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46" r:id="rId3"/>
    <p:sldId id="404" r:id="rId4"/>
    <p:sldId id="447" r:id="rId5"/>
    <p:sldId id="448" r:id="rId6"/>
    <p:sldId id="449" r:id="rId7"/>
    <p:sldId id="450" r:id="rId8"/>
  </p:sldIdLst>
  <p:sldSz cx="12192000" cy="6858000"/>
  <p:notesSz cx="9144000" cy="6858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161D0458-A7B2-43C2-BFA2-19C00DE9E951}">
          <p14:sldIdLst>
            <p14:sldId id="256"/>
            <p14:sldId id="446"/>
            <p14:sldId id="404"/>
            <p14:sldId id="447"/>
            <p14:sldId id="448"/>
            <p14:sldId id="449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ep" initials="P" lastIdx="1" clrIdx="0">
    <p:extLst>
      <p:ext uri="{19B8F6BF-5375-455C-9EA6-DF929625EA0E}">
        <p15:presenceInfo xmlns:p15="http://schemas.microsoft.com/office/powerpoint/2012/main" userId="PCe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6" autoAdjust="0"/>
    <p:restoredTop sz="83333" autoAdjust="0"/>
  </p:normalViewPr>
  <p:slideViewPr>
    <p:cSldViewPr snapToGrid="0">
      <p:cViewPr varScale="1">
        <p:scale>
          <a:sx n="99" d="100"/>
          <a:sy n="99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D78F-6767-44F9-86E5-D78B962A72F0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7C2B7-977B-4C8C-8C87-F85238CEBE1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578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B18A9-C69E-4FC2-91A3-F9217ABA0C9D}" type="datetimeFigureOut">
              <a:rPr lang="th-TH" smtClean="0"/>
              <a:t>31/12/63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CA58D-DDE5-4E81-B303-5B87EF3CDE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486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A58D-DDE5-4E81-B303-5B87EF3CDE33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916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A58D-DDE5-4E81-B303-5B87EF3CDE3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116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89A1-7A27-4746-98D2-8AB4527B8807}" type="datetime1">
              <a:rPr lang="th-TH" smtClean="0"/>
              <a:t>31/12/63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014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279-DFC7-4C3E-BE3A-5583AF237622}" type="datetime1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31/12/63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>
                <a:solidFill>
                  <a:prstClr val="black"/>
                </a:solidFill>
              </a:rPr>
              <a:pPr/>
              <a:t>‹#›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56A-9D96-4E5A-8600-DA834C64F6BF}" type="datetime1">
              <a:rPr lang="th-TH" smtClean="0"/>
              <a:t>31/12/63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163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279-DFC7-4C3E-BE3A-5583AF237622}" type="datetime1">
              <a:rPr lang="th-TH" smtClean="0"/>
              <a:t>31/12/63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0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4BFD-99A4-41AE-B924-A6480298953A}" type="datetime1">
              <a:rPr lang="th-TH" smtClean="0"/>
              <a:t>31/12/63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67EA-7CED-4417-B7B8-B769BDC203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14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+mn-cs"/>
              </a:rPr>
              <a:t>Implementing Cross-Enterprise Document Sharing (XDS) based on Blockchain Technology</a:t>
            </a:r>
            <a:endParaRPr lang="th-TH" sz="4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Petnathean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Julled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Progress 30 Dec.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67EA-7CED-4417-B7B8-B769BDC20388}" type="slidenum">
              <a:rPr lang="th-TH" smtClean="0"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9888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596F-B060-4F78-B1B7-76DFB10F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done and working on, so far (Implementation)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5CDD-FE9A-466E-9B86-1C00B6D1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505777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Code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smartcontract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 store META-data attributes of health document following IHE Cross-Enterprise Document Sharing (XDS) format for Document Registry Actor.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Prepare “Quorum” (Ethereum forked) which allow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Istabul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-Byzantine False Tolerance and enable 7 Nodes sample for demonstration 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Process regarding publishing and interacting with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smartcontract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Deploying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smartcontract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using NodeJS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Interact with deployed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smartcontract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using NodeJS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Connect XDS Transaction with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smartconrtact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(using NodeJS)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Create TCP Socket program (which will act as XDS Transaction receiver)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Create XDS Transaction Interpreter which convert XML message into JSON allowing transition to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smartcontract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Combine XDS Transaction receiver program with interpreter program before interact with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smartcontract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Create “Search program” which will allow search operation on </a:t>
            </a:r>
            <a:r>
              <a:rPr lang="en-US" dirty="0" err="1">
                <a:solidFill>
                  <a:srgbClr val="C00000"/>
                </a:solidFill>
              </a:rPr>
              <a:t>smartcontract</a:t>
            </a:r>
            <a:r>
              <a:rPr lang="en-US" dirty="0">
                <a:solidFill>
                  <a:srgbClr val="C00000"/>
                </a:solidFill>
              </a:rPr>
              <a:t> (which act as XDS Document Registry)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Create program which will return search result as XML message following XDS Transaction format [ITI-18]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 Create simple UI for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691A0-8671-4A6E-98FB-8510B23D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67EA-7CED-4417-B7B8-B769BDC20388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7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ConsenSys/quorum: A permissioned implementation of Ethereum  supporting data privacy">
            <a:extLst>
              <a:ext uri="{FF2B5EF4-FFF2-40B4-BE49-F238E27FC236}">
                <a16:creationId xmlns:a16="http://schemas.microsoft.com/office/drawing/2014/main" id="{DF158E96-333C-4031-A00E-BBF990A4C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8" t="14401" r="14441" b="10824"/>
          <a:stretch/>
        </p:blipFill>
        <p:spPr bwMode="auto">
          <a:xfrm>
            <a:off x="1251046" y="2287312"/>
            <a:ext cx="819054" cy="80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825240" y="2184015"/>
            <a:ext cx="5181600" cy="331156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84" y="4594015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cs typeface="+mn-cs"/>
              </a:rPr>
              <a:t>Design Overview</a:t>
            </a:r>
            <a:endParaRPr lang="th-TH" sz="5400" dirty="0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53486" y="6312808"/>
            <a:ext cx="700314" cy="365125"/>
          </a:xfrm>
        </p:spPr>
        <p:txBody>
          <a:bodyPr/>
          <a:lstStyle/>
          <a:p>
            <a:fld id="{E60467EA-7CED-4417-B7B8-B769BDC20388}" type="slidenum">
              <a:rPr lang="th-TH" smtClean="0"/>
              <a:pPr/>
              <a:t>3</a:t>
            </a:fld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3810000" y="2175148"/>
            <a:ext cx="2049780" cy="37618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XDS Blockchain</a:t>
            </a:r>
            <a:endParaRPr lang="th-TH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44516" y="5323072"/>
            <a:ext cx="1" cy="9086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10721" y="2939252"/>
            <a:ext cx="3212064" cy="42807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Registry Query [ITI-18] &lt;XML&gt;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36887" y="5634803"/>
            <a:ext cx="3998960" cy="61390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Register Document Set-b [ITI-42] &lt;XML&gt;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26205" y="3090733"/>
            <a:ext cx="1172225" cy="1390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Contract</a:t>
            </a:r>
          </a:p>
        </p:txBody>
      </p:sp>
      <p:cxnSp>
        <p:nvCxnSpPr>
          <p:cNvPr id="34" name="Straight Arrow Connector 33"/>
          <p:cNvCxnSpPr>
            <a:stCxn id="51" idx="2"/>
            <a:endCxn id="53" idx="1"/>
          </p:cNvCxnSpPr>
          <p:nvPr/>
        </p:nvCxnSpPr>
        <p:spPr>
          <a:xfrm>
            <a:off x="1720629" y="4480785"/>
            <a:ext cx="793855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15" y="3287534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03" y="3287534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85" y="1972476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6" name="Straight Arrow Connector 55"/>
          <p:cNvCxnSpPr>
            <a:stCxn id="51" idx="0"/>
            <a:endCxn id="52" idx="1"/>
          </p:cNvCxnSpPr>
          <p:nvPr/>
        </p:nvCxnSpPr>
        <p:spPr>
          <a:xfrm flipV="1">
            <a:off x="1720629" y="2569102"/>
            <a:ext cx="793856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3"/>
            <a:endCxn id="50" idx="0"/>
          </p:cNvCxnSpPr>
          <p:nvPr/>
        </p:nvCxnSpPr>
        <p:spPr>
          <a:xfrm>
            <a:off x="3707736" y="2569102"/>
            <a:ext cx="808505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2"/>
            <a:endCxn id="53" idx="3"/>
          </p:cNvCxnSpPr>
          <p:nvPr/>
        </p:nvCxnSpPr>
        <p:spPr>
          <a:xfrm flipH="1">
            <a:off x="3707735" y="4480785"/>
            <a:ext cx="808506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  <a:endCxn id="50" idx="1"/>
          </p:cNvCxnSpPr>
          <p:nvPr/>
        </p:nvCxnSpPr>
        <p:spPr>
          <a:xfrm>
            <a:off x="2317254" y="3884160"/>
            <a:ext cx="1602361" cy="0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2"/>
            <a:endCxn id="53" idx="0"/>
          </p:cNvCxnSpPr>
          <p:nvPr/>
        </p:nvCxnSpPr>
        <p:spPr>
          <a:xfrm flipH="1">
            <a:off x="3111110" y="3165727"/>
            <a:ext cx="1" cy="1428288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00" y="3430074"/>
            <a:ext cx="564401" cy="89934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09" y="2083382"/>
            <a:ext cx="564401" cy="89934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39" y="3444583"/>
            <a:ext cx="564401" cy="89934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09" y="4756955"/>
            <a:ext cx="564401" cy="899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81" y="3129726"/>
            <a:ext cx="511965" cy="511965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5092581" y="3894256"/>
            <a:ext cx="552982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092581" y="4349468"/>
            <a:ext cx="552982" cy="1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452522" y="3181122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491012" y="3737328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491011" y="4177300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80694" y="4338858"/>
            <a:ext cx="2625893" cy="114342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Ethereum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Blockchain Ledger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778576" y="3090733"/>
            <a:ext cx="1038232" cy="4933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Interpreter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287290" y="4758739"/>
            <a:ext cx="1088869" cy="564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Interpreter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&amp; Simplifier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778576" y="3733346"/>
            <a:ext cx="1038232" cy="49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Responder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801568" y="3334877"/>
            <a:ext cx="1252011" cy="366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836887" y="4491155"/>
            <a:ext cx="0" cy="27763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498430" y="3309318"/>
            <a:ext cx="243793" cy="109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513670" y="3964638"/>
            <a:ext cx="243793" cy="10934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8801568" y="3960977"/>
            <a:ext cx="1252011" cy="36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986139" y="4002863"/>
            <a:ext cx="2134879" cy="37367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Query Result &lt;XML&gt;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27" y="4544993"/>
            <a:ext cx="1076449" cy="102654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EC1C982-83CB-4D54-B5BE-7FBA7B142B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54" y="2872273"/>
            <a:ext cx="863104" cy="82309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971E9D-DBFA-4FAC-A82A-DD57E2712D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39" y="3286776"/>
            <a:ext cx="1076449" cy="102654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DC27624-6BA8-4022-8605-415C9218FB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52" y="3661699"/>
            <a:ext cx="921183" cy="8784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36EA902-E47D-4B88-A9B7-6F9A945C05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53" y="2430786"/>
            <a:ext cx="3462256" cy="330175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29A845C-511D-4525-972B-4CA542D39BC1}"/>
              </a:ext>
            </a:extLst>
          </p:cNvPr>
          <p:cNvSpPr/>
          <p:nvPr/>
        </p:nvSpPr>
        <p:spPr>
          <a:xfrm>
            <a:off x="5037010" y="3053763"/>
            <a:ext cx="1238876" cy="6203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8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3712-B336-409C-B6DD-8E769A70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Successfully convert XML message into 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36CC-20F0-419F-A642-950C6568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67EA-7CED-4417-B7B8-B769BDC20388}" type="slidenum">
              <a:rPr lang="th-TH" smtClean="0"/>
              <a:pPr/>
              <a:t>4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CAE8F-4332-4B07-A7A8-5E79BCFBF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47"/>
          <a:stretch/>
        </p:blipFill>
        <p:spPr>
          <a:xfrm>
            <a:off x="1260908" y="1604274"/>
            <a:ext cx="4730053" cy="4084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AE2A79-3B8F-41CB-A573-EE1F3042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73" y="1604274"/>
            <a:ext cx="4251616" cy="40921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BF617C-B93D-4592-9B07-6B5CD3C01BC7}"/>
              </a:ext>
            </a:extLst>
          </p:cNvPr>
          <p:cNvSpPr/>
          <p:nvPr/>
        </p:nvSpPr>
        <p:spPr>
          <a:xfrm>
            <a:off x="1878949" y="5756560"/>
            <a:ext cx="3493970" cy="59979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XML message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(IHE XDS ITI-42 Transaction Sample)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DE9C1-CAD0-4504-AA1D-A43E9AB45706}"/>
              </a:ext>
            </a:extLst>
          </p:cNvPr>
          <p:cNvSpPr/>
          <p:nvPr/>
        </p:nvSpPr>
        <p:spPr>
          <a:xfrm>
            <a:off x="7804312" y="5756578"/>
            <a:ext cx="1271337" cy="36512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369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A380-D194-4420-9766-18AE6144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Smartcontract</a:t>
            </a:r>
            <a:r>
              <a:rPr lang="en-US" dirty="0"/>
              <a:t> made to act as XDS Document Registry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D9694-9583-4097-907C-B2019204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67EA-7CED-4417-B7B8-B769BDC20388}" type="slidenum">
              <a:rPr lang="th-TH" smtClean="0"/>
              <a:pPr/>
              <a:t>5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BC5FE-D511-43D0-B9FE-E3B195E2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47" y="1531798"/>
            <a:ext cx="5237695" cy="42153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15F537-5BA4-4FA8-AA7F-23AED77F3705}"/>
              </a:ext>
            </a:extLst>
          </p:cNvPr>
          <p:cNvSpPr/>
          <p:nvPr/>
        </p:nvSpPr>
        <p:spPr>
          <a:xfrm>
            <a:off x="7439125" y="1464421"/>
            <a:ext cx="4052236" cy="115438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Variables storing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META-Data attributes of Health Document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inside </a:t>
            </a:r>
            <a:r>
              <a:rPr lang="en-US" sz="2400" dirty="0" err="1">
                <a:solidFill>
                  <a:srgbClr val="0070C0"/>
                </a:solidFill>
              </a:rPr>
              <a:t>smartcontract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04E3BB-E2E5-4D2B-B8B2-583AAB69197E}"/>
              </a:ext>
            </a:extLst>
          </p:cNvPr>
          <p:cNvCxnSpPr>
            <a:cxnSpLocks/>
          </p:cNvCxnSpPr>
          <p:nvPr/>
        </p:nvCxnSpPr>
        <p:spPr>
          <a:xfrm flipH="1">
            <a:off x="5322772" y="2333715"/>
            <a:ext cx="3003081" cy="7752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F6202-FA82-4832-9F77-B181760D5403}"/>
              </a:ext>
            </a:extLst>
          </p:cNvPr>
          <p:cNvSpPr/>
          <p:nvPr/>
        </p:nvSpPr>
        <p:spPr>
          <a:xfrm>
            <a:off x="7324826" y="3108959"/>
            <a:ext cx="4464918" cy="77858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Passing value from JSON into </a:t>
            </a:r>
            <a:r>
              <a:rPr lang="en-US" sz="2400" dirty="0" err="1">
                <a:solidFill>
                  <a:srgbClr val="0070C0"/>
                </a:solidFill>
              </a:rPr>
              <a:t>smartcontract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035F95-55D4-4F35-8F23-FE081678C853}"/>
              </a:ext>
            </a:extLst>
          </p:cNvPr>
          <p:cNvCxnSpPr>
            <a:cxnSpLocks/>
          </p:cNvCxnSpPr>
          <p:nvPr/>
        </p:nvCxnSpPr>
        <p:spPr>
          <a:xfrm flipH="1">
            <a:off x="5101389" y="3749041"/>
            <a:ext cx="3012708" cy="7844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D4846D-38F9-4130-BC1A-40FE396172D7}"/>
              </a:ext>
            </a:extLst>
          </p:cNvPr>
          <p:cNvCxnSpPr>
            <a:cxnSpLocks/>
          </p:cNvCxnSpPr>
          <p:nvPr/>
        </p:nvCxnSpPr>
        <p:spPr>
          <a:xfrm>
            <a:off x="5322772" y="5014764"/>
            <a:ext cx="2002054" cy="3788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9274490-472B-4B64-9004-3ECD920AE659}"/>
              </a:ext>
            </a:extLst>
          </p:cNvPr>
          <p:cNvSpPr/>
          <p:nvPr/>
        </p:nvSpPr>
        <p:spPr>
          <a:xfrm>
            <a:off x="7026443" y="5014763"/>
            <a:ext cx="4464918" cy="77858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Provide simpler method to access value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by search operation and for returning result</a:t>
            </a:r>
          </a:p>
        </p:txBody>
      </p:sp>
    </p:spTree>
    <p:extLst>
      <p:ext uri="{BB962C8B-B14F-4D97-AF65-F5344CB8AC3E}">
        <p14:creationId xmlns:p14="http://schemas.microsoft.com/office/powerpoint/2010/main" val="123825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3712-B336-409C-B6DD-8E769A70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 XML message from 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36CC-20F0-419F-A642-950C6568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67EA-7CED-4417-B7B8-B769BDC20388}" type="slidenum">
              <a:rPr lang="th-TH" smtClean="0"/>
              <a:pPr/>
              <a:t>6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E2A79-3B8F-41CB-A573-EE1F3042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71" y="1500148"/>
            <a:ext cx="4251616" cy="40921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BF617C-B93D-4592-9B07-6B5CD3C01BC7}"/>
              </a:ext>
            </a:extLst>
          </p:cNvPr>
          <p:cNvSpPr/>
          <p:nvPr/>
        </p:nvSpPr>
        <p:spPr>
          <a:xfrm>
            <a:off x="6689558" y="5674417"/>
            <a:ext cx="3493970" cy="59979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Rebuild XML message from JSON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(IHE XDS ITI-42 Transaction format)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DE9C1-CAD0-4504-AA1D-A43E9AB45706}"/>
              </a:ext>
            </a:extLst>
          </p:cNvPr>
          <p:cNvSpPr/>
          <p:nvPr/>
        </p:nvSpPr>
        <p:spPr>
          <a:xfrm>
            <a:off x="2817010" y="5785454"/>
            <a:ext cx="1271337" cy="36512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JSON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44FBC-5592-4A10-A54E-E9C3DD4C2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8" y="1500147"/>
            <a:ext cx="4909713" cy="40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1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3536-B678-487A-9181-EDB46B0C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254"/>
            <a:ext cx="10515600" cy="924660"/>
          </a:xfrm>
        </p:spPr>
        <p:txBody>
          <a:bodyPr/>
          <a:lstStyle/>
          <a:p>
            <a:r>
              <a:rPr lang="en-US" dirty="0"/>
              <a:t>Next Step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14A547-F9B6-4367-B5E2-2663DDA70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216933"/>
              </p:ext>
            </p:extLst>
          </p:nvPr>
        </p:nvGraphicFramePr>
        <p:xfrm>
          <a:off x="641680" y="1172680"/>
          <a:ext cx="1090864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452">
                  <a:extLst>
                    <a:ext uri="{9D8B030D-6E8A-4147-A177-3AD203B41FA5}">
                      <a16:colId xmlns:a16="http://schemas.microsoft.com/office/drawing/2014/main" val="2392949528"/>
                    </a:ext>
                  </a:extLst>
                </a:gridCol>
                <a:gridCol w="877728">
                  <a:extLst>
                    <a:ext uri="{9D8B030D-6E8A-4147-A177-3AD203B41FA5}">
                      <a16:colId xmlns:a16="http://schemas.microsoft.com/office/drawing/2014/main" val="2519575709"/>
                    </a:ext>
                  </a:extLst>
                </a:gridCol>
                <a:gridCol w="789546">
                  <a:extLst>
                    <a:ext uri="{9D8B030D-6E8A-4147-A177-3AD203B41FA5}">
                      <a16:colId xmlns:a16="http://schemas.microsoft.com/office/drawing/2014/main" val="3754865673"/>
                    </a:ext>
                  </a:extLst>
                </a:gridCol>
                <a:gridCol w="789546">
                  <a:extLst>
                    <a:ext uri="{9D8B030D-6E8A-4147-A177-3AD203B41FA5}">
                      <a16:colId xmlns:a16="http://schemas.microsoft.com/office/drawing/2014/main" val="1176999418"/>
                    </a:ext>
                  </a:extLst>
                </a:gridCol>
                <a:gridCol w="789546">
                  <a:extLst>
                    <a:ext uri="{9D8B030D-6E8A-4147-A177-3AD203B41FA5}">
                      <a16:colId xmlns:a16="http://schemas.microsoft.com/office/drawing/2014/main" val="812253125"/>
                    </a:ext>
                  </a:extLst>
                </a:gridCol>
                <a:gridCol w="789546">
                  <a:extLst>
                    <a:ext uri="{9D8B030D-6E8A-4147-A177-3AD203B41FA5}">
                      <a16:colId xmlns:a16="http://schemas.microsoft.com/office/drawing/2014/main" val="2342135931"/>
                    </a:ext>
                  </a:extLst>
                </a:gridCol>
                <a:gridCol w="789546">
                  <a:extLst>
                    <a:ext uri="{9D8B030D-6E8A-4147-A177-3AD203B41FA5}">
                      <a16:colId xmlns:a16="http://schemas.microsoft.com/office/drawing/2014/main" val="559017929"/>
                    </a:ext>
                  </a:extLst>
                </a:gridCol>
                <a:gridCol w="789546">
                  <a:extLst>
                    <a:ext uri="{9D8B030D-6E8A-4147-A177-3AD203B41FA5}">
                      <a16:colId xmlns:a16="http://schemas.microsoft.com/office/drawing/2014/main" val="2804096631"/>
                    </a:ext>
                  </a:extLst>
                </a:gridCol>
                <a:gridCol w="789546">
                  <a:extLst>
                    <a:ext uri="{9D8B030D-6E8A-4147-A177-3AD203B41FA5}">
                      <a16:colId xmlns:a16="http://schemas.microsoft.com/office/drawing/2014/main" val="3855688460"/>
                    </a:ext>
                  </a:extLst>
                </a:gridCol>
                <a:gridCol w="789546">
                  <a:extLst>
                    <a:ext uri="{9D8B030D-6E8A-4147-A177-3AD203B41FA5}">
                      <a16:colId xmlns:a16="http://schemas.microsoft.com/office/drawing/2014/main" val="378913522"/>
                    </a:ext>
                  </a:extLst>
                </a:gridCol>
                <a:gridCol w="789546">
                  <a:extLst>
                    <a:ext uri="{9D8B030D-6E8A-4147-A177-3AD203B41FA5}">
                      <a16:colId xmlns:a16="http://schemas.microsoft.com/office/drawing/2014/main" val="564943811"/>
                    </a:ext>
                  </a:extLst>
                </a:gridCol>
                <a:gridCol w="789546">
                  <a:extLst>
                    <a:ext uri="{9D8B030D-6E8A-4147-A177-3AD203B41FA5}">
                      <a16:colId xmlns:a16="http://schemas.microsoft.com/office/drawing/2014/main" val="2868539336"/>
                    </a:ext>
                  </a:extLst>
                </a:gridCol>
              </a:tblGrid>
              <a:tr h="47927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708643"/>
                  </a:ext>
                </a:extLst>
              </a:tr>
              <a:tr h="479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743416"/>
                  </a:ext>
                </a:extLst>
              </a:tr>
              <a:tr h="174474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Connect XDS to </a:t>
                      </a:r>
                      <a:r>
                        <a:rPr lang="en-US" sz="1800" dirty="0" err="1"/>
                        <a:t>smartcontract</a:t>
                      </a:r>
                      <a:r>
                        <a:rPr lang="en-US" sz="1800" dirty="0"/>
                        <a:t> (Finishing)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45660"/>
                  </a:ext>
                </a:extLst>
              </a:tr>
              <a:tr h="479279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Create “Search” Program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5370"/>
                  </a:ext>
                </a:extLst>
              </a:tr>
              <a:tr h="479279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Create “Search Result Returner” Program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75264"/>
                  </a:ext>
                </a:extLst>
              </a:tr>
              <a:tr h="479279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Create simple UI for demo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34627"/>
                  </a:ext>
                </a:extLst>
              </a:tr>
              <a:tr h="479279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Paper re-write (Finishing)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88429"/>
                  </a:ext>
                </a:extLst>
              </a:tr>
              <a:tr h="479279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Thesis writing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4741"/>
                  </a:ext>
                </a:extLst>
              </a:tr>
              <a:tr h="479279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Preparation and defense exam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872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83DB6-0D34-4432-89FD-5443537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67EA-7CED-4417-B7B8-B769BDC20388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591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dia New">
      <a:majorFont>
        <a:latin typeface="Cordia New"/>
        <a:ea typeface=""/>
        <a:cs typeface="Cordia New"/>
      </a:majorFont>
      <a:minorFont>
        <a:latin typeface="Cordia New"/>
        <a:ea typeface=""/>
        <a:cs typeface="Cord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8296</TotalTime>
  <Words>359</Words>
  <Application>Microsoft Office PowerPoint</Application>
  <PresentationFormat>Widescreen</PresentationFormat>
  <Paragraphs>77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Cordia New</vt:lpstr>
      <vt:lpstr>Wingdings</vt:lpstr>
      <vt:lpstr>Office Theme</vt:lpstr>
      <vt:lpstr>Implementing Cross-Enterprise Document Sharing (XDS) based on Blockchain Technology</vt:lpstr>
      <vt:lpstr>What have done and working on, so far (Implementation)</vt:lpstr>
      <vt:lpstr>Design Overview</vt:lpstr>
      <vt:lpstr>Successfully convert XML message into JSON</vt:lpstr>
      <vt:lpstr>Smartcontract made to act as XDS Document Registry</vt:lpstr>
      <vt:lpstr>Rebuild XML message from JSON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Cross-Enterprise Document Sharing (XDS) based on Blockchain Technology</dc:title>
  <dc:creator>admin</dc:creator>
  <cp:lastModifiedBy>SemiA Petnathean</cp:lastModifiedBy>
  <cp:revision>822</cp:revision>
  <cp:lastPrinted>2019-05-04T02:11:51Z</cp:lastPrinted>
  <dcterms:created xsi:type="dcterms:W3CDTF">2019-04-13T23:07:48Z</dcterms:created>
  <dcterms:modified xsi:type="dcterms:W3CDTF">2020-12-31T11:44:53Z</dcterms:modified>
</cp:coreProperties>
</file>