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621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B17EA0-999E-4936-8B5C-4F192569D7C8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D66881-E55F-4FF3-B26B-DE9140A26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349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24417-644A-437B-9E41-0139925BE9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4D5594-701C-45B8-A951-8620FEE505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403473-5520-4B6C-8901-D6480E8B7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C92F9-1C3F-42FA-80D3-5A97C9BF877C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4D0004-4BD4-4AD8-BA36-F57836F07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3C7DA3-CE3A-4D26-A1DC-0910879FB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3F837-D8FF-4155-8345-A39AE3F71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408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91603-721D-4196-9A44-26E1EE539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5D97FC-A5E0-46D9-B455-7D2B34F4F8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409C45-9ECD-4C99-9452-42CA0EF90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C92F9-1C3F-42FA-80D3-5A97C9BF877C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834838-AFCB-46B7-93DB-A9F16A684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D5D5D2-517D-4955-84C8-5FC525A4E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3F837-D8FF-4155-8345-A39AE3F71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316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0FF4-C088-4BCD-9986-FDA682F01B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6D7967-4821-4EA8-858D-26014D7CE9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B419B0-A30D-430E-A161-C488A2028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C92F9-1C3F-42FA-80D3-5A97C9BF877C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D69CA-3BB4-4001-8D68-7FACA6049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56C33-03A9-4682-A5AA-9C0495C5A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3F837-D8FF-4155-8345-A39AE3F71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374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B42BB-C847-460A-A05C-A47FFCB7A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C29D9-5A4C-41A0-A88E-51049A4DC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09BCDF-DBE0-4EE3-A960-BEC0A3A91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C92F9-1C3F-42FA-80D3-5A97C9BF877C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FE3A8-BDDE-428A-978A-EE3E4F5D3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947D73-50FF-4452-BA0B-D61FD361E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3F837-D8FF-4155-8345-A39AE3F71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275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D8276-A15E-4747-87F6-A35CFED2F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A59A59-6883-4B87-91EA-100BAB2749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43971A-30D8-4998-9CD5-9AB889DC9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C92F9-1C3F-42FA-80D3-5A97C9BF877C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BC2525-9178-447F-8FF6-B80EA3241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FE3BA9-27C3-4217-9435-FC1CB881D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3F837-D8FF-4155-8345-A39AE3F71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045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47844-DAD9-4682-9C1D-1D94C2218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6EF0D-DBC8-47BE-A07C-575B320B88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75AED4-308A-4685-8580-81FBCB951F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F496BB-25F2-4F0F-99BB-FC8099DE0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C92F9-1C3F-42FA-80D3-5A97C9BF877C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980A77-9F7C-492D-ADA0-2503BCC30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117850-737B-4647-9D10-C2618B129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3F837-D8FF-4155-8345-A39AE3F71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163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AF5F9-DB0E-40D2-9282-2F1E85000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72766D-0AFA-48E6-98CB-CAAC3C64C0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35F9DC-9456-4D99-BAE6-6DD4C829A2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A17D2F-3540-4CF5-A936-6A4C8F8F63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EE7C43-0CF4-4725-AB41-060309C317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AA1464-7BD7-4EEE-9ED3-62391A16F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C92F9-1C3F-42FA-80D3-5A97C9BF877C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F05BF4-E59D-4DCF-917D-5A6C77EAA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3F36E7-A758-42AF-AF17-17EE7B211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3F837-D8FF-4155-8345-A39AE3F71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28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431DA-21DE-4450-AF98-D55B5A6E4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899D0F-DEF8-453E-8205-EBE2C2E57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C92F9-1C3F-42FA-80D3-5A97C9BF877C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2AB75B-F4FC-4224-81D6-C66CC6059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4D3C51-3FC2-43F6-8F20-29E843740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3F837-D8FF-4155-8345-A39AE3F71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945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2CA2EE-16C5-4B50-9FE0-821EBA7FC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C92F9-1C3F-42FA-80D3-5A97C9BF877C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E2E4A7-3FEC-4E56-BB4E-1C442EE7B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3781CC-288C-4415-AA16-BBB9CBFD7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3F837-D8FF-4155-8345-A39AE3F71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680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2B818-8356-44F7-AE64-56EDC37E7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A3BAE-8C01-4FDE-A6DC-6D5A2E1B3C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5358A8-9B1C-45DD-884B-2A443117AA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05306C-D7DB-48ED-83CD-C9B401CDF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C92F9-1C3F-42FA-80D3-5A97C9BF877C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038DBF-653D-4454-BB71-3F3CDCE7E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312F16-7B1A-40BE-851D-4596AB5A1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3F837-D8FF-4155-8345-A39AE3F71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513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ECF56-1641-47B8-B550-C9AA545EC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CAC2D8-F805-4C4B-A910-8D4453BB5F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9A3111-C5E2-4F82-AC6D-8339388D65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D53979-00E0-4D04-A0F5-1B556212B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C92F9-1C3F-42FA-80D3-5A97C9BF877C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B4E16C-B2F5-461E-B73A-9F0787D31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2642C5-9ACF-4BFC-B6F2-CAC41EBF5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3F837-D8FF-4155-8345-A39AE3F71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313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08AF68-6282-423F-89A9-30185B7FC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42FB85-28BF-425F-B9E8-9EDE58D50A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B50526-9A6F-4254-96AA-64759BC223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CC92F9-1C3F-42FA-80D3-5A97C9BF877C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56727E-1852-412D-8523-6DC2479A2D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E2F298-852B-4AD8-9EA4-88C3A736DE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3F837-D8FF-4155-8345-A39AE3F71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33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71492-06A1-4A9C-9282-BB554ECD7E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2E489F-3943-42AB-9B1E-F550F67E43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59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6A175FF-F3AF-415E-90C5-39F50BBE48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601"/>
          <a:stretch/>
        </p:blipFill>
        <p:spPr>
          <a:xfrm>
            <a:off x="3765" y="1707501"/>
            <a:ext cx="12192000" cy="511044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8F919E3-5796-45ED-B0E2-A576B36285D6}"/>
              </a:ext>
            </a:extLst>
          </p:cNvPr>
          <p:cNvSpPr/>
          <p:nvPr/>
        </p:nvSpPr>
        <p:spPr>
          <a:xfrm>
            <a:off x="3778898" y="2472612"/>
            <a:ext cx="3489649" cy="1194319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XDS Registry Blockchain</a:t>
            </a:r>
          </a:p>
        </p:txBody>
      </p:sp>
    </p:spTree>
    <p:extLst>
      <p:ext uri="{BB962C8B-B14F-4D97-AF65-F5344CB8AC3E}">
        <p14:creationId xmlns:p14="http://schemas.microsoft.com/office/powerpoint/2010/main" val="1490263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SemiA Petnathean</dc:creator>
  <cp:lastModifiedBy>SemiA Petnathean</cp:lastModifiedBy>
  <cp:revision>3</cp:revision>
  <dcterms:created xsi:type="dcterms:W3CDTF">2020-10-13T19:47:09Z</dcterms:created>
  <dcterms:modified xsi:type="dcterms:W3CDTF">2020-10-13T19:59:54Z</dcterms:modified>
</cp:coreProperties>
</file>