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739B-0D93-4739-8497-5BE66EA3573F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1155D-6AED-4A94-8D7D-C2C801525D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825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A58D-DDE5-4E81-B303-5B87EF3CDE3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56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48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172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96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957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728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07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84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687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43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34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9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E687-2E42-4302-BA9A-E6AC9BC12FB8}" type="datetimeFigureOut">
              <a:rPr lang="th-TH" smtClean="0"/>
              <a:t>21/05/62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C24A-F60C-41E5-9E34-D4FAE090B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53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cs typeface="+mn-cs"/>
              </a:rPr>
              <a:t>Cross-Enterprise </a:t>
            </a:r>
            <a:r>
              <a:rPr lang="en-US" sz="4800" dirty="0" smtClean="0">
                <a:solidFill>
                  <a:schemeClr val="bg1"/>
                </a:solidFill>
                <a:cs typeface="+mn-cs"/>
              </a:rPr>
              <a:t>Document Sharing (XDS</a:t>
            </a:r>
            <a:r>
              <a:rPr lang="en-US" sz="4800" smtClean="0">
                <a:solidFill>
                  <a:schemeClr val="bg1"/>
                </a:solidFill>
                <a:cs typeface="+mn-cs"/>
              </a:rPr>
              <a:t>) Implementation </a:t>
            </a:r>
            <a:r>
              <a:rPr lang="en-US" sz="4800" dirty="0" smtClean="0">
                <a:solidFill>
                  <a:schemeClr val="bg1"/>
                </a:solidFill>
                <a:cs typeface="+mn-cs"/>
              </a:rPr>
              <a:t>based on Blockchain Technology</a:t>
            </a:r>
            <a:endParaRPr lang="th-TH" sz="4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Petnathean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Julled</a:t>
            </a:r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01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RetrievedObject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84" t="9814" r="27423" b="3704"/>
          <a:stretch/>
        </p:blipFill>
        <p:spPr>
          <a:xfrm>
            <a:off x="2632480" y="1512888"/>
            <a:ext cx="6927040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AssortedObject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62" t="10185" r="56217" b="53834"/>
          <a:stretch/>
        </p:blipFill>
        <p:spPr>
          <a:xfrm>
            <a:off x="2159001" y="1843088"/>
            <a:ext cx="7480299" cy="3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Office Theme</vt:lpstr>
      <vt:lpstr>Cross-Enterprise Document Sharing (XDS) Implementation based on Blockchain Technology</vt:lpstr>
      <vt:lpstr>RetrievedObject</vt:lpstr>
      <vt:lpstr>AssortedObject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2019-05-20T19:27:51Z</dcterms:created>
  <dcterms:modified xsi:type="dcterms:W3CDTF">2019-05-20T19:30:52Z</dcterms:modified>
</cp:coreProperties>
</file>