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00"/>
    <a:srgbClr val="008ECF"/>
    <a:srgbClr val="8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774"/>
  </p:normalViewPr>
  <p:slideViewPr>
    <p:cSldViewPr snapToGrid="0" snapToObjects="1">
      <p:cViewPr varScale="1">
        <p:scale>
          <a:sx n="88" d="100"/>
          <a:sy n="8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4CD2-7ECB-404F-8E91-D44ED851D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135D3-69A2-724D-B2BA-46F9B54A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1DD3-BBB0-3446-B530-5A839BAF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436C-CB1B-D641-B7F9-DC5EF54A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47C73-D7AD-2F44-8084-3B555BBE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D4DA-B7F2-1D41-9D83-4FDAA327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8D975-107E-D847-BF0D-64AF454A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7A62-82C1-8E48-9E4C-E3AA2A21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5C00-4576-0B43-A8F6-307F1CB7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CE35-BB1B-BE40-872C-97EBECFB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8CDE1-CD7F-E148-B68E-E0AF7BFE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D4FD-23FB-E443-930E-E4A27E890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317B-7489-0E48-ACFF-DB6CB088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63B4-EE5E-D649-A7E1-5A4BDED3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A60E-DDCD-B042-B6BC-1CE6D41E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C22B-6768-974B-BAE9-8D17F39F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E09A-4FDE-D348-9BCB-FD6AF75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4320-B43E-F84C-8279-D0EF7B54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13B9-E22F-0D4D-8E23-05EFC1D2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F626-5A57-F941-ACF7-E6F52D95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E710-A96D-8248-8713-F0419FC1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B1A9-910C-A14C-ABEB-5C2C6751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9615-C137-B346-A02E-79B3F592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C910-F3D8-644B-8B50-A7A2001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D48E-75B4-CF4C-BA3B-3FF4F16E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1338-B0DD-554C-AD72-3B701DF2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588A-095F-914B-83E0-03BE1A1D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CEF4-42A4-CB4C-8983-ACDCC855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0CCE-CBF6-F148-8BD6-5F12120B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7B93-7669-8B4F-B3F9-4065EC8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80544-0815-9046-BDC0-99D39853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D18A-76FA-AF46-898F-3212EE22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3EFD-75A7-3B49-9F53-D0B46546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CD588-D464-3541-BAED-54F6D419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C9BF8-083E-E243-B2FB-E39EA1B24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AE091-217D-1C4E-90F5-ABEAF5E7B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CB44D-78E2-1A4B-868B-DEE6555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043A1-1032-8F49-9A4E-769A8930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44619-44D3-CB4C-AE56-3634A47C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72A-F112-5148-B9D5-35615DC4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2DFF6-D503-3F46-952F-CBB29EC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DF645-C6BF-0C49-B334-586EFFE8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4145F-917D-C443-8D1E-B7531DA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4B164-69C7-084D-A64F-B23BA1CF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D2F57-8BBB-F54A-BE71-FC9C32ED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D401D-BBA4-C246-8BF3-6AD0E7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2AC4-E54B-D643-A1BC-EEFC1341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E96D-8F79-4246-BBFB-BB52E456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128A-E32B-C145-9774-C3DD776D2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CDE0-28C8-6F43-8E9B-1628C46E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ADB00-9840-CF48-A75E-294F192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2350-6CA2-0242-9F30-0AD6F6C4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6E4C-0743-D14F-9CE6-39FD2FE8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7BAA-809A-4D49-ABE2-3F94D032A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6DE67-5118-0C42-9548-8494914C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B63C7-62CF-4245-99A1-CCB9ABC2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7507-C12E-C74D-972A-FB500D21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2066-E255-9249-9F27-95BAE4E4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662E1-B716-4B4B-B34A-A95F3AAD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C4C4-84CE-EA43-A880-803F4C91A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CC14-90CB-F741-98E7-B01093293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C8CF-BB41-A346-8665-C724D5710A9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B644-DDA6-DA4A-97A1-AB456FC47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9220-69FB-F045-A983-1C84D66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5BCA-0D70-7F44-AAFE-A491C5CD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84E2-D837-9844-8929-64E19A0BB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C901A-31EF-2546-8D3E-C72ACF65F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E1CA62-EC1B-D347-886A-DC3391B65EE5}"/>
              </a:ext>
            </a:extLst>
          </p:cNvPr>
          <p:cNvGrpSpPr/>
          <p:nvPr/>
        </p:nvGrpSpPr>
        <p:grpSpPr>
          <a:xfrm>
            <a:off x="2472661" y="2463744"/>
            <a:ext cx="8449901" cy="2137284"/>
            <a:chOff x="2472661" y="2463744"/>
            <a:chExt cx="8449901" cy="21372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2802E5-484C-BF4C-8894-A1A38CC0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2661" y="2463744"/>
              <a:ext cx="2736439" cy="21372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3F7229-A365-2346-8898-CAF195A30DDB}"/>
                </a:ext>
              </a:extLst>
            </p:cNvPr>
            <p:cNvSpPr txBox="1"/>
            <p:nvPr/>
          </p:nvSpPr>
          <p:spPr>
            <a:xfrm>
              <a:off x="5442857" y="2716778"/>
              <a:ext cx="547970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E10000"/>
                  </a:solidFill>
                </a:rPr>
                <a:t>MedicART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5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James Cassidy</dc:creator>
  <cp:lastModifiedBy>Benjamin James Cassidy</cp:lastModifiedBy>
  <cp:revision>5</cp:revision>
  <dcterms:created xsi:type="dcterms:W3CDTF">2018-03-23T14:27:54Z</dcterms:created>
  <dcterms:modified xsi:type="dcterms:W3CDTF">2018-03-24T21:02:37Z</dcterms:modified>
</cp:coreProperties>
</file>