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12192000" cy="6858000"/>
  <p:notesSz cx="6858000" cy="9144000"/>
  <p:embeddedFontLst>
    <p:embeddedFont>
      <p:font typeface="Candara" panose="020E0502030303020204" pitchFamily="34" charset="0"/>
      <p:regular r:id="rId9"/>
      <p:bold r:id="rId10"/>
      <p:italic r:id="rId11"/>
      <p:boldItalic r:id="rId12"/>
    </p:embeddedFont>
    <p:embeddedFont>
      <p:font typeface="Gill Sans MT" panose="020B0502020104020203" pitchFamily="34" charset="77"/>
      <p:regular r:id="rId13"/>
      <p:bold r:id="rId14"/>
      <p:italic r:id="rId15"/>
      <p:boldItalic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5"/>
    <p:restoredTop sz="69464"/>
  </p:normalViewPr>
  <p:slideViewPr>
    <p:cSldViewPr snapToGrid="0" snapToObjects="1">
      <p:cViewPr varScale="1">
        <p:scale>
          <a:sx n="128" d="100"/>
          <a:sy n="128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customXml" Target="../customXml/item4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A7FF1A-D437-CA4E-B4A8-D9DDAD0302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Source Sans Pro" panose="020B05030304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E8EDB-D777-1D4E-9162-2ADEFBA07E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Source Sans Pro" panose="020B0503030403020204" pitchFamily="34" charset="0"/>
              </a:defRPr>
            </a:lvl1pPr>
          </a:lstStyle>
          <a:p>
            <a:pPr>
              <a:defRPr/>
            </a:pPr>
            <a:fld id="{2DDFC866-52D1-B64B-983E-30E12536545C}" type="datetimeFigureOut">
              <a:rPr lang="en-US"/>
              <a:pPr>
                <a:defRPr/>
              </a:pPr>
              <a:t>11/17/19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126BA-6486-2442-B321-9DEE9D34AF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Source Sans Pro" panose="020B05030304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65D66-F436-1B4C-9733-1CD3A9D4D3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Source Sans Pro" panose="020B0503030403020204" pitchFamily="34" charset="0"/>
              </a:defRPr>
            </a:lvl1pPr>
          </a:lstStyle>
          <a:p>
            <a:pPr>
              <a:defRPr/>
            </a:pPr>
            <a:fld id="{30B5B06B-AC1F-6C47-B8E2-350DA0F32F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3D25AD-D296-F44C-8987-397AA02346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Source Sans Pro" panose="020B05030304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DD06F-FF78-3D41-853E-B3F4D4F5685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Source Sans Pro" panose="020B0503030403020204" pitchFamily="34" charset="0"/>
              </a:defRPr>
            </a:lvl1pPr>
          </a:lstStyle>
          <a:p>
            <a:pPr>
              <a:defRPr/>
            </a:pPr>
            <a:fld id="{8062E870-B938-B34F-ADB6-428B0AD0BBE8}" type="datetimeFigureOut">
              <a:rPr lang="en-US"/>
              <a:pPr>
                <a:defRPr/>
              </a:pPr>
              <a:t>11/17/19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DF5DE65-42BD-7941-92FF-89F3F7E048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8DD1EB0-022F-1046-9F16-1CEF3D038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15F79-C993-004F-B78F-27735C9531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Source Sans Pro" panose="020B05030304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1D4CA-7B12-FC4D-B001-EA4D52FA8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Source Sans Pro" panose="020B0503030403020204" pitchFamily="34" charset="0"/>
              </a:defRPr>
            </a:lvl1pPr>
          </a:lstStyle>
          <a:p>
            <a:pPr>
              <a:defRPr/>
            </a:pPr>
            <a:fld id="{130C978B-F564-384C-81A4-450FF0ED32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5671"/>
            <a:ext cx="9144000" cy="1760535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6206"/>
            <a:ext cx="9144000" cy="13815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7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37F3F9-8927-9E4E-8EFE-FFE4A791919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17778" y="2961899"/>
            <a:ext cx="8035413" cy="934064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9282FC4D-302A-A748-8451-E6AD50D6A8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090" y="1953768"/>
            <a:ext cx="2950464" cy="295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5021"/>
            <a:ext cx="10515600" cy="8767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306"/>
            <a:ext cx="10515600" cy="409819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753242"/>
            <a:ext cx="11353800" cy="1048310"/>
          </a:xfrm>
          <a:noFill/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C0624E1-F72E-2447-BD8D-6CA924FC03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175" y="538163"/>
            <a:ext cx="3657600" cy="36576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496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85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37394"/>
            <a:ext cx="5181600" cy="3786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45415"/>
            <a:ext cx="5181600" cy="3786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2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F80962-DD83-1D4D-8432-B12A8ADA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8387" y="1113099"/>
            <a:ext cx="8035413" cy="280241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7A8C87-826D-A048-B98E-2F72892FDC7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18387" y="4200674"/>
            <a:ext cx="8035413" cy="934064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3718815-9FA4-8B47-8DB9-04A35DA553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4088" y="1113099"/>
            <a:ext cx="1727636" cy="172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4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F80962-DD83-1D4D-8432-B12A8ADA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8387" y="1113099"/>
            <a:ext cx="8035413" cy="280241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7A8C87-826D-A048-B98E-2F72892FDC7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18387" y="4200674"/>
            <a:ext cx="8035413" cy="934064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792072D6-A5D2-1D43-8026-DBCA2296A5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1113099"/>
            <a:ext cx="1947092" cy="194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4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F80962-DD83-1D4D-8432-B12A8ADA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8387" y="1113099"/>
            <a:ext cx="8035413" cy="280241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7A8C87-826D-A048-B98E-2F72892FDC7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18387" y="4200674"/>
            <a:ext cx="8035413" cy="934064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E2DBDAA7-6B4E-7449-91CF-56AD96EDC3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8082" y="1113099"/>
            <a:ext cx="1894338" cy="189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8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12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34829" y="0"/>
            <a:ext cx="10252647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1366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F53525E-DB92-F04F-AB8A-1A914766A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73CD460-3C3E-5F49-98CF-3E2C30FC6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5" r:id="rId3"/>
    <p:sldLayoutId id="2147483669" r:id="rId4"/>
    <p:sldLayoutId id="2147483670" r:id="rId5"/>
    <p:sldLayoutId id="2147483675" r:id="rId6"/>
    <p:sldLayoutId id="2147483676" r:id="rId7"/>
    <p:sldLayoutId id="2147483671" r:id="rId8"/>
    <p:sldLayoutId id="2147483666" r:id="rId9"/>
    <p:sldLayoutId id="2147483672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ill Sans MT" panose="020B0502020104020203" pitchFamily="34" charset="77"/>
          <a:ea typeface="Gill Sans MT" panose="020B0502020104020203" pitchFamily="34" charset="77"/>
          <a:cs typeface="Gill Sans MT" panose="020B0502020104020203" pitchFamily="34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Source Sans Pro" panose="020B0503030403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Source Sans Pro" panose="020B0503030403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Source Sans Pro" panose="020B0503030403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Source Sans Pro" panose="020B0503030403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Source Sans Pro" panose="020B0503030403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Source Sans Pro" panose="020B0503030403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Source Sans Pro" panose="020B0503030403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Source Sans Pro" panose="020B0503030403020204" pitchFamily="34" charset="0"/>
        </a:defRPr>
      </a:lvl9pPr>
    </p:titleStyle>
    <p:bodyStyle>
      <a:lvl1pPr marL="228600" indent="-228600" algn="l" rtl="0" eaLnBrk="1" fontAlgn="base" hangingPunct="1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77"/>
          <a:ea typeface="Gill Sans MT" panose="020B0502020104020203" pitchFamily="34" charset="77"/>
          <a:cs typeface="Gill Sans MT" panose="020B0502020104020203" pitchFamily="34" charset="77"/>
        </a:defRPr>
      </a:lvl1pPr>
      <a:lvl2pPr marL="685800" indent="-228600" algn="l" rtl="0" eaLnBrk="1" fontAlgn="base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77"/>
          <a:ea typeface="Gill Sans MT" panose="020B0502020104020203" pitchFamily="34" charset="77"/>
          <a:cs typeface="Gill Sans MT" panose="020B0502020104020203" pitchFamily="34" charset="77"/>
        </a:defRPr>
      </a:lvl2pPr>
      <a:lvl3pPr marL="1143000" indent="-228600" algn="l" rtl="0" eaLnBrk="1" fontAlgn="base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77"/>
          <a:ea typeface="Gill Sans MT" panose="020B0502020104020203" pitchFamily="34" charset="77"/>
          <a:cs typeface="Gill Sans MT" panose="020B0502020104020203" pitchFamily="34" charset="77"/>
        </a:defRPr>
      </a:lvl3pPr>
      <a:lvl4pPr marL="1600200" indent="-228600" algn="l" rtl="0" eaLnBrk="1" fontAlgn="base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77"/>
          <a:ea typeface="Gill Sans MT" panose="020B0502020104020203" pitchFamily="34" charset="77"/>
          <a:cs typeface="Gill Sans MT" panose="020B0502020104020203" pitchFamily="34" charset="77"/>
        </a:defRPr>
      </a:lvl4pPr>
      <a:lvl5pPr marL="2057400" indent="-228600" algn="l" rtl="0" eaLnBrk="1" fontAlgn="base" hangingPunct="1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77"/>
          <a:ea typeface="Gill Sans MT" panose="020B0502020104020203" pitchFamily="34" charset="77"/>
          <a:cs typeface="Gill Sans MT" panose="020B0502020104020203" pitchFamily="34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091B87-4117-AF4F-BEEE-54E61148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Reality is that which, when you stop believing in it, doesn't go away.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21903-0C0B-264F-AE36-366EF40ED62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Philip K. Dick, 'How to Build a Universe that Doesn't Fall Apart Two Days Later' (1978)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WEA 2017">
      <a:dk1>
        <a:srgbClr val="414141"/>
      </a:dk1>
      <a:lt1>
        <a:srgbClr val="FFFFFF"/>
      </a:lt1>
      <a:dk2>
        <a:srgbClr val="FDC110"/>
      </a:dk2>
      <a:lt2>
        <a:srgbClr val="FFFFFF"/>
      </a:lt2>
      <a:accent1>
        <a:srgbClr val="B2CE3C"/>
      </a:accent1>
      <a:accent2>
        <a:srgbClr val="27A5B3"/>
      </a:accent2>
      <a:accent3>
        <a:srgbClr val="2297D9"/>
      </a:accent3>
      <a:accent4>
        <a:srgbClr val="A02063"/>
      </a:accent4>
      <a:accent5>
        <a:srgbClr val="F1592C"/>
      </a:accent5>
      <a:accent6>
        <a:srgbClr val="FDC110"/>
      </a:accent6>
      <a:hlink>
        <a:srgbClr val="FFFFFF"/>
      </a:hlink>
      <a:folHlink>
        <a:srgbClr val="A6B3AC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23993E-0685-CC49-A1C5-7BF74A000FE0}" vid="{B17E4AF1-1ABB-1847-88E1-12E055D236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atings xmlns="http://schemas.microsoft.com/sharepoint/v3" xsi:nil="true"/>
    <IconOverlay xmlns="http://schemas.microsoft.com/sharepoint/v4" xsi:nil="true"/>
    <LikedBy xmlns="http://schemas.microsoft.com/sharepoint/v3">
      <UserInfo>
        <DisplayName/>
        <AccountId xsi:nil="true"/>
        <AccountType/>
      </UserInfo>
    </LikedBy>
    <_dlc_DocId xmlns="ebb738f4-95e7-4720-947d-f1f2064afbbf">URCYT76ZWJ5H-9-2655</_dlc_DocId>
    <RatedBy xmlns="http://schemas.microsoft.com/sharepoint/v3">
      <UserInfo>
        <DisplayName/>
        <AccountId xsi:nil="true"/>
        <AccountType/>
      </UserInfo>
    </RatedBy>
    <TaxCatchAll xmlns="5ccb6422-1946-4d96-b3a9-1b4a9b28bea5"/>
    <_dlc_DocIdUrl xmlns="ebb738f4-95e7-4720-947d-f1f2064afbbf">
      <Url>https://nwea.sharepoint.com/sites/research/AST/_layouts/15/DocIdRedir.aspx?ID=URCYT76ZWJ5H-9-2655</Url>
      <Description>URCYT76ZWJ5H-9-2655</Description>
    </_dlc_DocIdUrl>
    <_Status xmlns="http://schemas.microsoft.com/sharepoint/v3/fields">Draft</_Status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4BA18525A62442B62781FECD3B49BC" ma:contentTypeVersion="39" ma:contentTypeDescription="Create a new document." ma:contentTypeScope="" ma:versionID="00867157608f9eb786d72d70976dab69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1b54bbe7-a46f-4d8c-9e69-549b46a4e8e6" xmlns:ns4="ebb738f4-95e7-4720-947d-f1f2064afbbf" xmlns:ns5="http://schemas.microsoft.com/sharepoint/v4" xmlns:ns6="5ccb6422-1946-4d96-b3a9-1b4a9b28bea5" xmlns:ns7="548de9c5-15c5-4802-b35b-57d6d7aea7be" targetNamespace="http://schemas.microsoft.com/office/2006/metadata/properties" ma:root="true" ma:fieldsID="1ab766b18a5c709bb0d22eba79a2242f" ns1:_="" ns2:_="" ns3:_="" ns4:_="" ns5:_="" ns6:_="" ns7:_="">
    <xsd:import namespace="http://schemas.microsoft.com/sharepoint/v3"/>
    <xsd:import namespace="http://schemas.microsoft.com/sharepoint/v3/fields"/>
    <xsd:import namespace="1b54bbe7-a46f-4d8c-9e69-549b46a4e8e6"/>
    <xsd:import namespace="ebb738f4-95e7-4720-947d-f1f2064afbbf"/>
    <xsd:import namespace="http://schemas.microsoft.com/sharepoint/v4"/>
    <xsd:import namespace="5ccb6422-1946-4d96-b3a9-1b4a9b28bea5"/>
    <xsd:import namespace="548de9c5-15c5-4802-b35b-57d6d7aea7be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3:SharedWithUsers" minOccurs="0"/>
                <xsd:element ref="ns4:_dlc_DocId" minOccurs="0"/>
                <xsd:element ref="ns4:_dlc_DocIdUrl" minOccurs="0"/>
                <xsd:element ref="ns4:_dlc_DocIdPersistId" minOccurs="0"/>
                <xsd:element ref="ns5:IconOverlay" minOccurs="0"/>
                <xsd:element ref="ns6:TaxCatchAll" minOccurs="0"/>
                <xsd:element ref="ns6:TaxCatchAllLabel" minOccurs="0"/>
                <xsd:element ref="ns1:RatedBy" minOccurs="0"/>
                <xsd:element ref="ns1:Ratings" minOccurs="0"/>
                <xsd:element ref="ns1:LikedBy" minOccurs="0"/>
                <xsd:element ref="ns4:SharingHintHash" minOccurs="0"/>
                <xsd:element ref="ns4:SharedWithDetails" minOccurs="0"/>
                <xsd:element ref="ns4:LastSharedByUser" minOccurs="0"/>
                <xsd:element ref="ns4:LastSharedByTime" minOccurs="0"/>
                <xsd:element ref="ns7:MediaServiceMetadata" minOccurs="0"/>
                <xsd:element ref="ns7:MediaServiceFastMetadata" minOccurs="0"/>
                <xsd:element ref="ns7:MediaServiceAutoTags" minOccurs="0"/>
                <xsd:element ref="ns7:MediaServiceDateTaken" minOccurs="0"/>
                <xsd:element ref="ns7:MediaServiceLocation" minOccurs="0"/>
                <xsd:element ref="ns7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atedBy" ma:index="17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8" nillable="true" ma:displayName="User ratings" ma:description="User ratings for the item" ma:hidden="true" ma:internalName="Ratings">
      <xsd:simpleType>
        <xsd:restriction base="dms:Note"/>
      </xsd:simpleType>
    </xsd:element>
    <xsd:element name="LikedBy" ma:index="19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3" nillable="true" ma:displayName="Status" ma:default="Draft" ma:format="Dropdown" ma:internalName="_Status">
      <xsd:simpleType>
        <xsd:union memberTypes="dms:Text">
          <xsd:simpleType>
            <xsd:restriction base="dms:Choice">
              <xsd:enumeration value="Draft"/>
              <xsd:enumeration value="Reviewed"/>
              <xsd:enumeration value="Final"/>
              <xsd:enumeration value="Publish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54bbe7-a46f-4d8c-9e69-549b46a4e8e6" elementFormDefault="qualified">
    <xsd:import namespace="http://schemas.microsoft.com/office/2006/documentManagement/types"/>
    <xsd:import namespace="http://schemas.microsoft.com/office/infopath/2007/PartnerControls"/>
    <xsd:element name="SharedWithUsers" ma:index="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b738f4-95e7-4720-947d-f1f2064afbbf" elementFormDefault="qualified">
    <xsd:import namespace="http://schemas.microsoft.com/office/2006/documentManagement/types"/>
    <xsd:import namespace="http://schemas.microsoft.com/office/infopath/2007/PartnerControls"/>
    <xsd:element name="_dlc_DocId" ma:index="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8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9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ingHintHash" ma:index="20" nillable="true" ma:displayName="Sharing Hint Hash" ma:internalName="SharingHintHash" ma:readOnly="true">
      <xsd:simpleType>
        <xsd:restriction base="dms:Text"/>
      </xsd:simple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2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2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b6422-1946-4d96-b3a9-1b4a9b28bea5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f22d168-71a9-4978-bd48-f9990961b9a1}" ma:internalName="TaxCatchAll" ma:showField="CatchAllData" ma:web="ebb738f4-95e7-4720-947d-f1f2064afb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6" nillable="true" ma:displayName="Taxonomy Catch All Column1" ma:hidden="true" ma:list="{8f22d168-71a9-4978-bd48-f9990961b9a1}" ma:internalName="TaxCatchAllLabel" ma:readOnly="true" ma:showField="CatchAllDataLabel" ma:web="ebb738f4-95e7-4720-947d-f1f2064afb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8de9c5-15c5-4802-b35b-57d6d7aea7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6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7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" ma:displayName="Author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DE95D1-8010-4261-9A55-5F01049B6860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C09EAB5-2B4E-4462-9C6B-08A0F80CF8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C6E177-90F6-4F13-9E74-1FC63EA92A07}">
  <ds:schemaRefs>
    <ds:schemaRef ds:uri="5ccb6422-1946-4d96-b3a9-1b4a9b28bea5"/>
    <ds:schemaRef ds:uri="http://purl.org/dc/elements/1.1/"/>
    <ds:schemaRef ds:uri="http://schemas.microsoft.com/office/2006/documentManagement/types"/>
    <ds:schemaRef ds:uri="548de9c5-15c5-4802-b35b-57d6d7aea7be"/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http://schemas.microsoft.com/sharepoint/v4"/>
    <ds:schemaRef ds:uri="http://www.w3.org/XML/1998/namespace"/>
    <ds:schemaRef ds:uri="ebb738f4-95e7-4720-947d-f1f2064afbbf"/>
    <ds:schemaRef ds:uri="http://purl.org/dc/dcmitype/"/>
    <ds:schemaRef ds:uri="http://purl.org/dc/terms/"/>
    <ds:schemaRef ds:uri="1b54bbe7-a46f-4d8c-9e69-549b46a4e8e6"/>
    <ds:schemaRef ds:uri="http://schemas.microsoft.com/sharepoint/v3/field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473ED9E1-A36D-4F2D-A004-ACA4B3372A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1b54bbe7-a46f-4d8c-9e69-549b46a4e8e6"/>
    <ds:schemaRef ds:uri="ebb738f4-95e7-4720-947d-f1f2064afbbf"/>
    <ds:schemaRef ds:uri="http://schemas.microsoft.com/sharepoint/v4"/>
    <ds:schemaRef ds:uri="5ccb6422-1946-4d96-b3a9-1b4a9b28bea5"/>
    <ds:schemaRef ds:uri="548de9c5-15c5-4802-b35b-57d6d7aea7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Gill Sans MT</vt:lpstr>
      <vt:lpstr>Candara</vt:lpstr>
      <vt:lpstr>Source Sans Pro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Chase Nordengren</dc:creator>
  <cp:keywords/>
  <dc:description>Template: “Impact” from the Cascadia style set [cascadia.style]</dc:description>
  <cp:lastModifiedBy>Chase Nordengren</cp:lastModifiedBy>
  <cp:revision>1</cp:revision>
  <dcterms:created xsi:type="dcterms:W3CDTF">2019-11-17T16:19:35Z</dcterms:created>
  <dcterms:modified xsi:type="dcterms:W3CDTF">2019-11-17T16:20:55Z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0x010100994BA18525A62442B62781FECD3B49BC</vt:lpwstr>
  </property>
  <property fmtid="{D5CDD505-2E9C-101B-9397-08002B2CF9AE}" pid="3" name="_dlc_DocIdItemGuid">
    <vt:lpwstr>fea71ffa-ad6c-4f00-b623-10b5ec5053a6</vt:lpwstr>
  </property>
</Properties>
</file>