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5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71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0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67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28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D837-FA2F-481D-BA53-9EA9D166141C}" type="datetimeFigureOut">
              <a:rPr lang="zh-CN" altLang="en-US" smtClean="0"/>
              <a:t>2015/3/30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4F438-C41D-4884-BF9E-8BEF365DE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&#20851;&#38190;&#25277;&#21462;%20TMP-KA.do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&#22495;&#24314;&#27169;.vsd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&#29992;&#20363;&#35268;&#32422;&#25551;&#36848;%20TMP-UCD.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88012" y="1214438"/>
            <a:ext cx="9415975" cy="2387600"/>
          </a:xfrm>
        </p:spPr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机交易系统的设计与实现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                                                         </a:t>
            </a:r>
            <a:r>
              <a:rPr lang="zh-CN" altLang="en-US" sz="4800" dirty="0" smtClean="0"/>
              <a:t>杨涛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414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altLang="zh-CN" dirty="0" smtClean="0"/>
              <a:t>POS</a:t>
            </a:r>
            <a:r>
              <a:rPr lang="zh-CN" altLang="en-US" dirty="0" smtClean="0"/>
              <a:t>机发展历程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/>
          </a:bodyPr>
          <a:lstStyle/>
          <a:p>
            <a:r>
              <a:rPr lang="zh-CN" altLang="en-US" dirty="0" smtClean="0"/>
              <a:t>第一，二代：总线方式联网，简单收款机功能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第三，四代：</a:t>
            </a:r>
            <a:r>
              <a:rPr lang="en-US" altLang="zh-CN" dirty="0" smtClean="0"/>
              <a:t>DIV—POS</a:t>
            </a:r>
            <a:r>
              <a:rPr lang="zh-CN" altLang="en-US" dirty="0" smtClean="0"/>
              <a:t>机等组装 机，条码扫描机，小票打印机，刷卡机等价格较前两代降低，功能有较大增多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目前</a:t>
            </a:r>
            <a:r>
              <a:rPr lang="zh-CN" altLang="en-US" dirty="0" smtClean="0"/>
              <a:t>：基于智能手机，平板电脑的移动</a:t>
            </a:r>
            <a:r>
              <a:rPr lang="en-US" altLang="zh-CN" dirty="0" smtClean="0"/>
              <a:t>POS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全功能</a:t>
            </a:r>
            <a:r>
              <a:rPr lang="en-US" altLang="zh-CN" dirty="0" smtClean="0"/>
              <a:t>POS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未来趋势：移动智能</a:t>
            </a:r>
            <a:r>
              <a:rPr lang="en-US" altLang="zh-CN" dirty="0" smtClean="0"/>
              <a:t>POS</a:t>
            </a:r>
            <a:r>
              <a:rPr lang="zh-CN" altLang="en-US" dirty="0" smtClean="0"/>
              <a:t>，云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73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机的优势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符合用户对更高性能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机的需求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后台数据库使用</a:t>
            </a:r>
            <a:r>
              <a:rPr lang="en-US" altLang="zh-CN" dirty="0" err="1"/>
              <a:t>MongoDB</a:t>
            </a:r>
            <a:r>
              <a:rPr lang="zh-CN" altLang="en-US" dirty="0"/>
              <a:t>，底层各个系统无缝</a:t>
            </a:r>
            <a:r>
              <a:rPr lang="zh-CN" altLang="en-US" dirty="0" smtClean="0"/>
              <a:t>集成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NODE</a:t>
            </a:r>
            <a:r>
              <a:rPr lang="zh-CN" altLang="en-US" dirty="0"/>
              <a:t>内置</a:t>
            </a:r>
            <a:r>
              <a:rPr lang="en-US" altLang="zh-CN" dirty="0"/>
              <a:t>HTTP</a:t>
            </a:r>
            <a:r>
              <a:rPr lang="zh-CN" altLang="en-US" dirty="0"/>
              <a:t>服务器，处理速度更快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</a:t>
            </a:r>
            <a:r>
              <a:rPr lang="zh-CN" altLang="en-US" dirty="0" smtClean="0"/>
              <a:t>机可处理数据量庞大且关系复杂的交易数据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21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用户识别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多种销售功能</a:t>
            </a:r>
            <a:r>
              <a:rPr lang="zh-CN" altLang="en-US" dirty="0" smtClean="0">
                <a:sym typeface="Wingdings" panose="05000000000000000000" pitchFamily="2" charset="2"/>
              </a:rPr>
              <a:t>（优惠，打折，销售交易更正，退货，挂账）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多方式付款功能：现金，支票，信用卡，微信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其他：票据查询，报表查询等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66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关键抽取：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关键抽取 </a:t>
            </a:r>
            <a:r>
              <a:rPr lang="en-US" altLang="zh-CN" dirty="0" smtClean="0">
                <a:hlinkClick r:id="rId2" action="ppaction://hlinkfile"/>
              </a:rPr>
              <a:t>TMP-KA.doc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域模型设计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域建模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vsdx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00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</a:t>
            </a:r>
            <a:r>
              <a:rPr lang="zh-CN" altLang="en-US" dirty="0" smtClean="0"/>
              <a:t>规约描述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hlinkClick r:id="rId2" action="ppaction://hlinkfile"/>
              </a:rPr>
              <a:t>用例规约描述 </a:t>
            </a:r>
            <a:r>
              <a:rPr lang="en-US" altLang="zh-CN" dirty="0" smtClean="0">
                <a:hlinkClick r:id="rId2" action="ppaction://hlinkfile"/>
              </a:rPr>
              <a:t>TMP-UCD.doc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3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204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Wingdings</vt:lpstr>
      <vt:lpstr>Office Theme</vt:lpstr>
      <vt:lpstr>基于NODE的POS机交易系统的设计与实现</vt:lpstr>
      <vt:lpstr>POS机发展历程</vt:lpstr>
      <vt:lpstr>基于NODE的POS机的优势：</vt:lpstr>
      <vt:lpstr>主要功能：</vt:lpstr>
      <vt:lpstr>关键抽取：</vt:lpstr>
      <vt:lpstr>域模型设计</vt:lpstr>
      <vt:lpstr>用例规约描述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基于NODE的POS机交易系统</dc:title>
  <dc:creator>young</dc:creator>
  <cp:lastModifiedBy>young</cp:lastModifiedBy>
  <cp:revision>10</cp:revision>
  <dcterms:created xsi:type="dcterms:W3CDTF">2015-03-29T16:58:29Z</dcterms:created>
  <dcterms:modified xsi:type="dcterms:W3CDTF">2015-03-30T03:46:06Z</dcterms:modified>
</cp:coreProperties>
</file>