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4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1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98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79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9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35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2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7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2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9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3254" y="2404534"/>
            <a:ext cx="8260749" cy="164630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言語処理系分科会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第 </a:t>
            </a:r>
            <a:r>
              <a:rPr lang="en-US" altLang="ja-JP" dirty="0"/>
              <a:t>4</a:t>
            </a:r>
            <a:r>
              <a:rPr lang="en-US" altLang="ja-JP" dirty="0" smtClean="0"/>
              <a:t> </a:t>
            </a:r>
            <a:r>
              <a:rPr lang="ja-JP" altLang="en-US" dirty="0" smtClean="0"/>
              <a:t>回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関数，参照型</a:t>
            </a:r>
            <a:r>
              <a:rPr lang="en-US" altLang="ja-JP" dirty="0" smtClean="0"/>
              <a:t>(</a:t>
            </a:r>
            <a:r>
              <a:rPr lang="ja-JP" altLang="en-US" dirty="0" smtClean="0"/>
              <a:t>配列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semiexp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7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参照型の例：配列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配列は大量のデータを持っていてうっとうしい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例えば，引数渡しで全部コピーしてたら大変</a:t>
            </a:r>
            <a:endParaRPr lang="en-US" altLang="ja-JP" dirty="0" smtClean="0"/>
          </a:p>
          <a:p>
            <a:r>
              <a:rPr lang="ja-JP" altLang="en-US" dirty="0"/>
              <a:t>そういうもの</a:t>
            </a:r>
            <a:r>
              <a:rPr lang="ja-JP" altLang="en-US" dirty="0" smtClean="0"/>
              <a:t>は参照型にすると便利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実装は，さっき書いた参照型の実装法とあまり変わらない</a:t>
            </a:r>
            <a:endParaRPr lang="en-US" altLang="ja-JP" dirty="0" smtClean="0"/>
          </a:p>
          <a:p>
            <a:r>
              <a:rPr lang="ja-JP" altLang="en-US" dirty="0" smtClean="0"/>
              <a:t>「配列」という特別な参照型があるとする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41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左辺値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 + 2</a:t>
            </a:r>
          </a:p>
          <a:p>
            <a:r>
              <a:rPr lang="ja-JP" altLang="en-US" dirty="0" smtClean="0"/>
              <a:t>ここで，左辺と右辺の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の意味は違う</a:t>
            </a:r>
            <a:endParaRPr lang="en-US" altLang="ja-JP" dirty="0" smtClean="0"/>
          </a:p>
          <a:p>
            <a:r>
              <a:rPr lang="ja-JP" altLang="en-US" dirty="0" smtClean="0"/>
              <a:t>右辺の場合は，今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に入っている値の意味</a:t>
            </a:r>
            <a:endParaRPr lang="en-US" altLang="ja-JP" dirty="0" smtClean="0"/>
          </a:p>
          <a:p>
            <a:r>
              <a:rPr lang="ja-JP" altLang="en-US" dirty="0" smtClean="0"/>
              <a:t>左辺の場合は，現在の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の内容には興味がなく，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という入れ物の意味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今までは，代入の左辺にあるものは「変数 </a:t>
            </a:r>
            <a:r>
              <a:rPr lang="en-US" altLang="ja-JP" dirty="0" smtClean="0"/>
              <a:t>1 </a:t>
            </a:r>
            <a:r>
              <a:rPr lang="ja-JP" altLang="en-US" dirty="0" smtClean="0"/>
              <a:t>個」だったので，いくらでもごまかせた</a:t>
            </a:r>
            <a:endParaRPr lang="en-US" altLang="ja-JP" dirty="0" smtClean="0"/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[q[a+1]] </a:t>
            </a:r>
            <a:r>
              <a:rPr lang="ja-JP" altLang="en-US" dirty="0" smtClean="0"/>
              <a:t>みたいな式が出てくると，ごまかせなくなってくる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520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左辺値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左辺の「値」は，それが数値型だろうと，見かけ上参照型となる</a:t>
            </a:r>
            <a:endParaRPr lang="en-US" altLang="ja-JP" dirty="0" smtClean="0"/>
          </a:p>
          <a:p>
            <a:r>
              <a:rPr lang="ja-JP" altLang="en-US" dirty="0" smtClean="0"/>
              <a:t>代入の実現の方法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φ</a:t>
            </a:r>
            <a:r>
              <a:rPr lang="en-US" altLang="ja-JP" dirty="0" smtClean="0"/>
              <a:t> = ψ </a:t>
            </a:r>
            <a:r>
              <a:rPr lang="ja-JP" altLang="en-US" dirty="0" smtClean="0"/>
              <a:t>の形の式が出てきたら，左辺を「左辺値」として特別に処理し，値を保持している変数のアドレス </a:t>
            </a:r>
            <a:r>
              <a:rPr lang="en-US" altLang="ja-JP" dirty="0" smtClean="0"/>
              <a:t>or (C++ </a:t>
            </a:r>
            <a:r>
              <a:rPr lang="ja-JP" altLang="en-US" dirty="0" smtClean="0"/>
              <a:t>上の</a:t>
            </a:r>
            <a:r>
              <a:rPr lang="en-US" altLang="ja-JP" dirty="0" smtClean="0"/>
              <a:t>) </a:t>
            </a:r>
            <a:r>
              <a:rPr lang="ja-JP" altLang="en-US" dirty="0" smtClean="0"/>
              <a:t>参照を取得する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Expr </a:t>
            </a:r>
            <a:r>
              <a:rPr lang="ja-JP" altLang="en-US" dirty="0" err="1" smtClean="0"/>
              <a:t>を評</a:t>
            </a:r>
            <a:r>
              <a:rPr lang="ja-JP" altLang="en-US" dirty="0" smtClean="0"/>
              <a:t>価する関数で，左辺値と右辺値を区別せず扱う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普通，左辺値は問題なく右辺値になれる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値が左辺値として有効かどうかも覚えておく</a:t>
            </a:r>
            <a:endParaRPr lang="en-US" altLang="ja-JP" dirty="0" smtClean="0"/>
          </a:p>
          <a:p>
            <a:pPr lvl="2"/>
            <a:r>
              <a:rPr lang="ja-JP" altLang="en-US" dirty="0"/>
              <a:t>あるいは</a:t>
            </a:r>
            <a:r>
              <a:rPr lang="ja-JP" altLang="en-US" dirty="0" smtClean="0"/>
              <a:t>，値が「参照型」であれば左辺値としてしまってもよい？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286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参照の闇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参照が出てくると，もっと面倒</a:t>
            </a:r>
            <a:r>
              <a:rPr lang="ja-JP" altLang="en-US" dirty="0"/>
              <a:t>なこと</a:t>
            </a:r>
            <a:r>
              <a:rPr lang="ja-JP" altLang="en-US" dirty="0" smtClean="0"/>
              <a:t>が発生する</a:t>
            </a:r>
            <a:endParaRPr lang="en-US" altLang="ja-JP" dirty="0" smtClean="0"/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{1, 2, 3}, b = {4, 5, 6}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 = b, b[0] = a</a:t>
            </a:r>
          </a:p>
          <a:p>
            <a:r>
              <a:rPr lang="ja-JP" altLang="en-US" dirty="0"/>
              <a:t>循環</a:t>
            </a:r>
            <a:r>
              <a:rPr lang="ja-JP" altLang="en-US" dirty="0" smtClean="0"/>
              <a:t>参照が起きる</a:t>
            </a:r>
            <a:endParaRPr lang="en-US" altLang="ja-JP" dirty="0"/>
          </a:p>
          <a:p>
            <a:r>
              <a:rPr lang="ja-JP" altLang="en-US" dirty="0" smtClean="0"/>
              <a:t>すると，参照カウント方式では自然に解放されなくなる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-&gt; mark-sweep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33891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</a:t>
            </a:r>
            <a:r>
              <a:rPr kumimoji="1" lang="en-US" altLang="ja-JP" dirty="0" smtClean="0"/>
              <a:t>ark-sweep garbage collector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参照カウントはやめる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lang="ja-JP" altLang="en-US" dirty="0" smtClean="0"/>
              <a:t>適当なタイミング」で，すべてのオブジェクトについて，それが使用中かどうかを判定し，もはや使用していない場合は破棄する</a:t>
            </a:r>
            <a:endParaRPr lang="en-US" altLang="ja-JP" dirty="0" smtClean="0"/>
          </a:p>
          <a:p>
            <a:r>
              <a:rPr lang="ja-JP" altLang="en-US" dirty="0" smtClean="0"/>
              <a:t>使用中の判定は，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グローバル，ローカルの変数に入っているものは使用中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式の評価中に一時的に保持される参照が指しているものも，使用中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使用中のものが参照しているものは使用中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上の </a:t>
            </a:r>
            <a:r>
              <a:rPr lang="en-US" altLang="ja-JP" dirty="0" smtClean="0"/>
              <a:t>3 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ルールで使用中にならなかったものは使用中でない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12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</a:t>
            </a:r>
            <a:r>
              <a:rPr kumimoji="1" lang="en-US" altLang="ja-JP" dirty="0" smtClean="0"/>
              <a:t>ark-sweep garbage collector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参照カウントはやめる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lang="ja-JP" altLang="en-US" dirty="0" smtClean="0"/>
              <a:t>適当なタイミング」で，すべてのオブジェクトについて，それが使用中かどうかを判定し，もはや使用していない場合は破棄する</a:t>
            </a:r>
            <a:endParaRPr lang="en-US" altLang="ja-JP" dirty="0" smtClean="0"/>
          </a:p>
          <a:p>
            <a:r>
              <a:rPr lang="ja-JP" altLang="en-US" dirty="0" smtClean="0"/>
              <a:t>使用中の判定は，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グローバル，ローカルの変数に入っているものは使用中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effectLst>
                  <a:glow rad="508000">
                    <a:srgbClr val="FFFF00">
                      <a:alpha val="40000"/>
                    </a:srgbClr>
                  </a:glow>
                </a:effectLst>
              </a:rPr>
              <a:t>式の評価中に一時的に保持される参照が指しているものも，使用中</a:t>
            </a:r>
            <a:r>
              <a:rPr lang="ja-JP" altLang="en-US" dirty="0" smtClean="0"/>
              <a:t> ←</a:t>
            </a:r>
            <a:r>
              <a:rPr lang="ja-JP" altLang="en-US" b="1" dirty="0" smtClean="0"/>
              <a:t>たいへん</a:t>
            </a:r>
            <a:endParaRPr lang="en-US" altLang="ja-JP" b="1" dirty="0" smtClean="0">
              <a:effectLst>
                <a:glow rad="508000">
                  <a:srgbClr val="FFFF00">
                    <a:alpha val="40000"/>
                  </a:srgbClr>
                </a:glo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使用中のものが参照しているものは使用中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上の </a:t>
            </a:r>
            <a:r>
              <a:rPr lang="en-US" altLang="ja-JP" dirty="0" smtClean="0"/>
              <a:t>3 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ルールで使用中にならなかったものは使用中でない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756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一時的参照？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 smtClean="0"/>
              <a:t>C/C++ </a:t>
            </a:r>
            <a:r>
              <a:rPr lang="ja-JP" altLang="en-US" dirty="0" smtClean="0"/>
              <a:t>のローカル変数をスキャンして，オブジェクトっぽいものがあったらそこからもマークを行う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 </a:t>
            </a:r>
            <a:r>
              <a:rPr lang="ja-JP" altLang="en-US" dirty="0" smtClean="0"/>
              <a:t>はこの方法を使ってるらしい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一時的</a:t>
            </a:r>
            <a:r>
              <a:rPr lang="ja-JP" altLang="en-US" dirty="0"/>
              <a:t>に</a:t>
            </a:r>
            <a:r>
              <a:rPr lang="ja-JP" altLang="en-US" dirty="0" smtClean="0"/>
              <a:t>保持する参照は，ローカル変数に隠しておかず，どこか </a:t>
            </a:r>
            <a:r>
              <a:rPr lang="en-US" altLang="ja-JP" dirty="0" smtClean="0"/>
              <a:t>(</a:t>
            </a:r>
            <a:r>
              <a:rPr lang="ja-JP" altLang="en-US" dirty="0" smtClean="0"/>
              <a:t>独自のスタック</a:t>
            </a:r>
            <a:r>
              <a:rPr lang="en-US" altLang="ja-JP" dirty="0" smtClean="0"/>
              <a:t>) </a:t>
            </a:r>
            <a:r>
              <a:rPr lang="ja-JP" altLang="en-US" dirty="0" err="1" smtClean="0"/>
              <a:t>に保</a:t>
            </a:r>
            <a:r>
              <a:rPr lang="ja-JP" altLang="en-US" dirty="0" smtClean="0"/>
              <a:t>存する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そんな微妙なタイミングで </a:t>
            </a:r>
            <a:r>
              <a:rPr lang="en-US" altLang="ja-JP" dirty="0" smtClean="0"/>
              <a:t>GC </a:t>
            </a:r>
            <a:r>
              <a:rPr lang="ja-JP" altLang="en-US" dirty="0" smtClean="0"/>
              <a:t>かけるなー＞＜？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“result: “ +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naniyara_memory_wo_takusan_tsukau_shori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ja-JP" altLang="en-US" dirty="0" smtClean="0"/>
              <a:t>こういう場合は，関数呼び出し中に </a:t>
            </a:r>
            <a:r>
              <a:rPr lang="en-US" altLang="ja-JP" dirty="0" smtClean="0"/>
              <a:t>GC </a:t>
            </a:r>
            <a:r>
              <a:rPr lang="ja-JP" altLang="en-US" dirty="0" smtClean="0"/>
              <a:t>が必要になる可能性が高い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28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関数の表現，呼び出し</a:t>
            </a:r>
            <a:endParaRPr lang="en-US" altLang="ja-JP" dirty="0" smtClean="0"/>
          </a:p>
          <a:p>
            <a:r>
              <a:rPr lang="ja-JP" altLang="en-US" dirty="0" smtClean="0"/>
              <a:t>参照型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たとえば配列</a:t>
            </a:r>
            <a:endParaRPr lang="en-US" altLang="ja-JP" dirty="0"/>
          </a:p>
          <a:p>
            <a:r>
              <a:rPr lang="ja-JP" altLang="en-US" dirty="0" smtClean="0"/>
              <a:t>もう少しまともな </a:t>
            </a:r>
            <a:r>
              <a:rPr lang="en-US" altLang="ja-JP" dirty="0" smtClean="0"/>
              <a:t>GC (mark-sweep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41047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関数といえども</a:t>
            </a:r>
            <a:r>
              <a:rPr lang="ja-JP" altLang="en-US" dirty="0" smtClean="0"/>
              <a:t>，実体は</a:t>
            </a:r>
            <a:r>
              <a:rPr lang="en-US" altLang="ja-JP" dirty="0"/>
              <a:t>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で表せる</a:t>
            </a:r>
            <a:endParaRPr lang="en-US" altLang="ja-JP" dirty="0" smtClean="0"/>
          </a:p>
          <a:p>
            <a:r>
              <a:rPr lang="ja-JP" altLang="en-US" dirty="0"/>
              <a:t>ただ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Stmt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のリスト」じゃ少し不十分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関数は引数をとる</a:t>
            </a:r>
            <a:endParaRPr lang="en-US" altLang="ja-JP" dirty="0" smtClean="0"/>
          </a:p>
          <a:p>
            <a:r>
              <a:rPr lang="ja-JP" altLang="en-US" dirty="0" smtClean="0"/>
              <a:t>関数を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で表すのに必要なものは，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関数の実体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Stmt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のリスト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引数 </a:t>
            </a:r>
            <a:r>
              <a:rPr lang="en-US" altLang="ja-JP" dirty="0" smtClean="0"/>
              <a:t>(</a:t>
            </a:r>
            <a:r>
              <a:rPr lang="ja-JP" altLang="en-US" dirty="0" smtClean="0"/>
              <a:t>名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のリスト</a:t>
            </a:r>
            <a:endParaRPr lang="en-US" altLang="ja-JP" dirty="0" smtClean="0"/>
          </a:p>
          <a:p>
            <a:pPr lvl="1"/>
            <a:r>
              <a:rPr lang="en-US" altLang="ja-JP" dirty="0"/>
              <a:t>(</a:t>
            </a:r>
            <a:r>
              <a:rPr lang="ja-JP" altLang="en-US" dirty="0" smtClean="0"/>
              <a:t>デフォルト引数に対応する場合は，デフォルト引数の値 </a:t>
            </a:r>
            <a:r>
              <a:rPr lang="en-US" altLang="ja-JP" dirty="0" smtClean="0"/>
              <a:t>Expr)</a:t>
            </a:r>
          </a:p>
          <a:p>
            <a:r>
              <a:rPr lang="ja-JP" altLang="en-US" dirty="0" smtClean="0"/>
              <a:t>ちなみに型付き言語だと，戻り値や引数の型も持たせないといけない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91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関数呼び出し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関数内では，ローカル変数が存在</a:t>
            </a:r>
            <a:endParaRPr lang="en-US" altLang="ja-JP" dirty="0" smtClean="0"/>
          </a:p>
          <a:p>
            <a:r>
              <a:rPr lang="ja-JP" altLang="en-US" dirty="0" smtClean="0"/>
              <a:t>呼び出す際</a:t>
            </a:r>
            <a:r>
              <a:rPr lang="ja-JP" altLang="en-US" dirty="0"/>
              <a:t>には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新たに </a:t>
            </a:r>
            <a:r>
              <a:rPr lang="en-US" altLang="ja-JP" dirty="0" smtClean="0"/>
              <a:t>local environment </a:t>
            </a:r>
            <a:r>
              <a:rPr lang="ja-JP" altLang="en-US" dirty="0" smtClean="0"/>
              <a:t>を作成し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その </a:t>
            </a:r>
            <a:r>
              <a:rPr lang="en-US" altLang="ja-JP" dirty="0" smtClean="0"/>
              <a:t>local environment </a:t>
            </a:r>
            <a:r>
              <a:rPr lang="ja-JP" altLang="en-US" dirty="0" smtClean="0"/>
              <a:t>を持って，関数の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評価を行い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呼び出しが終わったら，</a:t>
            </a:r>
            <a:r>
              <a:rPr lang="en-US" altLang="ja-JP" dirty="0" smtClean="0"/>
              <a:t>local environment </a:t>
            </a:r>
            <a:r>
              <a:rPr lang="ja-JP" altLang="en-US" dirty="0" smtClean="0"/>
              <a:t>を破棄する</a:t>
            </a:r>
            <a:endParaRPr lang="en-US" altLang="ja-JP" dirty="0"/>
          </a:p>
          <a:p>
            <a:pPr marL="400050"/>
            <a:r>
              <a:rPr lang="ja-JP" altLang="en-US" dirty="0" smtClean="0"/>
              <a:t>変数呼び出しの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を扱うときには，少し注意が必要</a:t>
            </a:r>
            <a:endParaRPr lang="en-US" altLang="ja-JP" dirty="0" smtClean="0"/>
          </a:p>
          <a:p>
            <a:pPr marL="800100" lvl="1"/>
            <a:r>
              <a:rPr lang="ja-JP" altLang="en-US" dirty="0" smtClean="0"/>
              <a:t>変数が </a:t>
            </a:r>
            <a:r>
              <a:rPr lang="en-US" altLang="ja-JP" dirty="0" smtClean="0"/>
              <a:t>global,</a:t>
            </a:r>
            <a:r>
              <a:rPr lang="ja-JP" altLang="en-US" dirty="0" smtClean="0"/>
              <a:t> </a:t>
            </a:r>
            <a:r>
              <a:rPr lang="en-US" altLang="ja-JP" dirty="0" smtClean="0"/>
              <a:t>local </a:t>
            </a:r>
            <a:r>
              <a:rPr lang="ja-JP" altLang="en-US" dirty="0" smtClean="0"/>
              <a:t>どちらにあっても探せるようにしないといけない</a:t>
            </a:r>
            <a:endParaRPr lang="en-US" altLang="ja-JP" dirty="0" smtClean="0"/>
          </a:p>
          <a:p>
            <a:pPr marL="800100" lvl="1"/>
            <a:r>
              <a:rPr lang="ja-JP" altLang="en-US" dirty="0" smtClean="0"/>
              <a:t>両方に出てきたら？</a:t>
            </a:r>
            <a:endParaRPr lang="en-US" altLang="ja-JP" dirty="0"/>
          </a:p>
          <a:p>
            <a:pPr marL="800100" lvl="1"/>
            <a:r>
              <a:rPr lang="ja-JP" altLang="en-US" dirty="0" smtClean="0"/>
              <a:t>そもそも，型付き言語に </a:t>
            </a:r>
            <a:r>
              <a:rPr lang="en-US" altLang="ja-JP" dirty="0" smtClean="0"/>
              <a:t>explicit </a:t>
            </a:r>
            <a:r>
              <a:rPr lang="ja-JP" altLang="en-US" dirty="0" smtClean="0"/>
              <a:t>な「変数宣言」はあるのか？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63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戻り値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前回の </a:t>
            </a:r>
            <a:r>
              <a:rPr lang="en-US" altLang="ja-JP" dirty="0" smtClean="0"/>
              <a:t>continue </a:t>
            </a:r>
            <a:r>
              <a:rPr lang="ja-JP" altLang="en-US" dirty="0" smtClean="0"/>
              <a:t>とかと同様の発想</a:t>
            </a:r>
            <a:endParaRPr lang="en-US" altLang="ja-JP" dirty="0" smtClean="0"/>
          </a:p>
          <a:p>
            <a:r>
              <a:rPr lang="en-US" altLang="ja-JP" dirty="0" err="1" smtClean="0"/>
              <a:t>Stmt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の戻り値に状態を覚えさせる</a:t>
            </a:r>
            <a:endParaRPr lang="en-US" altLang="ja-JP" dirty="0" smtClean="0"/>
          </a:p>
          <a:p>
            <a:r>
              <a:rPr lang="ja-JP" altLang="en-US" dirty="0"/>
              <a:t>ただし</a:t>
            </a:r>
            <a:r>
              <a:rPr lang="ja-JP" altLang="en-US" dirty="0" smtClean="0"/>
              <a:t>，今回は「状態」に加えて「戻り値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あれば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」も覚えさせる必要がある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935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引数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lang="en-US" altLang="ja-JP" dirty="0" smtClean="0"/>
              <a:t>ocal environment </a:t>
            </a:r>
            <a:r>
              <a:rPr lang="ja-JP" altLang="en-US" dirty="0" smtClean="0"/>
              <a:t>があれば，引数はすごい簡単</a:t>
            </a:r>
            <a:endParaRPr lang="en-US" altLang="ja-JP" dirty="0" smtClean="0"/>
          </a:p>
          <a:p>
            <a:r>
              <a:rPr lang="ja-JP" altLang="en-US" dirty="0" smtClean="0"/>
              <a:t>その </a:t>
            </a:r>
            <a:r>
              <a:rPr lang="en-US" altLang="ja-JP" dirty="0" smtClean="0"/>
              <a:t>environment </a:t>
            </a:r>
            <a:r>
              <a:rPr lang="ja-JP" altLang="en-US" dirty="0" smtClean="0"/>
              <a:t>に，</a:t>
            </a:r>
            <a:r>
              <a:rPr lang="en-US" altLang="ja-JP" dirty="0" smtClean="0"/>
              <a:t>(</a:t>
            </a:r>
            <a:r>
              <a:rPr lang="ja-JP" altLang="en-US" dirty="0" smtClean="0"/>
              <a:t>引数名 </a:t>
            </a:r>
            <a:r>
              <a:rPr lang="en-US" altLang="ja-JP" dirty="0" smtClean="0"/>
              <a:t>-&gt; </a:t>
            </a:r>
            <a:r>
              <a:rPr lang="ja-JP" altLang="en-US" dirty="0" smtClean="0"/>
              <a:t>引数の値</a:t>
            </a:r>
            <a:r>
              <a:rPr lang="en-US" altLang="ja-JP" dirty="0" smtClean="0"/>
              <a:t>) </a:t>
            </a:r>
            <a:r>
              <a:rPr lang="ja-JP" altLang="en-US" dirty="0" err="1" smtClean="0"/>
              <a:t>を登</a:t>
            </a:r>
            <a:r>
              <a:rPr lang="ja-JP" altLang="en-US" dirty="0" smtClean="0"/>
              <a:t>録してしまうだけ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85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Native function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独自言語の内部だけで完結させるのは無理！</a:t>
            </a:r>
            <a:endParaRPr lang="en-US" altLang="ja-JP" dirty="0" smtClean="0"/>
          </a:p>
          <a:p>
            <a:pPr lvl="1"/>
            <a:r>
              <a:rPr lang="ja-JP" altLang="en-US" dirty="0" err="1" smtClean="0"/>
              <a:t>入出力とか入出力とか</a:t>
            </a:r>
            <a:r>
              <a:rPr lang="ja-JP" altLang="en-US" dirty="0" smtClean="0"/>
              <a:t>入出力とか</a:t>
            </a:r>
            <a:endParaRPr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rimitive </a:t>
            </a:r>
            <a:r>
              <a:rPr lang="ja-JP" altLang="en-US" dirty="0" smtClean="0"/>
              <a:t>型についての処理 </a:t>
            </a:r>
            <a:r>
              <a:rPr lang="en-US" altLang="ja-JP" dirty="0" smtClean="0"/>
              <a:t>(</a:t>
            </a:r>
            <a:r>
              <a:rPr lang="ja-JP" altLang="en-US" dirty="0" smtClean="0"/>
              <a:t>文字列の長さとか</a:t>
            </a:r>
            <a:r>
              <a:rPr lang="en-US" altLang="ja-JP" dirty="0" smtClean="0"/>
              <a:t>) </a:t>
            </a:r>
            <a:r>
              <a:rPr lang="ja-JP" altLang="en-US" dirty="0" smtClean="0"/>
              <a:t>も無理そう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速度が必要なところだけ </a:t>
            </a:r>
            <a:r>
              <a:rPr lang="en-US" altLang="ja-JP" dirty="0" smtClean="0"/>
              <a:t>native </a:t>
            </a:r>
            <a:r>
              <a:rPr lang="ja-JP" altLang="en-US" dirty="0" smtClean="0"/>
              <a:t>関数を書くという方法もある</a:t>
            </a:r>
            <a:endParaRPr lang="en-US" altLang="ja-JP" dirty="0" smtClean="0"/>
          </a:p>
          <a:p>
            <a:r>
              <a:rPr lang="ja-JP" altLang="en-US" dirty="0" smtClean="0"/>
              <a:t>関数呼び出しで場合分けする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Native </a:t>
            </a:r>
            <a:r>
              <a:rPr lang="ja-JP" altLang="en-US" dirty="0" smtClean="0"/>
              <a:t>関数</a:t>
            </a:r>
            <a:r>
              <a:rPr lang="ja-JP" altLang="en-US" dirty="0"/>
              <a:t>だったら</a:t>
            </a:r>
            <a:r>
              <a:rPr lang="ja-JP" altLang="en-US" dirty="0" smtClean="0"/>
              <a:t>，関数リストには関数ポインタを登録しておき，そのポインタを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で呼び出す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さも</a:t>
            </a:r>
            <a:r>
              <a:rPr lang="ja-JP" altLang="en-US" dirty="0" err="1" smtClean="0"/>
              <a:t>なくば</a:t>
            </a:r>
            <a:r>
              <a:rPr lang="ja-JP" altLang="en-US" dirty="0" smtClean="0"/>
              <a:t>，</a:t>
            </a:r>
            <a:r>
              <a:rPr lang="ja-JP" altLang="en-US" dirty="0"/>
              <a:t>関数</a:t>
            </a:r>
            <a:r>
              <a:rPr lang="ja-JP" altLang="en-US" dirty="0" smtClean="0"/>
              <a:t>リスト</a:t>
            </a:r>
            <a:r>
              <a:rPr lang="ja-JP" altLang="en-US" dirty="0"/>
              <a:t>に</a:t>
            </a:r>
            <a:r>
              <a:rPr lang="ja-JP" altLang="en-US" dirty="0" smtClean="0"/>
              <a:t>は「関数定義の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ノード」を登録しておき，前のページで言ったような方法で呼び出す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58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参照型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変数には，普通の型以外に，参照型がある</a:t>
            </a:r>
            <a:endParaRPr lang="en-US" altLang="ja-JP" dirty="0" smtClean="0"/>
          </a:p>
          <a:p>
            <a:r>
              <a:rPr lang="ja-JP" altLang="en-US" dirty="0" smtClean="0"/>
              <a:t>普通の型は，その変数に直接データが結びついている</a:t>
            </a:r>
            <a:endParaRPr lang="en-US" altLang="ja-JP" dirty="0" smtClean="0"/>
          </a:p>
          <a:p>
            <a:r>
              <a:rPr lang="ja-JP" altLang="en-US" dirty="0" smtClean="0"/>
              <a:t>参照型</a:t>
            </a:r>
            <a:r>
              <a:rPr lang="ja-JP" altLang="en-US" dirty="0"/>
              <a:t>は</a:t>
            </a:r>
            <a:r>
              <a:rPr lang="ja-JP" altLang="en-US" dirty="0" smtClean="0"/>
              <a:t>，それ自体データを持たず，データがある場所を指し示している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要はポインタ</a:t>
            </a:r>
            <a:endParaRPr lang="en-US" altLang="ja-JP" dirty="0" smtClean="0"/>
          </a:p>
          <a:p>
            <a:r>
              <a:rPr lang="ja-JP" altLang="en-US" dirty="0" smtClean="0"/>
              <a:t>例えば配列が参照型なら，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{1, 2, 3}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4</a:t>
            </a:r>
          </a:p>
          <a:p>
            <a:pPr lvl="1"/>
            <a:r>
              <a:rPr lang="ja-JP" altLang="en-US" dirty="0"/>
              <a:t>とやると</a:t>
            </a:r>
            <a:r>
              <a:rPr lang="ja-JP" altLang="en-US" dirty="0" smtClean="0"/>
              <a:t>，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ja-JP" dirty="0" smtClean="0"/>
              <a:t> </a:t>
            </a:r>
            <a:r>
              <a:rPr lang="ja-JP" altLang="en-US" dirty="0" smtClean="0"/>
              <a:t>も変更される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320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参照型の実装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基本的には，変数の型に「参照型」を追加するだけ</a:t>
            </a:r>
            <a:endParaRPr lang="en-US" altLang="ja-JP" dirty="0"/>
          </a:p>
          <a:p>
            <a:r>
              <a:rPr lang="ja-JP" altLang="en-US" dirty="0" smtClean="0"/>
              <a:t>参照型の場合は，内容は「実体へのポインタ」になる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変数に参照型</a:t>
            </a:r>
            <a:r>
              <a:rPr lang="ja-JP" altLang="en-US" dirty="0"/>
              <a:t>を</a:t>
            </a:r>
            <a:r>
              <a:rPr lang="ja-JP" altLang="en-US" dirty="0" smtClean="0"/>
              <a:t>代入するときには，単に「実体へのポインタ」だけをコピーする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226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693</TotalTime>
  <Words>1050</Words>
  <Application>Microsoft Office PowerPoint</Application>
  <PresentationFormat>ワイド画面</PresentationFormat>
  <Paragraphs>106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メイリオ</vt:lpstr>
      <vt:lpstr>Arial</vt:lpstr>
      <vt:lpstr>Century Gothic</vt:lpstr>
      <vt:lpstr>Consolas</vt:lpstr>
      <vt:lpstr>Wingdings 3</vt:lpstr>
      <vt:lpstr>ウィスプ</vt:lpstr>
      <vt:lpstr>言語処理系分科会 第 4 回 – 関数，参照型(配列)</vt:lpstr>
      <vt:lpstr>今回の内容</vt:lpstr>
      <vt:lpstr>関数の表現</vt:lpstr>
      <vt:lpstr>関数呼び出し</vt:lpstr>
      <vt:lpstr>戻り値</vt:lpstr>
      <vt:lpstr>引数</vt:lpstr>
      <vt:lpstr>Native function</vt:lpstr>
      <vt:lpstr>参照型</vt:lpstr>
      <vt:lpstr>参照型の実装</vt:lpstr>
      <vt:lpstr>参照型の例：配列</vt:lpstr>
      <vt:lpstr>左辺値</vt:lpstr>
      <vt:lpstr>左辺値</vt:lpstr>
      <vt:lpstr>参照の闇</vt:lpstr>
      <vt:lpstr>mark-sweep garbage collector</vt:lpstr>
      <vt:lpstr>mark-sweep garbage collector</vt:lpstr>
      <vt:lpstr>一時的参照？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言語処理系分科会 第 1 回 – lex, yacc</dc:title>
  <dc:creator>semiexp</dc:creator>
  <cp:lastModifiedBy>semiexp</cp:lastModifiedBy>
  <cp:revision>798</cp:revision>
  <dcterms:created xsi:type="dcterms:W3CDTF">2014-05-20T13:40:00Z</dcterms:created>
  <dcterms:modified xsi:type="dcterms:W3CDTF">2014-06-25T09:57:26Z</dcterms:modified>
</cp:coreProperties>
</file>