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6" r:id="rId20"/>
    <p:sldId id="26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13AC0-AB1E-4A17-B76D-CC58256510C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4B6A05F-5F6F-4AC9-AD61-40777C809680}">
      <dgm:prSet phldrT="[テキスト]"/>
      <dgm:spPr/>
      <dgm:t>
        <a:bodyPr/>
        <a:lstStyle/>
        <a:p>
          <a:r>
            <a:rPr kumimoji="1" lang="ja-JP" altLang="en-US" dirty="0" smtClean="0"/>
            <a:t>コード</a:t>
          </a:r>
          <a:endParaRPr kumimoji="1" lang="ja-JP" altLang="en-US" dirty="0"/>
        </a:p>
      </dgm:t>
    </dgm:pt>
    <dgm:pt modelId="{1422DFA2-60F4-45D8-BA14-FE2824BCA95F}" type="parTrans" cxnId="{717604CE-9ED5-4F22-A685-DE13EB21DC1D}">
      <dgm:prSet/>
      <dgm:spPr/>
      <dgm:t>
        <a:bodyPr/>
        <a:lstStyle/>
        <a:p>
          <a:endParaRPr kumimoji="1" lang="ja-JP" altLang="en-US"/>
        </a:p>
      </dgm:t>
    </dgm:pt>
    <dgm:pt modelId="{43AA0576-9A20-403B-8361-C7AF744C6DF1}" type="sibTrans" cxnId="{717604CE-9ED5-4F22-A685-DE13EB21DC1D}">
      <dgm:prSet/>
      <dgm:spPr/>
      <dgm:t>
        <a:bodyPr/>
        <a:lstStyle/>
        <a:p>
          <a:endParaRPr kumimoji="1" lang="ja-JP" altLang="en-US"/>
        </a:p>
      </dgm:t>
    </dgm:pt>
    <dgm:pt modelId="{7E064A51-2B50-4C77-B1D7-2E2699037F7C}">
      <dgm:prSet phldrT="[テキスト]"/>
      <dgm:spPr/>
      <dgm:t>
        <a:bodyPr/>
        <a:lstStyle/>
        <a:p>
          <a:r>
            <a:rPr kumimoji="1" lang="en-US" altLang="ja-JP" dirty="0" err="1" smtClean="0"/>
            <a:t>int</a:t>
          </a:r>
          <a:r>
            <a:rPr kumimoji="1" lang="en-US" altLang="ja-JP" dirty="0" smtClean="0"/>
            <a:t> main()</a:t>
          </a:r>
          <a:br>
            <a:rPr kumimoji="1" lang="en-US" altLang="ja-JP" dirty="0" smtClean="0"/>
          </a:br>
          <a:r>
            <a:rPr kumimoji="1" lang="en-US" altLang="ja-JP" dirty="0" smtClean="0"/>
            <a:t>{</a:t>
          </a:r>
          <a:br>
            <a:rPr kumimoji="1" lang="en-US" altLang="ja-JP" dirty="0" smtClean="0"/>
          </a:br>
          <a:r>
            <a:rPr kumimoji="1" lang="en-US" altLang="ja-JP" dirty="0" smtClean="0"/>
            <a:t>…</a:t>
          </a:r>
          <a:endParaRPr kumimoji="1" lang="ja-JP" altLang="en-US" dirty="0"/>
        </a:p>
      </dgm:t>
    </dgm:pt>
    <dgm:pt modelId="{1AD82B98-7019-4C97-A137-1FFDAF744BC1}" type="parTrans" cxnId="{95D5F65C-8310-4148-85FE-13B847D5DE8D}">
      <dgm:prSet/>
      <dgm:spPr/>
      <dgm:t>
        <a:bodyPr/>
        <a:lstStyle/>
        <a:p>
          <a:endParaRPr kumimoji="1" lang="ja-JP" altLang="en-US"/>
        </a:p>
      </dgm:t>
    </dgm:pt>
    <dgm:pt modelId="{B37BB2BD-CBD1-45AD-81AB-F666D27D1820}" type="sibTrans" cxnId="{95D5F65C-8310-4148-85FE-13B847D5DE8D}">
      <dgm:prSet/>
      <dgm:spPr/>
      <dgm:t>
        <a:bodyPr/>
        <a:lstStyle/>
        <a:p>
          <a:endParaRPr kumimoji="1" lang="ja-JP" altLang="en-US"/>
        </a:p>
      </dgm:t>
    </dgm:pt>
    <dgm:pt modelId="{2A714EAD-7FEC-426E-A128-378335A4CDFA}">
      <dgm:prSet phldrT="[テキスト]"/>
      <dgm:spPr/>
      <dgm:t>
        <a:bodyPr/>
        <a:lstStyle/>
        <a:p>
          <a:r>
            <a:rPr kumimoji="1" lang="ja-JP" altLang="en-US" dirty="0" smtClean="0"/>
            <a:t>トークン</a:t>
          </a:r>
          <a:endParaRPr kumimoji="1" lang="ja-JP" altLang="en-US" dirty="0"/>
        </a:p>
      </dgm:t>
    </dgm:pt>
    <dgm:pt modelId="{7CBE86A7-5676-4457-AC68-AD7D0CAB57A2}" type="parTrans" cxnId="{073A9C84-71CE-4E19-B6F5-7975B0509576}">
      <dgm:prSet/>
      <dgm:spPr/>
      <dgm:t>
        <a:bodyPr/>
        <a:lstStyle/>
        <a:p>
          <a:endParaRPr kumimoji="1" lang="ja-JP" altLang="en-US"/>
        </a:p>
      </dgm:t>
    </dgm:pt>
    <dgm:pt modelId="{BE670514-55CD-46EC-89C2-990D197A6D11}" type="sibTrans" cxnId="{073A9C84-71CE-4E19-B6F5-7975B0509576}">
      <dgm:prSet/>
      <dgm:spPr/>
      <dgm:t>
        <a:bodyPr/>
        <a:lstStyle/>
        <a:p>
          <a:endParaRPr kumimoji="1" lang="ja-JP" altLang="en-US"/>
        </a:p>
      </dgm:t>
    </dgm:pt>
    <dgm:pt modelId="{0C1F9EF4-D1A9-4FF7-91AF-B54106A62859}">
      <dgm:prSet phldrT="[テキスト]"/>
      <dgm:spPr/>
      <dgm:t>
        <a:bodyPr/>
        <a:lstStyle/>
        <a:p>
          <a:r>
            <a:rPr kumimoji="1" lang="en-US" altLang="ja-JP" dirty="0" err="1" smtClean="0"/>
            <a:t>int</a:t>
          </a:r>
          <a:r>
            <a:rPr kumimoji="1" lang="en-US" altLang="ja-JP" dirty="0" smtClean="0"/>
            <a:t> / main / ( / ) / { / …</a:t>
          </a:r>
          <a:endParaRPr kumimoji="1" lang="ja-JP" altLang="en-US" dirty="0"/>
        </a:p>
      </dgm:t>
    </dgm:pt>
    <dgm:pt modelId="{37CF3235-C2C7-4648-B1A4-E13F3208D82B}" type="parTrans" cxnId="{2D963E9A-8A0B-4CD6-8C95-C900FA7642CD}">
      <dgm:prSet/>
      <dgm:spPr/>
      <dgm:t>
        <a:bodyPr/>
        <a:lstStyle/>
        <a:p>
          <a:endParaRPr kumimoji="1" lang="ja-JP" altLang="en-US"/>
        </a:p>
      </dgm:t>
    </dgm:pt>
    <dgm:pt modelId="{32E90229-EDBA-4683-A7DF-A9655A158D9D}" type="sibTrans" cxnId="{2D963E9A-8A0B-4CD6-8C95-C900FA7642CD}">
      <dgm:prSet/>
      <dgm:spPr/>
      <dgm:t>
        <a:bodyPr/>
        <a:lstStyle/>
        <a:p>
          <a:endParaRPr kumimoji="1" lang="ja-JP" altLang="en-US"/>
        </a:p>
      </dgm:t>
    </dgm:pt>
    <dgm:pt modelId="{543D5948-EBA6-4097-8D2B-D40F1195D073}">
      <dgm:prSet phldrT="[テキスト]"/>
      <dgm:spPr/>
      <dgm:t>
        <a:bodyPr/>
        <a:lstStyle/>
        <a:p>
          <a:r>
            <a:rPr kumimoji="1" lang="en-US" altLang="ja-JP" dirty="0" smtClean="0"/>
            <a:t>AST (</a:t>
          </a:r>
          <a:r>
            <a:rPr kumimoji="1" lang="ja-JP" altLang="en-US" dirty="0" smtClean="0"/>
            <a:t>抽象構文木</a:t>
          </a:r>
          <a:r>
            <a:rPr kumimoji="1" lang="en-US" altLang="ja-JP" dirty="0" smtClean="0"/>
            <a:t>) </a:t>
          </a:r>
          <a:endParaRPr kumimoji="1" lang="ja-JP" altLang="en-US" dirty="0"/>
        </a:p>
      </dgm:t>
    </dgm:pt>
    <dgm:pt modelId="{9815A3FA-890C-4C83-BA09-1DB9EA0F892E}" type="parTrans" cxnId="{D426B574-EB05-4CA8-AE99-3C102A25D64D}">
      <dgm:prSet/>
      <dgm:spPr/>
      <dgm:t>
        <a:bodyPr/>
        <a:lstStyle/>
        <a:p>
          <a:endParaRPr kumimoji="1" lang="ja-JP" altLang="en-US"/>
        </a:p>
      </dgm:t>
    </dgm:pt>
    <dgm:pt modelId="{DC17E5E0-7629-4BFA-88A7-445830EA1754}" type="sibTrans" cxnId="{D426B574-EB05-4CA8-AE99-3C102A25D64D}">
      <dgm:prSet/>
      <dgm:spPr/>
      <dgm:t>
        <a:bodyPr/>
        <a:lstStyle/>
        <a:p>
          <a:endParaRPr kumimoji="1" lang="ja-JP" altLang="en-US"/>
        </a:p>
      </dgm:t>
    </dgm:pt>
    <dgm:pt modelId="{0CA16D6E-D952-499B-B9C7-6389436A4715}">
      <dgm:prSet phldrT="[テキスト]"/>
      <dgm:spPr/>
      <dgm:t>
        <a:bodyPr/>
        <a:lstStyle/>
        <a:p>
          <a:r>
            <a:rPr kumimoji="1" lang="ja-JP" altLang="en-US" dirty="0" smtClean="0"/>
            <a:t>インタプリタ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ja-JP" altLang="en-US" dirty="0" smtClean="0"/>
            <a:t>コード生成</a:t>
          </a:r>
          <a:r>
            <a:rPr kumimoji="1" lang="en-US" altLang="ja-JP" dirty="0" smtClean="0"/>
            <a:t>…</a:t>
          </a:r>
          <a:endParaRPr kumimoji="1" lang="ja-JP" altLang="en-US" dirty="0"/>
        </a:p>
      </dgm:t>
    </dgm:pt>
    <dgm:pt modelId="{7E9E0082-8BC5-4933-A598-5DEBF894227A}" type="parTrans" cxnId="{4F1CE975-B50C-4419-B4C5-E1129C30BE63}">
      <dgm:prSet/>
      <dgm:spPr/>
      <dgm:t>
        <a:bodyPr/>
        <a:lstStyle/>
        <a:p>
          <a:endParaRPr kumimoji="1" lang="ja-JP" altLang="en-US"/>
        </a:p>
      </dgm:t>
    </dgm:pt>
    <dgm:pt modelId="{B5014E77-8638-4035-956C-CF1560E458C3}" type="sibTrans" cxnId="{4F1CE975-B50C-4419-B4C5-E1129C30BE63}">
      <dgm:prSet/>
      <dgm:spPr/>
      <dgm:t>
        <a:bodyPr/>
        <a:lstStyle/>
        <a:p>
          <a:endParaRPr kumimoji="1" lang="ja-JP" altLang="en-US"/>
        </a:p>
      </dgm:t>
    </dgm:pt>
    <dgm:pt modelId="{6B331A23-EBC5-4CCB-BEA6-098B220ED5EA}">
      <dgm:prSet phldrT="[テキスト]"/>
      <dgm:spPr/>
      <dgm:t>
        <a:bodyPr/>
        <a:lstStyle/>
        <a:p>
          <a:r>
            <a:rPr kumimoji="1" lang="en-US" altLang="ja-JP" dirty="0" smtClean="0"/>
            <a:t>push </a:t>
          </a:r>
          <a:r>
            <a:rPr kumimoji="1" lang="en-US" altLang="ja-JP" dirty="0" err="1" smtClean="0"/>
            <a:t>eax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en-US" altLang="ja-JP" dirty="0" smtClean="0"/>
            <a:t>test </a:t>
          </a:r>
          <a:r>
            <a:rPr kumimoji="1" lang="en-US" altLang="ja-JP" dirty="0" err="1" smtClean="0"/>
            <a:t>edx,edx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en-US" altLang="ja-JP" dirty="0" smtClean="0"/>
            <a:t>…</a:t>
          </a:r>
          <a:endParaRPr kumimoji="1" lang="ja-JP" altLang="en-US" dirty="0"/>
        </a:p>
      </dgm:t>
    </dgm:pt>
    <dgm:pt modelId="{18C2C1B9-E8F2-4202-938A-00D8E492528F}" type="parTrans" cxnId="{EFA54F33-F196-4CFE-A97C-885675FCC6AD}">
      <dgm:prSet/>
      <dgm:spPr/>
      <dgm:t>
        <a:bodyPr/>
        <a:lstStyle/>
        <a:p>
          <a:endParaRPr kumimoji="1" lang="ja-JP" altLang="en-US"/>
        </a:p>
      </dgm:t>
    </dgm:pt>
    <dgm:pt modelId="{C79D3DB3-40E2-4E43-86D7-4DF5B87F10AE}" type="sibTrans" cxnId="{EFA54F33-F196-4CFE-A97C-885675FCC6AD}">
      <dgm:prSet/>
      <dgm:spPr/>
      <dgm:t>
        <a:bodyPr/>
        <a:lstStyle/>
        <a:p>
          <a:endParaRPr kumimoji="1" lang="ja-JP" altLang="en-US"/>
        </a:p>
      </dgm:t>
    </dgm:pt>
    <dgm:pt modelId="{0A4324E5-0513-4794-9303-8EC5F28DAC1E}" type="pres">
      <dgm:prSet presAssocID="{BB113AC0-AB1E-4A17-B76D-CC58256510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CEAAF9F-4736-43B2-9F66-3FC517D1EA7B}" type="pres">
      <dgm:prSet presAssocID="{BB113AC0-AB1E-4A17-B76D-CC58256510C1}" presName="tSp" presStyleCnt="0"/>
      <dgm:spPr/>
    </dgm:pt>
    <dgm:pt modelId="{D9A2BAF9-B0C6-42EC-ADC4-1AED4126104E}" type="pres">
      <dgm:prSet presAssocID="{BB113AC0-AB1E-4A17-B76D-CC58256510C1}" presName="bSp" presStyleCnt="0"/>
      <dgm:spPr/>
    </dgm:pt>
    <dgm:pt modelId="{5C0145C8-35FE-44EE-B88F-82FB2B273B86}" type="pres">
      <dgm:prSet presAssocID="{BB113AC0-AB1E-4A17-B76D-CC58256510C1}" presName="process" presStyleCnt="0"/>
      <dgm:spPr/>
    </dgm:pt>
    <dgm:pt modelId="{BDDB6916-6A8C-4B5C-B8C0-CF6BEC96F452}" type="pres">
      <dgm:prSet presAssocID="{04B6A05F-5F6F-4AC9-AD61-40777C809680}" presName="composite1" presStyleCnt="0"/>
      <dgm:spPr/>
    </dgm:pt>
    <dgm:pt modelId="{464E20A1-9543-4F5E-9524-0804271AE218}" type="pres">
      <dgm:prSet presAssocID="{04B6A05F-5F6F-4AC9-AD61-40777C809680}" presName="dummyNode1" presStyleLbl="node1" presStyleIdx="0" presStyleCnt="4"/>
      <dgm:spPr/>
    </dgm:pt>
    <dgm:pt modelId="{72774B4C-674A-4997-A44A-23DC2EBCEF17}" type="pres">
      <dgm:prSet presAssocID="{04B6A05F-5F6F-4AC9-AD61-40777C809680}" presName="childNode1" presStyleLbl="bgAcc1" presStyleIdx="0" presStyleCnt="4" custLinFactNeighborX="-15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A78E78-115C-44B7-8365-08F5035917E6}" type="pres">
      <dgm:prSet presAssocID="{04B6A05F-5F6F-4AC9-AD61-40777C809680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1B207D-06B7-459D-8685-F45CF2F4816C}" type="pres">
      <dgm:prSet presAssocID="{04B6A05F-5F6F-4AC9-AD61-40777C809680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0A56746-1626-4FAC-8746-85291F2992BD}" type="pres">
      <dgm:prSet presAssocID="{04B6A05F-5F6F-4AC9-AD61-40777C809680}" presName="connSite1" presStyleCnt="0"/>
      <dgm:spPr/>
    </dgm:pt>
    <dgm:pt modelId="{28F741A3-5D35-4042-8CF8-A9C038E881A7}" type="pres">
      <dgm:prSet presAssocID="{43AA0576-9A20-403B-8361-C7AF744C6DF1}" presName="Name9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F2C435E0-AA08-411D-AF97-3E616B0C3186}" type="pres">
      <dgm:prSet presAssocID="{2A714EAD-7FEC-426E-A128-378335A4CDFA}" presName="composite2" presStyleCnt="0"/>
      <dgm:spPr/>
    </dgm:pt>
    <dgm:pt modelId="{83FD71CE-D6AD-4982-9299-5913328C78E3}" type="pres">
      <dgm:prSet presAssocID="{2A714EAD-7FEC-426E-A128-378335A4CDFA}" presName="dummyNode2" presStyleLbl="node1" presStyleIdx="0" presStyleCnt="4"/>
      <dgm:spPr/>
    </dgm:pt>
    <dgm:pt modelId="{D9193C86-0F2F-4B97-A16A-F00F737183C7}" type="pres">
      <dgm:prSet presAssocID="{2A714EAD-7FEC-426E-A128-378335A4CD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E99B62-1C4E-4357-9AFC-29D67281362A}" type="pres">
      <dgm:prSet presAssocID="{2A714EAD-7FEC-426E-A128-378335A4CD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FA7FC7-4B53-4810-8607-9034DE044D3C}" type="pres">
      <dgm:prSet presAssocID="{2A714EAD-7FEC-426E-A128-378335A4CD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AAE5EE-FF3C-42C2-9797-6651B6E76BFE}" type="pres">
      <dgm:prSet presAssocID="{2A714EAD-7FEC-426E-A128-378335A4CDFA}" presName="connSite2" presStyleCnt="0"/>
      <dgm:spPr/>
    </dgm:pt>
    <dgm:pt modelId="{1FB7628A-3992-4A80-BB24-D08F904DA19F}" type="pres">
      <dgm:prSet presAssocID="{BE670514-55CD-46EC-89C2-990D197A6D11}" presName="Name18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2721014-21D1-44CF-B8BC-8B023AD4327E}" type="pres">
      <dgm:prSet presAssocID="{543D5948-EBA6-4097-8D2B-D40F1195D073}" presName="composite1" presStyleCnt="0"/>
      <dgm:spPr/>
    </dgm:pt>
    <dgm:pt modelId="{38E2B42A-C120-42D3-8338-F18188D07897}" type="pres">
      <dgm:prSet presAssocID="{543D5948-EBA6-4097-8D2B-D40F1195D073}" presName="dummyNode1" presStyleLbl="node1" presStyleIdx="1" presStyleCnt="4"/>
      <dgm:spPr/>
    </dgm:pt>
    <dgm:pt modelId="{22EAADEC-A919-4228-A0CE-4486C37799B1}" type="pres">
      <dgm:prSet presAssocID="{543D5948-EBA6-4097-8D2B-D40F1195D073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EC250F-6308-4A3D-BA4E-654A91BD13E4}" type="pres">
      <dgm:prSet presAssocID="{543D5948-EBA6-4097-8D2B-D40F1195D073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83D5FB-D165-4F5C-9FFA-55AE2F901FA3}" type="pres">
      <dgm:prSet presAssocID="{543D5948-EBA6-4097-8D2B-D40F1195D073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6E6956-C104-45F6-9446-D8C0119A6B03}" type="pres">
      <dgm:prSet presAssocID="{543D5948-EBA6-4097-8D2B-D40F1195D073}" presName="connSite1" presStyleCnt="0"/>
      <dgm:spPr/>
    </dgm:pt>
    <dgm:pt modelId="{5EF6EEF8-B8D7-497C-8914-5AD664E28F16}" type="pres">
      <dgm:prSet presAssocID="{DC17E5E0-7629-4BFA-88A7-445830EA1754}" presName="Name9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1ECC3DBB-4AF6-49A4-AD98-B5110A469664}" type="pres">
      <dgm:prSet presAssocID="{0CA16D6E-D952-499B-B9C7-6389436A4715}" presName="composite2" presStyleCnt="0"/>
      <dgm:spPr/>
    </dgm:pt>
    <dgm:pt modelId="{DEAB9E23-5DA2-4648-BE1F-79FEE9F59714}" type="pres">
      <dgm:prSet presAssocID="{0CA16D6E-D952-499B-B9C7-6389436A4715}" presName="dummyNode2" presStyleLbl="node1" presStyleIdx="2" presStyleCnt="4"/>
      <dgm:spPr/>
    </dgm:pt>
    <dgm:pt modelId="{18090BF6-12FB-4E9F-A352-7DA580D8A0AF}" type="pres">
      <dgm:prSet presAssocID="{0CA16D6E-D952-499B-B9C7-6389436A4715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7506B8-E1C3-4CB7-BBB5-55FB005FE53C}" type="pres">
      <dgm:prSet presAssocID="{0CA16D6E-D952-499B-B9C7-6389436A471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1E915-92EE-4204-A2E3-B4D6BBF27C6F}" type="pres">
      <dgm:prSet presAssocID="{0CA16D6E-D952-499B-B9C7-6389436A4715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267DADC-8BCD-49A0-90BE-27BC957540F5}" type="pres">
      <dgm:prSet presAssocID="{0CA16D6E-D952-499B-B9C7-6389436A4715}" presName="connSite2" presStyleCnt="0"/>
      <dgm:spPr/>
    </dgm:pt>
  </dgm:ptLst>
  <dgm:cxnLst>
    <dgm:cxn modelId="{95D5F65C-8310-4148-85FE-13B847D5DE8D}" srcId="{04B6A05F-5F6F-4AC9-AD61-40777C809680}" destId="{7E064A51-2B50-4C77-B1D7-2E2699037F7C}" srcOrd="0" destOrd="0" parTransId="{1AD82B98-7019-4C97-A137-1FFDAF744BC1}" sibTransId="{B37BB2BD-CBD1-45AD-81AB-F666D27D1820}"/>
    <dgm:cxn modelId="{D426B574-EB05-4CA8-AE99-3C102A25D64D}" srcId="{BB113AC0-AB1E-4A17-B76D-CC58256510C1}" destId="{543D5948-EBA6-4097-8D2B-D40F1195D073}" srcOrd="2" destOrd="0" parTransId="{9815A3FA-890C-4C83-BA09-1DB9EA0F892E}" sibTransId="{DC17E5E0-7629-4BFA-88A7-445830EA1754}"/>
    <dgm:cxn modelId="{D944E3AD-72DE-47AE-9CEB-C51104268229}" type="presOf" srcId="{0CA16D6E-D952-499B-B9C7-6389436A4715}" destId="{8CE1E915-92EE-4204-A2E3-B4D6BBF27C6F}" srcOrd="0" destOrd="0" presId="urn:microsoft.com/office/officeart/2005/8/layout/hProcess4"/>
    <dgm:cxn modelId="{E89DE291-725A-48E1-886E-194CE9E501F5}" type="presOf" srcId="{2A714EAD-7FEC-426E-A128-378335A4CDFA}" destId="{78FA7FC7-4B53-4810-8607-9034DE044D3C}" srcOrd="0" destOrd="0" presId="urn:microsoft.com/office/officeart/2005/8/layout/hProcess4"/>
    <dgm:cxn modelId="{894BE060-3935-4342-8F56-B5FB97E0B6B6}" type="presOf" srcId="{43AA0576-9A20-403B-8361-C7AF744C6DF1}" destId="{28F741A3-5D35-4042-8CF8-A9C038E881A7}" srcOrd="0" destOrd="0" presId="urn:microsoft.com/office/officeart/2005/8/layout/hProcess4"/>
    <dgm:cxn modelId="{D0AE6C2D-66A3-4361-B55C-9621B8DF1EE2}" type="presOf" srcId="{0C1F9EF4-D1A9-4FF7-91AF-B54106A62859}" destId="{06E99B62-1C4E-4357-9AFC-29D67281362A}" srcOrd="1" destOrd="0" presId="urn:microsoft.com/office/officeart/2005/8/layout/hProcess4"/>
    <dgm:cxn modelId="{C406D090-BFF8-4F41-BF3F-0C8AACB8127A}" type="presOf" srcId="{04B6A05F-5F6F-4AC9-AD61-40777C809680}" destId="{4E1B207D-06B7-459D-8685-F45CF2F4816C}" srcOrd="0" destOrd="0" presId="urn:microsoft.com/office/officeart/2005/8/layout/hProcess4"/>
    <dgm:cxn modelId="{9AD5D7F4-A90E-4932-8783-BB011D560775}" type="presOf" srcId="{DC17E5E0-7629-4BFA-88A7-445830EA1754}" destId="{5EF6EEF8-B8D7-497C-8914-5AD664E28F16}" srcOrd="0" destOrd="0" presId="urn:microsoft.com/office/officeart/2005/8/layout/hProcess4"/>
    <dgm:cxn modelId="{4F1CE975-B50C-4419-B4C5-E1129C30BE63}" srcId="{BB113AC0-AB1E-4A17-B76D-CC58256510C1}" destId="{0CA16D6E-D952-499B-B9C7-6389436A4715}" srcOrd="3" destOrd="0" parTransId="{7E9E0082-8BC5-4933-A598-5DEBF894227A}" sibTransId="{B5014E77-8638-4035-956C-CF1560E458C3}"/>
    <dgm:cxn modelId="{073A9C84-71CE-4E19-B6F5-7975B0509576}" srcId="{BB113AC0-AB1E-4A17-B76D-CC58256510C1}" destId="{2A714EAD-7FEC-426E-A128-378335A4CDFA}" srcOrd="1" destOrd="0" parTransId="{7CBE86A7-5676-4457-AC68-AD7D0CAB57A2}" sibTransId="{BE670514-55CD-46EC-89C2-990D197A6D11}"/>
    <dgm:cxn modelId="{717604CE-9ED5-4F22-A685-DE13EB21DC1D}" srcId="{BB113AC0-AB1E-4A17-B76D-CC58256510C1}" destId="{04B6A05F-5F6F-4AC9-AD61-40777C809680}" srcOrd="0" destOrd="0" parTransId="{1422DFA2-60F4-45D8-BA14-FE2824BCA95F}" sibTransId="{43AA0576-9A20-403B-8361-C7AF744C6DF1}"/>
    <dgm:cxn modelId="{4EE30E87-C6D8-4D81-89A3-B284F20F9B0D}" type="presOf" srcId="{6B331A23-EBC5-4CCB-BEA6-098B220ED5EA}" destId="{18090BF6-12FB-4E9F-A352-7DA580D8A0AF}" srcOrd="0" destOrd="0" presId="urn:microsoft.com/office/officeart/2005/8/layout/hProcess4"/>
    <dgm:cxn modelId="{428DDEF3-8638-4518-B43C-D0FE4EE22BA8}" type="presOf" srcId="{543D5948-EBA6-4097-8D2B-D40F1195D073}" destId="{F883D5FB-D165-4F5C-9FFA-55AE2F901FA3}" srcOrd="0" destOrd="0" presId="urn:microsoft.com/office/officeart/2005/8/layout/hProcess4"/>
    <dgm:cxn modelId="{FF59F74E-2AC6-4659-A6A7-E455ABE8DA41}" type="presOf" srcId="{6B331A23-EBC5-4CCB-BEA6-098B220ED5EA}" destId="{9B7506B8-E1C3-4CB7-BBB5-55FB005FE53C}" srcOrd="1" destOrd="0" presId="urn:microsoft.com/office/officeart/2005/8/layout/hProcess4"/>
    <dgm:cxn modelId="{86E7BC30-E258-4636-AACE-5E0EEEEA0D53}" type="presOf" srcId="{7E064A51-2B50-4C77-B1D7-2E2699037F7C}" destId="{72774B4C-674A-4997-A44A-23DC2EBCEF17}" srcOrd="0" destOrd="0" presId="urn:microsoft.com/office/officeart/2005/8/layout/hProcess4"/>
    <dgm:cxn modelId="{EFA54F33-F196-4CFE-A97C-885675FCC6AD}" srcId="{0CA16D6E-D952-499B-B9C7-6389436A4715}" destId="{6B331A23-EBC5-4CCB-BEA6-098B220ED5EA}" srcOrd="0" destOrd="0" parTransId="{18C2C1B9-E8F2-4202-938A-00D8E492528F}" sibTransId="{C79D3DB3-40E2-4E43-86D7-4DF5B87F10AE}"/>
    <dgm:cxn modelId="{2D963E9A-8A0B-4CD6-8C95-C900FA7642CD}" srcId="{2A714EAD-7FEC-426E-A128-378335A4CDFA}" destId="{0C1F9EF4-D1A9-4FF7-91AF-B54106A62859}" srcOrd="0" destOrd="0" parTransId="{37CF3235-C2C7-4648-B1A4-E13F3208D82B}" sibTransId="{32E90229-EDBA-4683-A7DF-A9655A158D9D}"/>
    <dgm:cxn modelId="{8E8BD58B-1058-4228-A44E-EE4309D2B7C8}" type="presOf" srcId="{0C1F9EF4-D1A9-4FF7-91AF-B54106A62859}" destId="{D9193C86-0F2F-4B97-A16A-F00F737183C7}" srcOrd="0" destOrd="0" presId="urn:microsoft.com/office/officeart/2005/8/layout/hProcess4"/>
    <dgm:cxn modelId="{7A2C744C-F2EB-46CB-98A9-9180FA984558}" type="presOf" srcId="{BE670514-55CD-46EC-89C2-990D197A6D11}" destId="{1FB7628A-3992-4A80-BB24-D08F904DA19F}" srcOrd="0" destOrd="0" presId="urn:microsoft.com/office/officeart/2005/8/layout/hProcess4"/>
    <dgm:cxn modelId="{87E8ECCF-556B-4B9B-A4AC-859B9B46045A}" type="presOf" srcId="{BB113AC0-AB1E-4A17-B76D-CC58256510C1}" destId="{0A4324E5-0513-4794-9303-8EC5F28DAC1E}" srcOrd="0" destOrd="0" presId="urn:microsoft.com/office/officeart/2005/8/layout/hProcess4"/>
    <dgm:cxn modelId="{D358914D-7587-4085-8ED3-D84D784946ED}" type="presOf" srcId="{7E064A51-2B50-4C77-B1D7-2E2699037F7C}" destId="{06A78E78-115C-44B7-8365-08F5035917E6}" srcOrd="1" destOrd="0" presId="urn:microsoft.com/office/officeart/2005/8/layout/hProcess4"/>
    <dgm:cxn modelId="{64936154-BFA9-4B0E-B590-E0717E2593D9}" type="presParOf" srcId="{0A4324E5-0513-4794-9303-8EC5F28DAC1E}" destId="{3CEAAF9F-4736-43B2-9F66-3FC517D1EA7B}" srcOrd="0" destOrd="0" presId="urn:microsoft.com/office/officeart/2005/8/layout/hProcess4"/>
    <dgm:cxn modelId="{8120731D-1CB5-49F2-A207-A5BBCED005AF}" type="presParOf" srcId="{0A4324E5-0513-4794-9303-8EC5F28DAC1E}" destId="{D9A2BAF9-B0C6-42EC-ADC4-1AED4126104E}" srcOrd="1" destOrd="0" presId="urn:microsoft.com/office/officeart/2005/8/layout/hProcess4"/>
    <dgm:cxn modelId="{85212F2D-E163-40A4-87F8-642800535BA3}" type="presParOf" srcId="{0A4324E5-0513-4794-9303-8EC5F28DAC1E}" destId="{5C0145C8-35FE-44EE-B88F-82FB2B273B86}" srcOrd="2" destOrd="0" presId="urn:microsoft.com/office/officeart/2005/8/layout/hProcess4"/>
    <dgm:cxn modelId="{C1C30E47-5D7B-4EFB-AAA5-C1805B2C5FFF}" type="presParOf" srcId="{5C0145C8-35FE-44EE-B88F-82FB2B273B86}" destId="{BDDB6916-6A8C-4B5C-B8C0-CF6BEC96F452}" srcOrd="0" destOrd="0" presId="urn:microsoft.com/office/officeart/2005/8/layout/hProcess4"/>
    <dgm:cxn modelId="{EBAE7DC4-C89C-4B52-8C52-79F7CEA39DC4}" type="presParOf" srcId="{BDDB6916-6A8C-4B5C-B8C0-CF6BEC96F452}" destId="{464E20A1-9543-4F5E-9524-0804271AE218}" srcOrd="0" destOrd="0" presId="urn:microsoft.com/office/officeart/2005/8/layout/hProcess4"/>
    <dgm:cxn modelId="{EE225309-03E6-45A2-BB5A-50CF2F1BFEA2}" type="presParOf" srcId="{BDDB6916-6A8C-4B5C-B8C0-CF6BEC96F452}" destId="{72774B4C-674A-4997-A44A-23DC2EBCEF17}" srcOrd="1" destOrd="0" presId="urn:microsoft.com/office/officeart/2005/8/layout/hProcess4"/>
    <dgm:cxn modelId="{F8D9D78F-5783-4C64-B3B9-1A69D87C1F3E}" type="presParOf" srcId="{BDDB6916-6A8C-4B5C-B8C0-CF6BEC96F452}" destId="{06A78E78-115C-44B7-8365-08F5035917E6}" srcOrd="2" destOrd="0" presId="urn:microsoft.com/office/officeart/2005/8/layout/hProcess4"/>
    <dgm:cxn modelId="{2EF20DDD-3335-40AF-8A7E-5E7E2F3F3F12}" type="presParOf" srcId="{BDDB6916-6A8C-4B5C-B8C0-CF6BEC96F452}" destId="{4E1B207D-06B7-459D-8685-F45CF2F4816C}" srcOrd="3" destOrd="0" presId="urn:microsoft.com/office/officeart/2005/8/layout/hProcess4"/>
    <dgm:cxn modelId="{64864F5C-3766-4644-8B39-C74EB94845AC}" type="presParOf" srcId="{BDDB6916-6A8C-4B5C-B8C0-CF6BEC96F452}" destId="{00A56746-1626-4FAC-8746-85291F2992BD}" srcOrd="4" destOrd="0" presId="urn:microsoft.com/office/officeart/2005/8/layout/hProcess4"/>
    <dgm:cxn modelId="{ACF61BC5-8729-4431-90BC-89099DF9FAC4}" type="presParOf" srcId="{5C0145C8-35FE-44EE-B88F-82FB2B273B86}" destId="{28F741A3-5D35-4042-8CF8-A9C038E881A7}" srcOrd="1" destOrd="0" presId="urn:microsoft.com/office/officeart/2005/8/layout/hProcess4"/>
    <dgm:cxn modelId="{96A1886A-87D0-4690-BEA0-0C067804FA95}" type="presParOf" srcId="{5C0145C8-35FE-44EE-B88F-82FB2B273B86}" destId="{F2C435E0-AA08-411D-AF97-3E616B0C3186}" srcOrd="2" destOrd="0" presId="urn:microsoft.com/office/officeart/2005/8/layout/hProcess4"/>
    <dgm:cxn modelId="{A7106069-81E3-4127-BF65-1934AA712B8C}" type="presParOf" srcId="{F2C435E0-AA08-411D-AF97-3E616B0C3186}" destId="{83FD71CE-D6AD-4982-9299-5913328C78E3}" srcOrd="0" destOrd="0" presId="urn:microsoft.com/office/officeart/2005/8/layout/hProcess4"/>
    <dgm:cxn modelId="{F7DE046E-0475-442E-A072-ABE474A21B8C}" type="presParOf" srcId="{F2C435E0-AA08-411D-AF97-3E616B0C3186}" destId="{D9193C86-0F2F-4B97-A16A-F00F737183C7}" srcOrd="1" destOrd="0" presId="urn:microsoft.com/office/officeart/2005/8/layout/hProcess4"/>
    <dgm:cxn modelId="{C871B783-8E1B-4E06-8AE4-B0FEA3A044B4}" type="presParOf" srcId="{F2C435E0-AA08-411D-AF97-3E616B0C3186}" destId="{06E99B62-1C4E-4357-9AFC-29D67281362A}" srcOrd="2" destOrd="0" presId="urn:microsoft.com/office/officeart/2005/8/layout/hProcess4"/>
    <dgm:cxn modelId="{5F0B10E2-4D9D-4DED-9CBE-255840758548}" type="presParOf" srcId="{F2C435E0-AA08-411D-AF97-3E616B0C3186}" destId="{78FA7FC7-4B53-4810-8607-9034DE044D3C}" srcOrd="3" destOrd="0" presId="urn:microsoft.com/office/officeart/2005/8/layout/hProcess4"/>
    <dgm:cxn modelId="{E8C3574E-E21C-4AE3-B5B3-476A09404ECC}" type="presParOf" srcId="{F2C435E0-AA08-411D-AF97-3E616B0C3186}" destId="{CBAAE5EE-FF3C-42C2-9797-6651B6E76BFE}" srcOrd="4" destOrd="0" presId="urn:microsoft.com/office/officeart/2005/8/layout/hProcess4"/>
    <dgm:cxn modelId="{32C05936-626B-4027-82FE-8A74BF98B18F}" type="presParOf" srcId="{5C0145C8-35FE-44EE-B88F-82FB2B273B86}" destId="{1FB7628A-3992-4A80-BB24-D08F904DA19F}" srcOrd="3" destOrd="0" presId="urn:microsoft.com/office/officeart/2005/8/layout/hProcess4"/>
    <dgm:cxn modelId="{1D7F1083-C762-496B-89E8-FAB68FA9F779}" type="presParOf" srcId="{5C0145C8-35FE-44EE-B88F-82FB2B273B86}" destId="{92721014-21D1-44CF-B8BC-8B023AD4327E}" srcOrd="4" destOrd="0" presId="urn:microsoft.com/office/officeart/2005/8/layout/hProcess4"/>
    <dgm:cxn modelId="{CAFA28F6-DE69-48BC-9F8B-1819DDA91E38}" type="presParOf" srcId="{92721014-21D1-44CF-B8BC-8B023AD4327E}" destId="{38E2B42A-C120-42D3-8338-F18188D07897}" srcOrd="0" destOrd="0" presId="urn:microsoft.com/office/officeart/2005/8/layout/hProcess4"/>
    <dgm:cxn modelId="{1A74E028-D6F4-42D0-B9A1-9874CFA75CF7}" type="presParOf" srcId="{92721014-21D1-44CF-B8BC-8B023AD4327E}" destId="{22EAADEC-A919-4228-A0CE-4486C37799B1}" srcOrd="1" destOrd="0" presId="urn:microsoft.com/office/officeart/2005/8/layout/hProcess4"/>
    <dgm:cxn modelId="{DD33288F-E64E-44F7-A254-A2AB49AB8FC7}" type="presParOf" srcId="{92721014-21D1-44CF-B8BC-8B023AD4327E}" destId="{78EC250F-6308-4A3D-BA4E-654A91BD13E4}" srcOrd="2" destOrd="0" presId="urn:microsoft.com/office/officeart/2005/8/layout/hProcess4"/>
    <dgm:cxn modelId="{170D2037-A1D6-4CEF-A2FF-0B8F1D5CEFC9}" type="presParOf" srcId="{92721014-21D1-44CF-B8BC-8B023AD4327E}" destId="{F883D5FB-D165-4F5C-9FFA-55AE2F901FA3}" srcOrd="3" destOrd="0" presId="urn:microsoft.com/office/officeart/2005/8/layout/hProcess4"/>
    <dgm:cxn modelId="{2CB18980-6674-42E0-B20F-AAB879ADC3F2}" type="presParOf" srcId="{92721014-21D1-44CF-B8BC-8B023AD4327E}" destId="{776E6956-C104-45F6-9446-D8C0119A6B03}" srcOrd="4" destOrd="0" presId="urn:microsoft.com/office/officeart/2005/8/layout/hProcess4"/>
    <dgm:cxn modelId="{492DF78F-F12D-4450-9E46-C91396DAB95F}" type="presParOf" srcId="{5C0145C8-35FE-44EE-B88F-82FB2B273B86}" destId="{5EF6EEF8-B8D7-497C-8914-5AD664E28F16}" srcOrd="5" destOrd="0" presId="urn:microsoft.com/office/officeart/2005/8/layout/hProcess4"/>
    <dgm:cxn modelId="{0AE8735C-2516-4F5A-A05E-2AC497AEBAE7}" type="presParOf" srcId="{5C0145C8-35FE-44EE-B88F-82FB2B273B86}" destId="{1ECC3DBB-4AF6-49A4-AD98-B5110A469664}" srcOrd="6" destOrd="0" presId="urn:microsoft.com/office/officeart/2005/8/layout/hProcess4"/>
    <dgm:cxn modelId="{C336CD5C-C86F-4588-9890-C61B1FAFC6B1}" type="presParOf" srcId="{1ECC3DBB-4AF6-49A4-AD98-B5110A469664}" destId="{DEAB9E23-5DA2-4648-BE1F-79FEE9F59714}" srcOrd="0" destOrd="0" presId="urn:microsoft.com/office/officeart/2005/8/layout/hProcess4"/>
    <dgm:cxn modelId="{4DBA3184-AD1D-45CB-9A6F-3D6F533BA153}" type="presParOf" srcId="{1ECC3DBB-4AF6-49A4-AD98-B5110A469664}" destId="{18090BF6-12FB-4E9F-A352-7DA580D8A0AF}" srcOrd="1" destOrd="0" presId="urn:microsoft.com/office/officeart/2005/8/layout/hProcess4"/>
    <dgm:cxn modelId="{FF16A3F7-DA47-42B6-8D9C-39E6067D9CD8}" type="presParOf" srcId="{1ECC3DBB-4AF6-49A4-AD98-B5110A469664}" destId="{9B7506B8-E1C3-4CB7-BBB5-55FB005FE53C}" srcOrd="2" destOrd="0" presId="urn:microsoft.com/office/officeart/2005/8/layout/hProcess4"/>
    <dgm:cxn modelId="{6075C8F7-A3AF-4ED4-BB05-981D337E2BE8}" type="presParOf" srcId="{1ECC3DBB-4AF6-49A4-AD98-B5110A469664}" destId="{8CE1E915-92EE-4204-A2E3-B4D6BBF27C6F}" srcOrd="3" destOrd="0" presId="urn:microsoft.com/office/officeart/2005/8/layout/hProcess4"/>
    <dgm:cxn modelId="{371D2939-7A08-4BD6-BFC2-E7B8C3C24162}" type="presParOf" srcId="{1ECC3DBB-4AF6-49A4-AD98-B5110A469664}" destId="{3267DADC-8BCD-49A0-90BE-27BC957540F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13AC0-AB1E-4A17-B76D-CC58256510C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04B6A05F-5F6F-4AC9-AD61-40777C809680}">
      <dgm:prSet phldrT="[テキスト]"/>
      <dgm:spPr/>
      <dgm:t>
        <a:bodyPr/>
        <a:lstStyle/>
        <a:p>
          <a:r>
            <a:rPr kumimoji="1" lang="ja-JP" altLang="en-US" dirty="0" smtClean="0"/>
            <a:t>コード</a:t>
          </a:r>
          <a:endParaRPr kumimoji="1" lang="ja-JP" altLang="en-US" dirty="0"/>
        </a:p>
      </dgm:t>
    </dgm:pt>
    <dgm:pt modelId="{1422DFA2-60F4-45D8-BA14-FE2824BCA95F}" type="parTrans" cxnId="{717604CE-9ED5-4F22-A685-DE13EB21DC1D}">
      <dgm:prSet/>
      <dgm:spPr/>
      <dgm:t>
        <a:bodyPr/>
        <a:lstStyle/>
        <a:p>
          <a:endParaRPr kumimoji="1" lang="ja-JP" altLang="en-US"/>
        </a:p>
      </dgm:t>
    </dgm:pt>
    <dgm:pt modelId="{43AA0576-9A20-403B-8361-C7AF744C6DF1}" type="sibTrans" cxnId="{717604CE-9ED5-4F22-A685-DE13EB21DC1D}">
      <dgm:prSet/>
      <dgm:spPr>
        <a:solidFill>
          <a:srgbClr val="FFC000"/>
        </a:solidFill>
      </dgm:spPr>
      <dgm:t>
        <a:bodyPr/>
        <a:lstStyle/>
        <a:p>
          <a:endParaRPr kumimoji="1" lang="ja-JP" altLang="en-US"/>
        </a:p>
      </dgm:t>
    </dgm:pt>
    <dgm:pt modelId="{7E064A51-2B50-4C77-B1D7-2E2699037F7C}">
      <dgm:prSet phldrT="[テキスト]"/>
      <dgm:spPr/>
      <dgm:t>
        <a:bodyPr/>
        <a:lstStyle/>
        <a:p>
          <a:r>
            <a:rPr kumimoji="1" lang="en-US" altLang="ja-JP" dirty="0" err="1" smtClean="0"/>
            <a:t>int</a:t>
          </a:r>
          <a:r>
            <a:rPr kumimoji="1" lang="en-US" altLang="ja-JP" dirty="0" smtClean="0"/>
            <a:t> main()</a:t>
          </a:r>
          <a:br>
            <a:rPr kumimoji="1" lang="en-US" altLang="ja-JP" dirty="0" smtClean="0"/>
          </a:br>
          <a:r>
            <a:rPr kumimoji="1" lang="en-US" altLang="ja-JP" dirty="0" smtClean="0"/>
            <a:t>{</a:t>
          </a:r>
          <a:br>
            <a:rPr kumimoji="1" lang="en-US" altLang="ja-JP" dirty="0" smtClean="0"/>
          </a:br>
          <a:r>
            <a:rPr kumimoji="1" lang="en-US" altLang="ja-JP" dirty="0" smtClean="0"/>
            <a:t>…</a:t>
          </a:r>
          <a:endParaRPr kumimoji="1" lang="ja-JP" altLang="en-US" dirty="0"/>
        </a:p>
      </dgm:t>
    </dgm:pt>
    <dgm:pt modelId="{1AD82B98-7019-4C97-A137-1FFDAF744BC1}" type="parTrans" cxnId="{95D5F65C-8310-4148-85FE-13B847D5DE8D}">
      <dgm:prSet/>
      <dgm:spPr/>
      <dgm:t>
        <a:bodyPr/>
        <a:lstStyle/>
        <a:p>
          <a:endParaRPr kumimoji="1" lang="ja-JP" altLang="en-US"/>
        </a:p>
      </dgm:t>
    </dgm:pt>
    <dgm:pt modelId="{B37BB2BD-CBD1-45AD-81AB-F666D27D1820}" type="sibTrans" cxnId="{95D5F65C-8310-4148-85FE-13B847D5DE8D}">
      <dgm:prSet/>
      <dgm:spPr/>
      <dgm:t>
        <a:bodyPr/>
        <a:lstStyle/>
        <a:p>
          <a:endParaRPr kumimoji="1" lang="ja-JP" altLang="en-US"/>
        </a:p>
      </dgm:t>
    </dgm:pt>
    <dgm:pt modelId="{2A714EAD-7FEC-426E-A128-378335A4CDFA}">
      <dgm:prSet phldrT="[テキスト]"/>
      <dgm:spPr/>
      <dgm:t>
        <a:bodyPr/>
        <a:lstStyle/>
        <a:p>
          <a:r>
            <a:rPr kumimoji="1" lang="ja-JP" altLang="en-US" dirty="0" smtClean="0"/>
            <a:t>トークン</a:t>
          </a:r>
          <a:endParaRPr kumimoji="1" lang="ja-JP" altLang="en-US" dirty="0"/>
        </a:p>
      </dgm:t>
    </dgm:pt>
    <dgm:pt modelId="{7CBE86A7-5676-4457-AC68-AD7D0CAB57A2}" type="parTrans" cxnId="{073A9C84-71CE-4E19-B6F5-7975B0509576}">
      <dgm:prSet/>
      <dgm:spPr/>
      <dgm:t>
        <a:bodyPr/>
        <a:lstStyle/>
        <a:p>
          <a:endParaRPr kumimoji="1" lang="ja-JP" altLang="en-US"/>
        </a:p>
      </dgm:t>
    </dgm:pt>
    <dgm:pt modelId="{BE670514-55CD-46EC-89C2-990D197A6D11}" type="sibTrans" cxnId="{073A9C84-71CE-4E19-B6F5-7975B0509576}">
      <dgm:prSet/>
      <dgm:spPr>
        <a:solidFill>
          <a:srgbClr val="00B0F0"/>
        </a:solidFill>
      </dgm:spPr>
      <dgm:t>
        <a:bodyPr/>
        <a:lstStyle/>
        <a:p>
          <a:endParaRPr kumimoji="1" lang="ja-JP" altLang="en-US"/>
        </a:p>
      </dgm:t>
    </dgm:pt>
    <dgm:pt modelId="{0C1F9EF4-D1A9-4FF7-91AF-B54106A62859}">
      <dgm:prSet phldrT="[テキスト]"/>
      <dgm:spPr/>
      <dgm:t>
        <a:bodyPr/>
        <a:lstStyle/>
        <a:p>
          <a:r>
            <a:rPr kumimoji="1" lang="en-US" altLang="ja-JP" dirty="0" err="1" smtClean="0"/>
            <a:t>int</a:t>
          </a:r>
          <a:r>
            <a:rPr kumimoji="1" lang="en-US" altLang="ja-JP" dirty="0" smtClean="0"/>
            <a:t> / main / ( / ) / { / …</a:t>
          </a:r>
          <a:endParaRPr kumimoji="1" lang="ja-JP" altLang="en-US" dirty="0"/>
        </a:p>
      </dgm:t>
    </dgm:pt>
    <dgm:pt modelId="{37CF3235-C2C7-4648-B1A4-E13F3208D82B}" type="parTrans" cxnId="{2D963E9A-8A0B-4CD6-8C95-C900FA7642CD}">
      <dgm:prSet/>
      <dgm:spPr/>
      <dgm:t>
        <a:bodyPr/>
        <a:lstStyle/>
        <a:p>
          <a:endParaRPr kumimoji="1" lang="ja-JP" altLang="en-US"/>
        </a:p>
      </dgm:t>
    </dgm:pt>
    <dgm:pt modelId="{32E90229-EDBA-4683-A7DF-A9655A158D9D}" type="sibTrans" cxnId="{2D963E9A-8A0B-4CD6-8C95-C900FA7642CD}">
      <dgm:prSet/>
      <dgm:spPr/>
      <dgm:t>
        <a:bodyPr/>
        <a:lstStyle/>
        <a:p>
          <a:endParaRPr kumimoji="1" lang="ja-JP" altLang="en-US"/>
        </a:p>
      </dgm:t>
    </dgm:pt>
    <dgm:pt modelId="{543D5948-EBA6-4097-8D2B-D40F1195D073}">
      <dgm:prSet phldrT="[テキスト]"/>
      <dgm:spPr/>
      <dgm:t>
        <a:bodyPr/>
        <a:lstStyle/>
        <a:p>
          <a:r>
            <a:rPr kumimoji="1" lang="en-US" altLang="ja-JP" dirty="0" smtClean="0"/>
            <a:t>AST (</a:t>
          </a:r>
          <a:r>
            <a:rPr kumimoji="1" lang="ja-JP" altLang="en-US" dirty="0" smtClean="0"/>
            <a:t>抽象構文</a:t>
          </a:r>
          <a:r>
            <a:rPr kumimoji="1" lang="ja-JP" altLang="en-US" smtClean="0"/>
            <a:t>木</a:t>
          </a:r>
          <a:r>
            <a:rPr kumimoji="1" lang="en-US" altLang="ja-JP" smtClean="0"/>
            <a:t>) </a:t>
          </a:r>
          <a:endParaRPr kumimoji="1" lang="ja-JP" altLang="en-US" dirty="0"/>
        </a:p>
      </dgm:t>
    </dgm:pt>
    <dgm:pt modelId="{9815A3FA-890C-4C83-BA09-1DB9EA0F892E}" type="parTrans" cxnId="{D426B574-EB05-4CA8-AE99-3C102A25D64D}">
      <dgm:prSet/>
      <dgm:spPr/>
      <dgm:t>
        <a:bodyPr/>
        <a:lstStyle/>
        <a:p>
          <a:endParaRPr kumimoji="1" lang="ja-JP" altLang="en-US"/>
        </a:p>
      </dgm:t>
    </dgm:pt>
    <dgm:pt modelId="{DC17E5E0-7629-4BFA-88A7-445830EA1754}" type="sibTrans" cxnId="{D426B574-EB05-4CA8-AE99-3C102A25D64D}">
      <dgm:prSet/>
      <dgm:spPr>
        <a:solidFill>
          <a:srgbClr val="00B050"/>
        </a:solidFill>
      </dgm:spPr>
      <dgm:t>
        <a:bodyPr/>
        <a:lstStyle/>
        <a:p>
          <a:endParaRPr kumimoji="1" lang="ja-JP" altLang="en-US"/>
        </a:p>
      </dgm:t>
    </dgm:pt>
    <dgm:pt modelId="{0CA16D6E-D952-499B-B9C7-6389436A4715}">
      <dgm:prSet phldrT="[テキスト]"/>
      <dgm:spPr/>
      <dgm:t>
        <a:bodyPr/>
        <a:lstStyle/>
        <a:p>
          <a:r>
            <a:rPr kumimoji="1" lang="ja-JP" altLang="en-US" dirty="0" smtClean="0"/>
            <a:t>インタプリタ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ja-JP" altLang="en-US" dirty="0" smtClean="0"/>
            <a:t>コード生成</a:t>
          </a:r>
          <a:r>
            <a:rPr kumimoji="1" lang="en-US" altLang="ja-JP" dirty="0" smtClean="0"/>
            <a:t>…</a:t>
          </a:r>
          <a:endParaRPr kumimoji="1" lang="ja-JP" altLang="en-US" dirty="0"/>
        </a:p>
      </dgm:t>
    </dgm:pt>
    <dgm:pt modelId="{7E9E0082-8BC5-4933-A598-5DEBF894227A}" type="parTrans" cxnId="{4F1CE975-B50C-4419-B4C5-E1129C30BE63}">
      <dgm:prSet/>
      <dgm:spPr/>
      <dgm:t>
        <a:bodyPr/>
        <a:lstStyle/>
        <a:p>
          <a:endParaRPr kumimoji="1" lang="ja-JP" altLang="en-US"/>
        </a:p>
      </dgm:t>
    </dgm:pt>
    <dgm:pt modelId="{B5014E77-8638-4035-956C-CF1560E458C3}" type="sibTrans" cxnId="{4F1CE975-B50C-4419-B4C5-E1129C30BE63}">
      <dgm:prSet/>
      <dgm:spPr/>
      <dgm:t>
        <a:bodyPr/>
        <a:lstStyle/>
        <a:p>
          <a:endParaRPr kumimoji="1" lang="ja-JP" altLang="en-US"/>
        </a:p>
      </dgm:t>
    </dgm:pt>
    <dgm:pt modelId="{6B331A23-EBC5-4CCB-BEA6-098B220ED5EA}">
      <dgm:prSet phldrT="[テキスト]"/>
      <dgm:spPr/>
      <dgm:t>
        <a:bodyPr/>
        <a:lstStyle/>
        <a:p>
          <a:r>
            <a:rPr kumimoji="1" lang="en-US" altLang="ja-JP" dirty="0" smtClean="0"/>
            <a:t>push </a:t>
          </a:r>
          <a:r>
            <a:rPr kumimoji="1" lang="en-US" altLang="ja-JP" dirty="0" err="1" smtClean="0"/>
            <a:t>eax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en-US" altLang="ja-JP" dirty="0" smtClean="0"/>
            <a:t>test </a:t>
          </a:r>
          <a:r>
            <a:rPr kumimoji="1" lang="en-US" altLang="ja-JP" dirty="0" err="1" smtClean="0"/>
            <a:t>edx,edx</a:t>
          </a:r>
          <a:r>
            <a:rPr kumimoji="1" lang="en-US" altLang="ja-JP" smtClean="0"/>
            <a:t/>
          </a:r>
          <a:br>
            <a:rPr kumimoji="1" lang="en-US" altLang="ja-JP" smtClean="0"/>
          </a:br>
          <a:r>
            <a:rPr kumimoji="1" lang="en-US" altLang="ja-JP" smtClean="0"/>
            <a:t>…</a:t>
          </a:r>
          <a:endParaRPr kumimoji="1" lang="ja-JP" altLang="en-US" dirty="0"/>
        </a:p>
      </dgm:t>
    </dgm:pt>
    <dgm:pt modelId="{18C2C1B9-E8F2-4202-938A-00D8E492528F}" type="parTrans" cxnId="{EFA54F33-F196-4CFE-A97C-885675FCC6AD}">
      <dgm:prSet/>
      <dgm:spPr/>
      <dgm:t>
        <a:bodyPr/>
        <a:lstStyle/>
        <a:p>
          <a:endParaRPr kumimoji="1" lang="ja-JP" altLang="en-US"/>
        </a:p>
      </dgm:t>
    </dgm:pt>
    <dgm:pt modelId="{C79D3DB3-40E2-4E43-86D7-4DF5B87F10AE}" type="sibTrans" cxnId="{EFA54F33-F196-4CFE-A97C-885675FCC6AD}">
      <dgm:prSet/>
      <dgm:spPr/>
      <dgm:t>
        <a:bodyPr/>
        <a:lstStyle/>
        <a:p>
          <a:endParaRPr kumimoji="1" lang="ja-JP" altLang="en-US"/>
        </a:p>
      </dgm:t>
    </dgm:pt>
    <dgm:pt modelId="{0A4324E5-0513-4794-9303-8EC5F28DAC1E}" type="pres">
      <dgm:prSet presAssocID="{BB113AC0-AB1E-4A17-B76D-CC58256510C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3CEAAF9F-4736-43B2-9F66-3FC517D1EA7B}" type="pres">
      <dgm:prSet presAssocID="{BB113AC0-AB1E-4A17-B76D-CC58256510C1}" presName="tSp" presStyleCnt="0"/>
      <dgm:spPr/>
    </dgm:pt>
    <dgm:pt modelId="{D9A2BAF9-B0C6-42EC-ADC4-1AED4126104E}" type="pres">
      <dgm:prSet presAssocID="{BB113AC0-AB1E-4A17-B76D-CC58256510C1}" presName="bSp" presStyleCnt="0"/>
      <dgm:spPr/>
    </dgm:pt>
    <dgm:pt modelId="{5C0145C8-35FE-44EE-B88F-82FB2B273B86}" type="pres">
      <dgm:prSet presAssocID="{BB113AC0-AB1E-4A17-B76D-CC58256510C1}" presName="process" presStyleCnt="0"/>
      <dgm:spPr/>
    </dgm:pt>
    <dgm:pt modelId="{BDDB6916-6A8C-4B5C-B8C0-CF6BEC96F452}" type="pres">
      <dgm:prSet presAssocID="{04B6A05F-5F6F-4AC9-AD61-40777C809680}" presName="composite1" presStyleCnt="0"/>
      <dgm:spPr/>
    </dgm:pt>
    <dgm:pt modelId="{464E20A1-9543-4F5E-9524-0804271AE218}" type="pres">
      <dgm:prSet presAssocID="{04B6A05F-5F6F-4AC9-AD61-40777C809680}" presName="dummyNode1" presStyleLbl="node1" presStyleIdx="0" presStyleCnt="4"/>
      <dgm:spPr/>
    </dgm:pt>
    <dgm:pt modelId="{72774B4C-674A-4997-A44A-23DC2EBCEF17}" type="pres">
      <dgm:prSet presAssocID="{04B6A05F-5F6F-4AC9-AD61-40777C809680}" presName="childNode1" presStyleLbl="bgAcc1" presStyleIdx="0" presStyleCnt="4" custLinFactNeighborX="-151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A78E78-115C-44B7-8365-08F5035917E6}" type="pres">
      <dgm:prSet presAssocID="{04B6A05F-5F6F-4AC9-AD61-40777C809680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E1B207D-06B7-459D-8685-F45CF2F4816C}" type="pres">
      <dgm:prSet presAssocID="{04B6A05F-5F6F-4AC9-AD61-40777C809680}" presName="parentNode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0A56746-1626-4FAC-8746-85291F2992BD}" type="pres">
      <dgm:prSet presAssocID="{04B6A05F-5F6F-4AC9-AD61-40777C809680}" presName="connSite1" presStyleCnt="0"/>
      <dgm:spPr/>
    </dgm:pt>
    <dgm:pt modelId="{28F741A3-5D35-4042-8CF8-A9C038E881A7}" type="pres">
      <dgm:prSet presAssocID="{43AA0576-9A20-403B-8361-C7AF744C6DF1}" presName="Name9" presStyleLbl="sibTrans2D1" presStyleIdx="0" presStyleCnt="3"/>
      <dgm:spPr/>
      <dgm:t>
        <a:bodyPr/>
        <a:lstStyle/>
        <a:p>
          <a:endParaRPr kumimoji="1" lang="ja-JP" altLang="en-US"/>
        </a:p>
      </dgm:t>
    </dgm:pt>
    <dgm:pt modelId="{F2C435E0-AA08-411D-AF97-3E616B0C3186}" type="pres">
      <dgm:prSet presAssocID="{2A714EAD-7FEC-426E-A128-378335A4CDFA}" presName="composite2" presStyleCnt="0"/>
      <dgm:spPr/>
    </dgm:pt>
    <dgm:pt modelId="{83FD71CE-D6AD-4982-9299-5913328C78E3}" type="pres">
      <dgm:prSet presAssocID="{2A714EAD-7FEC-426E-A128-378335A4CDFA}" presName="dummyNode2" presStyleLbl="node1" presStyleIdx="0" presStyleCnt="4"/>
      <dgm:spPr/>
    </dgm:pt>
    <dgm:pt modelId="{D9193C86-0F2F-4B97-A16A-F00F737183C7}" type="pres">
      <dgm:prSet presAssocID="{2A714EAD-7FEC-426E-A128-378335A4CDFA}" presName="childNode2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06E99B62-1C4E-4357-9AFC-29D67281362A}" type="pres">
      <dgm:prSet presAssocID="{2A714EAD-7FEC-426E-A128-378335A4CDFA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FA7FC7-4B53-4810-8607-9034DE044D3C}" type="pres">
      <dgm:prSet presAssocID="{2A714EAD-7FEC-426E-A128-378335A4CDFA}" presName="parentNode2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CBAAE5EE-FF3C-42C2-9797-6651B6E76BFE}" type="pres">
      <dgm:prSet presAssocID="{2A714EAD-7FEC-426E-A128-378335A4CDFA}" presName="connSite2" presStyleCnt="0"/>
      <dgm:spPr/>
    </dgm:pt>
    <dgm:pt modelId="{1FB7628A-3992-4A80-BB24-D08F904DA19F}" type="pres">
      <dgm:prSet presAssocID="{BE670514-55CD-46EC-89C2-990D197A6D11}" presName="Name18" presStyleLbl="sibTrans2D1" presStyleIdx="1" presStyleCnt="3"/>
      <dgm:spPr/>
      <dgm:t>
        <a:bodyPr/>
        <a:lstStyle/>
        <a:p>
          <a:endParaRPr kumimoji="1" lang="ja-JP" altLang="en-US"/>
        </a:p>
      </dgm:t>
    </dgm:pt>
    <dgm:pt modelId="{92721014-21D1-44CF-B8BC-8B023AD4327E}" type="pres">
      <dgm:prSet presAssocID="{543D5948-EBA6-4097-8D2B-D40F1195D073}" presName="composite1" presStyleCnt="0"/>
      <dgm:spPr/>
    </dgm:pt>
    <dgm:pt modelId="{38E2B42A-C120-42D3-8338-F18188D07897}" type="pres">
      <dgm:prSet presAssocID="{543D5948-EBA6-4097-8D2B-D40F1195D073}" presName="dummyNode1" presStyleLbl="node1" presStyleIdx="1" presStyleCnt="4"/>
      <dgm:spPr/>
    </dgm:pt>
    <dgm:pt modelId="{22EAADEC-A919-4228-A0CE-4486C37799B1}" type="pres">
      <dgm:prSet presAssocID="{543D5948-EBA6-4097-8D2B-D40F1195D073}" presName="childNode1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8EC250F-6308-4A3D-BA4E-654A91BD13E4}" type="pres">
      <dgm:prSet presAssocID="{543D5948-EBA6-4097-8D2B-D40F1195D073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83D5FB-D165-4F5C-9FFA-55AE2F901FA3}" type="pres">
      <dgm:prSet presAssocID="{543D5948-EBA6-4097-8D2B-D40F1195D073}" presName="parentNode1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6E6956-C104-45F6-9446-D8C0119A6B03}" type="pres">
      <dgm:prSet presAssocID="{543D5948-EBA6-4097-8D2B-D40F1195D073}" presName="connSite1" presStyleCnt="0"/>
      <dgm:spPr/>
    </dgm:pt>
    <dgm:pt modelId="{5EF6EEF8-B8D7-497C-8914-5AD664E28F16}" type="pres">
      <dgm:prSet presAssocID="{DC17E5E0-7629-4BFA-88A7-445830EA1754}" presName="Name9" presStyleLbl="sibTrans2D1" presStyleIdx="2" presStyleCnt="3"/>
      <dgm:spPr/>
      <dgm:t>
        <a:bodyPr/>
        <a:lstStyle/>
        <a:p>
          <a:endParaRPr kumimoji="1" lang="ja-JP" altLang="en-US"/>
        </a:p>
      </dgm:t>
    </dgm:pt>
    <dgm:pt modelId="{1ECC3DBB-4AF6-49A4-AD98-B5110A469664}" type="pres">
      <dgm:prSet presAssocID="{0CA16D6E-D952-499B-B9C7-6389436A4715}" presName="composite2" presStyleCnt="0"/>
      <dgm:spPr/>
    </dgm:pt>
    <dgm:pt modelId="{DEAB9E23-5DA2-4648-BE1F-79FEE9F59714}" type="pres">
      <dgm:prSet presAssocID="{0CA16D6E-D952-499B-B9C7-6389436A4715}" presName="dummyNode2" presStyleLbl="node1" presStyleIdx="2" presStyleCnt="4"/>
      <dgm:spPr/>
    </dgm:pt>
    <dgm:pt modelId="{18090BF6-12FB-4E9F-A352-7DA580D8A0AF}" type="pres">
      <dgm:prSet presAssocID="{0CA16D6E-D952-499B-B9C7-6389436A4715}" presName="childNode2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9B7506B8-E1C3-4CB7-BBB5-55FB005FE53C}" type="pres">
      <dgm:prSet presAssocID="{0CA16D6E-D952-499B-B9C7-6389436A4715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CE1E915-92EE-4204-A2E3-B4D6BBF27C6F}" type="pres">
      <dgm:prSet presAssocID="{0CA16D6E-D952-499B-B9C7-6389436A4715}" presName="parentNode2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267DADC-8BCD-49A0-90BE-27BC957540F5}" type="pres">
      <dgm:prSet presAssocID="{0CA16D6E-D952-499B-B9C7-6389436A4715}" presName="connSite2" presStyleCnt="0"/>
      <dgm:spPr/>
    </dgm:pt>
  </dgm:ptLst>
  <dgm:cxnLst>
    <dgm:cxn modelId="{EE5819A3-7AAB-431C-AFBA-CC7C91F36AC9}" type="presOf" srcId="{DC17E5E0-7629-4BFA-88A7-445830EA1754}" destId="{5EF6EEF8-B8D7-497C-8914-5AD664E28F16}" srcOrd="0" destOrd="0" presId="urn:microsoft.com/office/officeart/2005/8/layout/hProcess4"/>
    <dgm:cxn modelId="{45069FD1-E4E2-411B-ACF9-A8B41BCF9A0B}" type="presOf" srcId="{0C1F9EF4-D1A9-4FF7-91AF-B54106A62859}" destId="{06E99B62-1C4E-4357-9AFC-29D67281362A}" srcOrd="1" destOrd="0" presId="urn:microsoft.com/office/officeart/2005/8/layout/hProcess4"/>
    <dgm:cxn modelId="{D426B574-EB05-4CA8-AE99-3C102A25D64D}" srcId="{BB113AC0-AB1E-4A17-B76D-CC58256510C1}" destId="{543D5948-EBA6-4097-8D2B-D40F1195D073}" srcOrd="2" destOrd="0" parTransId="{9815A3FA-890C-4C83-BA09-1DB9EA0F892E}" sibTransId="{DC17E5E0-7629-4BFA-88A7-445830EA1754}"/>
    <dgm:cxn modelId="{F366ABA2-DE69-4830-85B5-D888F4AE03E4}" type="presOf" srcId="{6B331A23-EBC5-4CCB-BEA6-098B220ED5EA}" destId="{18090BF6-12FB-4E9F-A352-7DA580D8A0AF}" srcOrd="0" destOrd="0" presId="urn:microsoft.com/office/officeart/2005/8/layout/hProcess4"/>
    <dgm:cxn modelId="{020D059D-3C95-4107-A72B-4C1103C05583}" type="presOf" srcId="{0C1F9EF4-D1A9-4FF7-91AF-B54106A62859}" destId="{D9193C86-0F2F-4B97-A16A-F00F737183C7}" srcOrd="0" destOrd="0" presId="urn:microsoft.com/office/officeart/2005/8/layout/hProcess4"/>
    <dgm:cxn modelId="{95D5F65C-8310-4148-85FE-13B847D5DE8D}" srcId="{04B6A05F-5F6F-4AC9-AD61-40777C809680}" destId="{7E064A51-2B50-4C77-B1D7-2E2699037F7C}" srcOrd="0" destOrd="0" parTransId="{1AD82B98-7019-4C97-A137-1FFDAF744BC1}" sibTransId="{B37BB2BD-CBD1-45AD-81AB-F666D27D1820}"/>
    <dgm:cxn modelId="{EFA54F33-F196-4CFE-A97C-885675FCC6AD}" srcId="{0CA16D6E-D952-499B-B9C7-6389436A4715}" destId="{6B331A23-EBC5-4CCB-BEA6-098B220ED5EA}" srcOrd="0" destOrd="0" parTransId="{18C2C1B9-E8F2-4202-938A-00D8E492528F}" sibTransId="{C79D3DB3-40E2-4E43-86D7-4DF5B87F10AE}"/>
    <dgm:cxn modelId="{BC0E7262-8C07-4E39-9B35-7D1E277B787F}" type="presOf" srcId="{43AA0576-9A20-403B-8361-C7AF744C6DF1}" destId="{28F741A3-5D35-4042-8CF8-A9C038E881A7}" srcOrd="0" destOrd="0" presId="urn:microsoft.com/office/officeart/2005/8/layout/hProcess4"/>
    <dgm:cxn modelId="{2D963E9A-8A0B-4CD6-8C95-C900FA7642CD}" srcId="{2A714EAD-7FEC-426E-A128-378335A4CDFA}" destId="{0C1F9EF4-D1A9-4FF7-91AF-B54106A62859}" srcOrd="0" destOrd="0" parTransId="{37CF3235-C2C7-4648-B1A4-E13F3208D82B}" sibTransId="{32E90229-EDBA-4683-A7DF-A9655A158D9D}"/>
    <dgm:cxn modelId="{89A0F3A2-E421-4FB4-8B1F-4291E39C39B2}" type="presOf" srcId="{04B6A05F-5F6F-4AC9-AD61-40777C809680}" destId="{4E1B207D-06B7-459D-8685-F45CF2F4816C}" srcOrd="0" destOrd="0" presId="urn:microsoft.com/office/officeart/2005/8/layout/hProcess4"/>
    <dgm:cxn modelId="{93CE5A28-EA56-4744-AA96-1A545E3D81E8}" type="presOf" srcId="{543D5948-EBA6-4097-8D2B-D40F1195D073}" destId="{F883D5FB-D165-4F5C-9FFA-55AE2F901FA3}" srcOrd="0" destOrd="0" presId="urn:microsoft.com/office/officeart/2005/8/layout/hProcess4"/>
    <dgm:cxn modelId="{DC9CCC77-449E-4503-80E0-CD4D744E270B}" type="presOf" srcId="{7E064A51-2B50-4C77-B1D7-2E2699037F7C}" destId="{72774B4C-674A-4997-A44A-23DC2EBCEF17}" srcOrd="0" destOrd="0" presId="urn:microsoft.com/office/officeart/2005/8/layout/hProcess4"/>
    <dgm:cxn modelId="{4F1CE975-B50C-4419-B4C5-E1129C30BE63}" srcId="{BB113AC0-AB1E-4A17-B76D-CC58256510C1}" destId="{0CA16D6E-D952-499B-B9C7-6389436A4715}" srcOrd="3" destOrd="0" parTransId="{7E9E0082-8BC5-4933-A598-5DEBF894227A}" sibTransId="{B5014E77-8638-4035-956C-CF1560E458C3}"/>
    <dgm:cxn modelId="{BD5AF804-807F-4762-98DC-0529CA4BDEC0}" type="presOf" srcId="{6B331A23-EBC5-4CCB-BEA6-098B220ED5EA}" destId="{9B7506B8-E1C3-4CB7-BBB5-55FB005FE53C}" srcOrd="1" destOrd="0" presId="urn:microsoft.com/office/officeart/2005/8/layout/hProcess4"/>
    <dgm:cxn modelId="{B6B7414D-1EF4-4A5D-A730-EEFE48BB7A88}" type="presOf" srcId="{0CA16D6E-D952-499B-B9C7-6389436A4715}" destId="{8CE1E915-92EE-4204-A2E3-B4D6BBF27C6F}" srcOrd="0" destOrd="0" presId="urn:microsoft.com/office/officeart/2005/8/layout/hProcess4"/>
    <dgm:cxn modelId="{AB1D0BE4-F141-44C6-941A-72FAEB3D6BE9}" type="presOf" srcId="{BB113AC0-AB1E-4A17-B76D-CC58256510C1}" destId="{0A4324E5-0513-4794-9303-8EC5F28DAC1E}" srcOrd="0" destOrd="0" presId="urn:microsoft.com/office/officeart/2005/8/layout/hProcess4"/>
    <dgm:cxn modelId="{717604CE-9ED5-4F22-A685-DE13EB21DC1D}" srcId="{BB113AC0-AB1E-4A17-B76D-CC58256510C1}" destId="{04B6A05F-5F6F-4AC9-AD61-40777C809680}" srcOrd="0" destOrd="0" parTransId="{1422DFA2-60F4-45D8-BA14-FE2824BCA95F}" sibTransId="{43AA0576-9A20-403B-8361-C7AF744C6DF1}"/>
    <dgm:cxn modelId="{EEB6C54C-C5A9-4C39-8B4D-366CDDC834FE}" type="presOf" srcId="{7E064A51-2B50-4C77-B1D7-2E2699037F7C}" destId="{06A78E78-115C-44B7-8365-08F5035917E6}" srcOrd="1" destOrd="0" presId="urn:microsoft.com/office/officeart/2005/8/layout/hProcess4"/>
    <dgm:cxn modelId="{D9EB747A-32C7-4ACD-83A0-69AD5CCDA919}" type="presOf" srcId="{2A714EAD-7FEC-426E-A128-378335A4CDFA}" destId="{78FA7FC7-4B53-4810-8607-9034DE044D3C}" srcOrd="0" destOrd="0" presId="urn:microsoft.com/office/officeart/2005/8/layout/hProcess4"/>
    <dgm:cxn modelId="{E51E2AB4-B44A-44FC-95B6-B30F59F90B06}" type="presOf" srcId="{BE670514-55CD-46EC-89C2-990D197A6D11}" destId="{1FB7628A-3992-4A80-BB24-D08F904DA19F}" srcOrd="0" destOrd="0" presId="urn:microsoft.com/office/officeart/2005/8/layout/hProcess4"/>
    <dgm:cxn modelId="{073A9C84-71CE-4E19-B6F5-7975B0509576}" srcId="{BB113AC0-AB1E-4A17-B76D-CC58256510C1}" destId="{2A714EAD-7FEC-426E-A128-378335A4CDFA}" srcOrd="1" destOrd="0" parTransId="{7CBE86A7-5676-4457-AC68-AD7D0CAB57A2}" sibTransId="{BE670514-55CD-46EC-89C2-990D197A6D11}"/>
    <dgm:cxn modelId="{29426AD2-A144-45F1-AA80-7D32FDB09E69}" type="presParOf" srcId="{0A4324E5-0513-4794-9303-8EC5F28DAC1E}" destId="{3CEAAF9F-4736-43B2-9F66-3FC517D1EA7B}" srcOrd="0" destOrd="0" presId="urn:microsoft.com/office/officeart/2005/8/layout/hProcess4"/>
    <dgm:cxn modelId="{B24D98E7-0F1D-407B-8965-F84FC8162B65}" type="presParOf" srcId="{0A4324E5-0513-4794-9303-8EC5F28DAC1E}" destId="{D9A2BAF9-B0C6-42EC-ADC4-1AED4126104E}" srcOrd="1" destOrd="0" presId="urn:microsoft.com/office/officeart/2005/8/layout/hProcess4"/>
    <dgm:cxn modelId="{C53B7343-A768-407C-B3FB-3FF4538962AD}" type="presParOf" srcId="{0A4324E5-0513-4794-9303-8EC5F28DAC1E}" destId="{5C0145C8-35FE-44EE-B88F-82FB2B273B86}" srcOrd="2" destOrd="0" presId="urn:microsoft.com/office/officeart/2005/8/layout/hProcess4"/>
    <dgm:cxn modelId="{6F7D4B01-2D69-402B-AC88-CBB3498E8AEB}" type="presParOf" srcId="{5C0145C8-35FE-44EE-B88F-82FB2B273B86}" destId="{BDDB6916-6A8C-4B5C-B8C0-CF6BEC96F452}" srcOrd="0" destOrd="0" presId="urn:microsoft.com/office/officeart/2005/8/layout/hProcess4"/>
    <dgm:cxn modelId="{DC3A4F96-191B-43BE-BFDA-CB9FA2DD5C2F}" type="presParOf" srcId="{BDDB6916-6A8C-4B5C-B8C0-CF6BEC96F452}" destId="{464E20A1-9543-4F5E-9524-0804271AE218}" srcOrd="0" destOrd="0" presId="urn:microsoft.com/office/officeart/2005/8/layout/hProcess4"/>
    <dgm:cxn modelId="{AF639407-521B-48FF-A885-94AB10F45F60}" type="presParOf" srcId="{BDDB6916-6A8C-4B5C-B8C0-CF6BEC96F452}" destId="{72774B4C-674A-4997-A44A-23DC2EBCEF17}" srcOrd="1" destOrd="0" presId="urn:microsoft.com/office/officeart/2005/8/layout/hProcess4"/>
    <dgm:cxn modelId="{2ED720D0-336D-44FA-8DD4-9F25854D7323}" type="presParOf" srcId="{BDDB6916-6A8C-4B5C-B8C0-CF6BEC96F452}" destId="{06A78E78-115C-44B7-8365-08F5035917E6}" srcOrd="2" destOrd="0" presId="urn:microsoft.com/office/officeart/2005/8/layout/hProcess4"/>
    <dgm:cxn modelId="{44133C69-AF49-401F-8909-335A75DCF111}" type="presParOf" srcId="{BDDB6916-6A8C-4B5C-B8C0-CF6BEC96F452}" destId="{4E1B207D-06B7-459D-8685-F45CF2F4816C}" srcOrd="3" destOrd="0" presId="urn:microsoft.com/office/officeart/2005/8/layout/hProcess4"/>
    <dgm:cxn modelId="{34CF5079-B8B9-44E7-B708-49B1E96C2D84}" type="presParOf" srcId="{BDDB6916-6A8C-4B5C-B8C0-CF6BEC96F452}" destId="{00A56746-1626-4FAC-8746-85291F2992BD}" srcOrd="4" destOrd="0" presId="urn:microsoft.com/office/officeart/2005/8/layout/hProcess4"/>
    <dgm:cxn modelId="{D9934560-7371-4057-808C-B59E36BED887}" type="presParOf" srcId="{5C0145C8-35FE-44EE-B88F-82FB2B273B86}" destId="{28F741A3-5D35-4042-8CF8-A9C038E881A7}" srcOrd="1" destOrd="0" presId="urn:microsoft.com/office/officeart/2005/8/layout/hProcess4"/>
    <dgm:cxn modelId="{5960811A-0236-486E-8452-72DBE92BFC03}" type="presParOf" srcId="{5C0145C8-35FE-44EE-B88F-82FB2B273B86}" destId="{F2C435E0-AA08-411D-AF97-3E616B0C3186}" srcOrd="2" destOrd="0" presId="urn:microsoft.com/office/officeart/2005/8/layout/hProcess4"/>
    <dgm:cxn modelId="{6ADA41B3-A18E-4B1F-89DF-BAF55A061C47}" type="presParOf" srcId="{F2C435E0-AA08-411D-AF97-3E616B0C3186}" destId="{83FD71CE-D6AD-4982-9299-5913328C78E3}" srcOrd="0" destOrd="0" presId="urn:microsoft.com/office/officeart/2005/8/layout/hProcess4"/>
    <dgm:cxn modelId="{D76F0215-BB80-4FA7-A7C8-634EB6331BA2}" type="presParOf" srcId="{F2C435E0-AA08-411D-AF97-3E616B0C3186}" destId="{D9193C86-0F2F-4B97-A16A-F00F737183C7}" srcOrd="1" destOrd="0" presId="urn:microsoft.com/office/officeart/2005/8/layout/hProcess4"/>
    <dgm:cxn modelId="{5AB9BA76-E21D-4ABB-BEF0-C5634A6E29A8}" type="presParOf" srcId="{F2C435E0-AA08-411D-AF97-3E616B0C3186}" destId="{06E99B62-1C4E-4357-9AFC-29D67281362A}" srcOrd="2" destOrd="0" presId="urn:microsoft.com/office/officeart/2005/8/layout/hProcess4"/>
    <dgm:cxn modelId="{D74981C4-66D4-4737-BB4E-21BB8C428CEE}" type="presParOf" srcId="{F2C435E0-AA08-411D-AF97-3E616B0C3186}" destId="{78FA7FC7-4B53-4810-8607-9034DE044D3C}" srcOrd="3" destOrd="0" presId="urn:microsoft.com/office/officeart/2005/8/layout/hProcess4"/>
    <dgm:cxn modelId="{B4987B4D-16BC-4080-92B2-D673ED89281E}" type="presParOf" srcId="{F2C435E0-AA08-411D-AF97-3E616B0C3186}" destId="{CBAAE5EE-FF3C-42C2-9797-6651B6E76BFE}" srcOrd="4" destOrd="0" presId="urn:microsoft.com/office/officeart/2005/8/layout/hProcess4"/>
    <dgm:cxn modelId="{99309E6C-0461-4BA7-B0B4-319258FC39FE}" type="presParOf" srcId="{5C0145C8-35FE-44EE-B88F-82FB2B273B86}" destId="{1FB7628A-3992-4A80-BB24-D08F904DA19F}" srcOrd="3" destOrd="0" presId="urn:microsoft.com/office/officeart/2005/8/layout/hProcess4"/>
    <dgm:cxn modelId="{27BBFA47-51CD-4177-B3CA-C6DAC2569644}" type="presParOf" srcId="{5C0145C8-35FE-44EE-B88F-82FB2B273B86}" destId="{92721014-21D1-44CF-B8BC-8B023AD4327E}" srcOrd="4" destOrd="0" presId="urn:microsoft.com/office/officeart/2005/8/layout/hProcess4"/>
    <dgm:cxn modelId="{11EFFF36-E436-401F-BEBC-FD0A3362F74C}" type="presParOf" srcId="{92721014-21D1-44CF-B8BC-8B023AD4327E}" destId="{38E2B42A-C120-42D3-8338-F18188D07897}" srcOrd="0" destOrd="0" presId="urn:microsoft.com/office/officeart/2005/8/layout/hProcess4"/>
    <dgm:cxn modelId="{154876AA-A376-411F-A00B-2E8B38A042E9}" type="presParOf" srcId="{92721014-21D1-44CF-B8BC-8B023AD4327E}" destId="{22EAADEC-A919-4228-A0CE-4486C37799B1}" srcOrd="1" destOrd="0" presId="urn:microsoft.com/office/officeart/2005/8/layout/hProcess4"/>
    <dgm:cxn modelId="{99A50018-3577-409E-B5BE-0CE80E3259B0}" type="presParOf" srcId="{92721014-21D1-44CF-B8BC-8B023AD4327E}" destId="{78EC250F-6308-4A3D-BA4E-654A91BD13E4}" srcOrd="2" destOrd="0" presId="urn:microsoft.com/office/officeart/2005/8/layout/hProcess4"/>
    <dgm:cxn modelId="{742E8A3E-DBF0-458B-AC1F-51D0EDD7388C}" type="presParOf" srcId="{92721014-21D1-44CF-B8BC-8B023AD4327E}" destId="{F883D5FB-D165-4F5C-9FFA-55AE2F901FA3}" srcOrd="3" destOrd="0" presId="urn:microsoft.com/office/officeart/2005/8/layout/hProcess4"/>
    <dgm:cxn modelId="{B25E8035-8E53-4E30-AB3F-B05C6844DD68}" type="presParOf" srcId="{92721014-21D1-44CF-B8BC-8B023AD4327E}" destId="{776E6956-C104-45F6-9446-D8C0119A6B03}" srcOrd="4" destOrd="0" presId="urn:microsoft.com/office/officeart/2005/8/layout/hProcess4"/>
    <dgm:cxn modelId="{154B9DF1-54AE-44F7-A960-480CFAF88F10}" type="presParOf" srcId="{5C0145C8-35FE-44EE-B88F-82FB2B273B86}" destId="{5EF6EEF8-B8D7-497C-8914-5AD664E28F16}" srcOrd="5" destOrd="0" presId="urn:microsoft.com/office/officeart/2005/8/layout/hProcess4"/>
    <dgm:cxn modelId="{7A9B24E3-731B-4D2B-9464-1A79C887DDF9}" type="presParOf" srcId="{5C0145C8-35FE-44EE-B88F-82FB2B273B86}" destId="{1ECC3DBB-4AF6-49A4-AD98-B5110A469664}" srcOrd="6" destOrd="0" presId="urn:microsoft.com/office/officeart/2005/8/layout/hProcess4"/>
    <dgm:cxn modelId="{0401234B-8128-4118-B9D2-4FEB0A84E4BD}" type="presParOf" srcId="{1ECC3DBB-4AF6-49A4-AD98-B5110A469664}" destId="{DEAB9E23-5DA2-4648-BE1F-79FEE9F59714}" srcOrd="0" destOrd="0" presId="urn:microsoft.com/office/officeart/2005/8/layout/hProcess4"/>
    <dgm:cxn modelId="{02F30BCC-2C26-45A4-B48F-9FAFB00362F8}" type="presParOf" srcId="{1ECC3DBB-4AF6-49A4-AD98-B5110A469664}" destId="{18090BF6-12FB-4E9F-A352-7DA580D8A0AF}" srcOrd="1" destOrd="0" presId="urn:microsoft.com/office/officeart/2005/8/layout/hProcess4"/>
    <dgm:cxn modelId="{1A516192-8C05-4CFB-AC2A-9AABF5CBDE41}" type="presParOf" srcId="{1ECC3DBB-4AF6-49A4-AD98-B5110A469664}" destId="{9B7506B8-E1C3-4CB7-BBB5-55FB005FE53C}" srcOrd="2" destOrd="0" presId="urn:microsoft.com/office/officeart/2005/8/layout/hProcess4"/>
    <dgm:cxn modelId="{B2065B46-664B-4928-9BF1-A19EC55BE5F9}" type="presParOf" srcId="{1ECC3DBB-4AF6-49A4-AD98-B5110A469664}" destId="{8CE1E915-92EE-4204-A2E3-B4D6BBF27C6F}" srcOrd="3" destOrd="0" presId="urn:microsoft.com/office/officeart/2005/8/layout/hProcess4"/>
    <dgm:cxn modelId="{0311BF4D-5BBB-4F85-858E-A630DEAE51C0}" type="presParOf" srcId="{1ECC3DBB-4AF6-49A4-AD98-B5110A469664}" destId="{3267DADC-8BCD-49A0-90BE-27BC957540F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74B4C-674A-4997-A44A-23DC2EBCEF17}">
      <dsp:nvSpPr>
        <dsp:cNvPr id="0" name=""/>
        <dsp:cNvSpPr/>
      </dsp:nvSpPr>
      <dsp:spPr>
        <a:xfrm>
          <a:off x="0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err="1" smtClean="0"/>
            <a:t>int</a:t>
          </a:r>
          <a:r>
            <a:rPr kumimoji="1" lang="en-US" altLang="ja-JP" sz="2300" kern="1200" dirty="0" smtClean="0"/>
            <a:t> main()</a:t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{</a:t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…</a:t>
          </a:r>
          <a:endParaRPr kumimoji="1" lang="ja-JP" altLang="en-US" sz="2300" kern="1200" dirty="0"/>
        </a:p>
      </dsp:txBody>
      <dsp:txXfrm>
        <a:off x="39879" y="1114153"/>
        <a:ext cx="2021244" cy="1281796"/>
      </dsp:txXfrm>
    </dsp:sp>
    <dsp:sp modelId="{28F741A3-5D35-4042-8CF8-A9C038E881A7}">
      <dsp:nvSpPr>
        <dsp:cNvPr id="0" name=""/>
        <dsp:cNvSpPr/>
      </dsp:nvSpPr>
      <dsp:spPr>
        <a:xfrm>
          <a:off x="1139503" y="1329473"/>
          <a:ext cx="2549721" cy="2549721"/>
        </a:xfrm>
        <a:prstGeom prst="leftCircularArrow">
          <a:avLst>
            <a:gd name="adj1" fmla="val 4061"/>
            <a:gd name="adj2" fmla="val 510669"/>
            <a:gd name="adj3" fmla="val 2286180"/>
            <a:gd name="adj4" fmla="val 9024489"/>
            <a:gd name="adj5" fmla="val 47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207D-06B7-459D-8685-F45CF2F4816C}">
      <dsp:nvSpPr>
        <dsp:cNvPr id="0" name=""/>
        <dsp:cNvSpPr/>
      </dsp:nvSpPr>
      <dsp:spPr>
        <a:xfrm>
          <a:off x="469543" y="2435829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コード</a:t>
          </a:r>
          <a:endParaRPr kumimoji="1" lang="ja-JP" altLang="en-US" sz="1400" kern="1200" dirty="0"/>
        </a:p>
      </dsp:txBody>
      <dsp:txXfrm>
        <a:off x="491295" y="2457581"/>
        <a:ext cx="1824053" cy="699161"/>
      </dsp:txXfrm>
    </dsp:sp>
    <dsp:sp modelId="{D9193C86-0F2F-4B97-A16A-F00F737183C7}">
      <dsp:nvSpPr>
        <dsp:cNvPr id="0" name=""/>
        <dsp:cNvSpPr/>
      </dsp:nvSpPr>
      <dsp:spPr>
        <a:xfrm>
          <a:off x="2830122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err="1" smtClean="0"/>
            <a:t>int</a:t>
          </a:r>
          <a:r>
            <a:rPr kumimoji="1" lang="en-US" altLang="ja-JP" sz="2300" kern="1200" dirty="0" smtClean="0"/>
            <a:t> / main / ( / ) / { / …</a:t>
          </a:r>
          <a:endParaRPr kumimoji="1" lang="ja-JP" altLang="en-US" sz="2300" kern="1200" dirty="0"/>
        </a:p>
      </dsp:txBody>
      <dsp:txXfrm>
        <a:off x="2870001" y="1485486"/>
        <a:ext cx="2021244" cy="1281796"/>
      </dsp:txXfrm>
    </dsp:sp>
    <dsp:sp modelId="{1FB7628A-3992-4A80-BB24-D08F904DA19F}">
      <dsp:nvSpPr>
        <dsp:cNvPr id="0" name=""/>
        <dsp:cNvSpPr/>
      </dsp:nvSpPr>
      <dsp:spPr>
        <a:xfrm>
          <a:off x="3949463" y="-65702"/>
          <a:ext cx="2818182" cy="2818182"/>
        </a:xfrm>
        <a:prstGeom prst="circularArrow">
          <a:avLst>
            <a:gd name="adj1" fmla="val 3674"/>
            <a:gd name="adj2" fmla="val 457733"/>
            <a:gd name="adj3" fmla="val 19366756"/>
            <a:gd name="adj4" fmla="val 12575511"/>
            <a:gd name="adj5" fmla="val 428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7FC7-4B53-4810-8607-9034DE044D3C}">
      <dsp:nvSpPr>
        <dsp:cNvPr id="0" name=""/>
        <dsp:cNvSpPr/>
      </dsp:nvSpPr>
      <dsp:spPr>
        <a:xfrm>
          <a:off x="3297011" y="702941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トークン</a:t>
          </a:r>
          <a:endParaRPr kumimoji="1" lang="ja-JP" altLang="en-US" sz="1400" kern="1200" dirty="0"/>
        </a:p>
      </dsp:txBody>
      <dsp:txXfrm>
        <a:off x="3318763" y="724693"/>
        <a:ext cx="1824053" cy="699161"/>
      </dsp:txXfrm>
    </dsp:sp>
    <dsp:sp modelId="{22EAADEC-A919-4228-A0CE-4486C37799B1}">
      <dsp:nvSpPr>
        <dsp:cNvPr id="0" name=""/>
        <dsp:cNvSpPr/>
      </dsp:nvSpPr>
      <dsp:spPr>
        <a:xfrm>
          <a:off x="5657590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6EEF8-B8D7-497C-8914-5AD664E28F16}">
      <dsp:nvSpPr>
        <dsp:cNvPr id="0" name=""/>
        <dsp:cNvSpPr/>
      </dsp:nvSpPr>
      <dsp:spPr>
        <a:xfrm>
          <a:off x="6794439" y="1329473"/>
          <a:ext cx="2549721" cy="2549721"/>
        </a:xfrm>
        <a:prstGeom prst="leftCircularArrow">
          <a:avLst>
            <a:gd name="adj1" fmla="val 4061"/>
            <a:gd name="adj2" fmla="val 510669"/>
            <a:gd name="adj3" fmla="val 2286180"/>
            <a:gd name="adj4" fmla="val 9024489"/>
            <a:gd name="adj5" fmla="val 47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D5FB-D165-4F5C-9FFA-55AE2F901FA3}">
      <dsp:nvSpPr>
        <dsp:cNvPr id="0" name=""/>
        <dsp:cNvSpPr/>
      </dsp:nvSpPr>
      <dsp:spPr>
        <a:xfrm>
          <a:off x="6124479" y="2435829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AST (</a:t>
          </a:r>
          <a:r>
            <a:rPr kumimoji="1" lang="ja-JP" altLang="en-US" sz="1400" kern="1200" dirty="0" smtClean="0"/>
            <a:t>抽象構文木</a:t>
          </a:r>
          <a:r>
            <a:rPr kumimoji="1" lang="en-US" altLang="ja-JP" sz="1400" kern="1200" dirty="0" smtClean="0"/>
            <a:t>) </a:t>
          </a:r>
          <a:endParaRPr kumimoji="1" lang="ja-JP" altLang="en-US" sz="1400" kern="1200" dirty="0"/>
        </a:p>
      </dsp:txBody>
      <dsp:txXfrm>
        <a:off x="6146231" y="2457581"/>
        <a:ext cx="1824053" cy="699161"/>
      </dsp:txXfrm>
    </dsp:sp>
    <dsp:sp modelId="{18090BF6-12FB-4E9F-A352-7DA580D8A0AF}">
      <dsp:nvSpPr>
        <dsp:cNvPr id="0" name=""/>
        <dsp:cNvSpPr/>
      </dsp:nvSpPr>
      <dsp:spPr>
        <a:xfrm>
          <a:off x="8485058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smtClean="0"/>
            <a:t>push </a:t>
          </a:r>
          <a:r>
            <a:rPr kumimoji="1" lang="en-US" altLang="ja-JP" sz="2300" kern="1200" dirty="0" err="1" smtClean="0"/>
            <a:t>eax</a:t>
          </a:r>
          <a:r>
            <a:rPr kumimoji="1" lang="en-US" altLang="ja-JP" sz="2300" kern="1200" dirty="0" smtClean="0"/>
            <a:t/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test </a:t>
          </a:r>
          <a:r>
            <a:rPr kumimoji="1" lang="en-US" altLang="ja-JP" sz="2300" kern="1200" dirty="0" err="1" smtClean="0"/>
            <a:t>edx,edx</a:t>
          </a:r>
          <a:r>
            <a:rPr kumimoji="1" lang="en-US" altLang="ja-JP" sz="2300" kern="1200" dirty="0" smtClean="0"/>
            <a:t/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…</a:t>
          </a:r>
          <a:endParaRPr kumimoji="1" lang="ja-JP" altLang="en-US" sz="2300" kern="1200" dirty="0"/>
        </a:p>
      </dsp:txBody>
      <dsp:txXfrm>
        <a:off x="8524937" y="1485486"/>
        <a:ext cx="2021244" cy="1281796"/>
      </dsp:txXfrm>
    </dsp:sp>
    <dsp:sp modelId="{8CE1E915-92EE-4204-A2E3-B4D6BBF27C6F}">
      <dsp:nvSpPr>
        <dsp:cNvPr id="0" name=""/>
        <dsp:cNvSpPr/>
      </dsp:nvSpPr>
      <dsp:spPr>
        <a:xfrm>
          <a:off x="8951947" y="702941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インタプリタ</a:t>
          </a:r>
          <a:r>
            <a:rPr kumimoji="1" lang="en-US" altLang="ja-JP" sz="1400" kern="1200" dirty="0" smtClean="0"/>
            <a:t/>
          </a:r>
          <a:br>
            <a:rPr kumimoji="1" lang="en-US" altLang="ja-JP" sz="1400" kern="1200" dirty="0" smtClean="0"/>
          </a:br>
          <a:r>
            <a:rPr kumimoji="1" lang="ja-JP" altLang="en-US" sz="1400" kern="1200" dirty="0" smtClean="0"/>
            <a:t>コード生成</a:t>
          </a:r>
          <a:r>
            <a:rPr kumimoji="1" lang="en-US" altLang="ja-JP" sz="1400" kern="1200" dirty="0" smtClean="0"/>
            <a:t>…</a:t>
          </a:r>
          <a:endParaRPr kumimoji="1" lang="ja-JP" altLang="en-US" sz="1400" kern="1200" dirty="0"/>
        </a:p>
      </dsp:txBody>
      <dsp:txXfrm>
        <a:off x="8973699" y="724693"/>
        <a:ext cx="1824053" cy="699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74B4C-674A-4997-A44A-23DC2EBCEF17}">
      <dsp:nvSpPr>
        <dsp:cNvPr id="0" name=""/>
        <dsp:cNvSpPr/>
      </dsp:nvSpPr>
      <dsp:spPr>
        <a:xfrm>
          <a:off x="0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err="1" smtClean="0"/>
            <a:t>int</a:t>
          </a:r>
          <a:r>
            <a:rPr kumimoji="1" lang="en-US" altLang="ja-JP" sz="2300" kern="1200" dirty="0" smtClean="0"/>
            <a:t> main()</a:t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{</a:t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…</a:t>
          </a:r>
          <a:endParaRPr kumimoji="1" lang="ja-JP" altLang="en-US" sz="2300" kern="1200" dirty="0"/>
        </a:p>
      </dsp:txBody>
      <dsp:txXfrm>
        <a:off x="39879" y="1114153"/>
        <a:ext cx="2021244" cy="1281796"/>
      </dsp:txXfrm>
    </dsp:sp>
    <dsp:sp modelId="{28F741A3-5D35-4042-8CF8-A9C038E881A7}">
      <dsp:nvSpPr>
        <dsp:cNvPr id="0" name=""/>
        <dsp:cNvSpPr/>
      </dsp:nvSpPr>
      <dsp:spPr>
        <a:xfrm>
          <a:off x="1139503" y="1329473"/>
          <a:ext cx="2549721" cy="2549721"/>
        </a:xfrm>
        <a:prstGeom prst="leftCircularArrow">
          <a:avLst>
            <a:gd name="adj1" fmla="val 4061"/>
            <a:gd name="adj2" fmla="val 510669"/>
            <a:gd name="adj3" fmla="val 2286180"/>
            <a:gd name="adj4" fmla="val 9024489"/>
            <a:gd name="adj5" fmla="val 4737"/>
          </a:avLst>
        </a:prstGeom>
        <a:solidFill>
          <a:srgbClr val="FFC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B207D-06B7-459D-8685-F45CF2F4816C}">
      <dsp:nvSpPr>
        <dsp:cNvPr id="0" name=""/>
        <dsp:cNvSpPr/>
      </dsp:nvSpPr>
      <dsp:spPr>
        <a:xfrm>
          <a:off x="469543" y="2435829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コード</a:t>
          </a:r>
          <a:endParaRPr kumimoji="1" lang="ja-JP" altLang="en-US" sz="1400" kern="1200" dirty="0"/>
        </a:p>
      </dsp:txBody>
      <dsp:txXfrm>
        <a:off x="491295" y="2457581"/>
        <a:ext cx="1824053" cy="699161"/>
      </dsp:txXfrm>
    </dsp:sp>
    <dsp:sp modelId="{D9193C86-0F2F-4B97-A16A-F00F737183C7}">
      <dsp:nvSpPr>
        <dsp:cNvPr id="0" name=""/>
        <dsp:cNvSpPr/>
      </dsp:nvSpPr>
      <dsp:spPr>
        <a:xfrm>
          <a:off x="2830122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err="1" smtClean="0"/>
            <a:t>int</a:t>
          </a:r>
          <a:r>
            <a:rPr kumimoji="1" lang="en-US" altLang="ja-JP" sz="2300" kern="1200" dirty="0" smtClean="0"/>
            <a:t> / main / ( / ) / { / …</a:t>
          </a:r>
          <a:endParaRPr kumimoji="1" lang="ja-JP" altLang="en-US" sz="2300" kern="1200" dirty="0"/>
        </a:p>
      </dsp:txBody>
      <dsp:txXfrm>
        <a:off x="2870001" y="1485486"/>
        <a:ext cx="2021244" cy="1281796"/>
      </dsp:txXfrm>
    </dsp:sp>
    <dsp:sp modelId="{1FB7628A-3992-4A80-BB24-D08F904DA19F}">
      <dsp:nvSpPr>
        <dsp:cNvPr id="0" name=""/>
        <dsp:cNvSpPr/>
      </dsp:nvSpPr>
      <dsp:spPr>
        <a:xfrm>
          <a:off x="3949463" y="-65702"/>
          <a:ext cx="2818182" cy="2818182"/>
        </a:xfrm>
        <a:prstGeom prst="circularArrow">
          <a:avLst>
            <a:gd name="adj1" fmla="val 3674"/>
            <a:gd name="adj2" fmla="val 457733"/>
            <a:gd name="adj3" fmla="val 19366756"/>
            <a:gd name="adj4" fmla="val 12575511"/>
            <a:gd name="adj5" fmla="val 4286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7FC7-4B53-4810-8607-9034DE044D3C}">
      <dsp:nvSpPr>
        <dsp:cNvPr id="0" name=""/>
        <dsp:cNvSpPr/>
      </dsp:nvSpPr>
      <dsp:spPr>
        <a:xfrm>
          <a:off x="3297011" y="702941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トークン</a:t>
          </a:r>
          <a:endParaRPr kumimoji="1" lang="ja-JP" altLang="en-US" sz="1400" kern="1200" dirty="0"/>
        </a:p>
      </dsp:txBody>
      <dsp:txXfrm>
        <a:off x="3318763" y="724693"/>
        <a:ext cx="1824053" cy="699161"/>
      </dsp:txXfrm>
    </dsp:sp>
    <dsp:sp modelId="{22EAADEC-A919-4228-A0CE-4486C37799B1}">
      <dsp:nvSpPr>
        <dsp:cNvPr id="0" name=""/>
        <dsp:cNvSpPr/>
      </dsp:nvSpPr>
      <dsp:spPr>
        <a:xfrm>
          <a:off x="5657590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6EEF8-B8D7-497C-8914-5AD664E28F16}">
      <dsp:nvSpPr>
        <dsp:cNvPr id="0" name=""/>
        <dsp:cNvSpPr/>
      </dsp:nvSpPr>
      <dsp:spPr>
        <a:xfrm>
          <a:off x="6794439" y="1329473"/>
          <a:ext cx="2549721" cy="2549721"/>
        </a:xfrm>
        <a:prstGeom prst="leftCircularArrow">
          <a:avLst>
            <a:gd name="adj1" fmla="val 4061"/>
            <a:gd name="adj2" fmla="val 510669"/>
            <a:gd name="adj3" fmla="val 2286180"/>
            <a:gd name="adj4" fmla="val 9024489"/>
            <a:gd name="adj5" fmla="val 4737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3D5FB-D165-4F5C-9FFA-55AE2F901FA3}">
      <dsp:nvSpPr>
        <dsp:cNvPr id="0" name=""/>
        <dsp:cNvSpPr/>
      </dsp:nvSpPr>
      <dsp:spPr>
        <a:xfrm>
          <a:off x="6124479" y="2435829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 smtClean="0"/>
            <a:t>AST (</a:t>
          </a:r>
          <a:r>
            <a:rPr kumimoji="1" lang="ja-JP" altLang="en-US" sz="1400" kern="1200" dirty="0" smtClean="0"/>
            <a:t>抽象構文</a:t>
          </a:r>
          <a:r>
            <a:rPr kumimoji="1" lang="ja-JP" altLang="en-US" sz="1400" kern="1200" smtClean="0"/>
            <a:t>木</a:t>
          </a:r>
          <a:r>
            <a:rPr kumimoji="1" lang="en-US" altLang="ja-JP" sz="1400" kern="1200" smtClean="0"/>
            <a:t>) </a:t>
          </a:r>
          <a:endParaRPr kumimoji="1" lang="ja-JP" altLang="en-US" sz="1400" kern="1200" dirty="0"/>
        </a:p>
      </dsp:txBody>
      <dsp:txXfrm>
        <a:off x="6146231" y="2457581"/>
        <a:ext cx="1824053" cy="699161"/>
      </dsp:txXfrm>
    </dsp:sp>
    <dsp:sp modelId="{18090BF6-12FB-4E9F-A352-7DA580D8A0AF}">
      <dsp:nvSpPr>
        <dsp:cNvPr id="0" name=""/>
        <dsp:cNvSpPr/>
      </dsp:nvSpPr>
      <dsp:spPr>
        <a:xfrm>
          <a:off x="8485058" y="1074274"/>
          <a:ext cx="2101002" cy="17328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en-US" altLang="ja-JP" sz="2300" kern="1200" dirty="0" smtClean="0"/>
            <a:t>push </a:t>
          </a:r>
          <a:r>
            <a:rPr kumimoji="1" lang="en-US" altLang="ja-JP" sz="2300" kern="1200" dirty="0" err="1" smtClean="0"/>
            <a:t>eax</a:t>
          </a:r>
          <a:r>
            <a:rPr kumimoji="1" lang="en-US" altLang="ja-JP" sz="2300" kern="1200" dirty="0" smtClean="0"/>
            <a:t/>
          </a:r>
          <a:br>
            <a:rPr kumimoji="1" lang="en-US" altLang="ja-JP" sz="2300" kern="1200" dirty="0" smtClean="0"/>
          </a:br>
          <a:r>
            <a:rPr kumimoji="1" lang="en-US" altLang="ja-JP" sz="2300" kern="1200" dirty="0" smtClean="0"/>
            <a:t>test </a:t>
          </a:r>
          <a:r>
            <a:rPr kumimoji="1" lang="en-US" altLang="ja-JP" sz="2300" kern="1200" dirty="0" err="1" smtClean="0"/>
            <a:t>edx,edx</a:t>
          </a:r>
          <a:r>
            <a:rPr kumimoji="1" lang="en-US" altLang="ja-JP" sz="2300" kern="1200" smtClean="0"/>
            <a:t/>
          </a:r>
          <a:br>
            <a:rPr kumimoji="1" lang="en-US" altLang="ja-JP" sz="2300" kern="1200" smtClean="0"/>
          </a:br>
          <a:r>
            <a:rPr kumimoji="1" lang="en-US" altLang="ja-JP" sz="2300" kern="1200" smtClean="0"/>
            <a:t>…</a:t>
          </a:r>
          <a:endParaRPr kumimoji="1" lang="ja-JP" altLang="en-US" sz="2300" kern="1200" dirty="0"/>
        </a:p>
      </dsp:txBody>
      <dsp:txXfrm>
        <a:off x="8524937" y="1485486"/>
        <a:ext cx="2021244" cy="1281796"/>
      </dsp:txXfrm>
    </dsp:sp>
    <dsp:sp modelId="{8CE1E915-92EE-4204-A2E3-B4D6BBF27C6F}">
      <dsp:nvSpPr>
        <dsp:cNvPr id="0" name=""/>
        <dsp:cNvSpPr/>
      </dsp:nvSpPr>
      <dsp:spPr>
        <a:xfrm>
          <a:off x="8951947" y="702941"/>
          <a:ext cx="1867557" cy="742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1400" kern="1200" dirty="0" smtClean="0"/>
            <a:t>インタプリタ</a:t>
          </a:r>
          <a:r>
            <a:rPr kumimoji="1" lang="en-US" altLang="ja-JP" sz="1400" kern="1200" dirty="0" smtClean="0"/>
            <a:t/>
          </a:r>
          <a:br>
            <a:rPr kumimoji="1" lang="en-US" altLang="ja-JP" sz="1400" kern="1200" dirty="0" smtClean="0"/>
          </a:br>
          <a:r>
            <a:rPr kumimoji="1" lang="ja-JP" altLang="en-US" sz="1400" kern="1200" dirty="0" smtClean="0"/>
            <a:t>コード生成</a:t>
          </a:r>
          <a:r>
            <a:rPr kumimoji="1" lang="en-US" altLang="ja-JP" sz="1400" kern="1200" dirty="0" smtClean="0"/>
            <a:t>…</a:t>
          </a:r>
          <a:endParaRPr kumimoji="1" lang="ja-JP" altLang="en-US" sz="1400" kern="1200" dirty="0"/>
        </a:p>
      </dsp:txBody>
      <dsp:txXfrm>
        <a:off x="8973699" y="724693"/>
        <a:ext cx="1824053" cy="69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5/21/2014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kmaebashi.com/programmer/devlang/yaccl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kmaebashi.com/programmer/devlang/yaccl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kmaebashi.com/programmer/devlang/yaccl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言語処理系分科会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第 </a:t>
            </a:r>
            <a:r>
              <a:rPr lang="en-US" altLang="ja-JP" dirty="0" smtClean="0"/>
              <a:t>1 </a:t>
            </a:r>
            <a:r>
              <a:rPr lang="ja-JP" altLang="en-US" dirty="0" smtClean="0"/>
              <a:t>回 </a:t>
            </a:r>
            <a:r>
              <a:rPr lang="en-US" altLang="ja-JP" dirty="0" smtClean="0"/>
              <a:t>– 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yacc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semiexp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の入力は，定義部，規則部，ユーザー定義部からなる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定義部では，文法定義のために必要なもの（トークンとか）を定義する</a:t>
            </a:r>
            <a:endParaRPr lang="en-US" altLang="ja-JP" dirty="0" smtClean="0"/>
          </a:p>
          <a:p>
            <a:r>
              <a:rPr kumimoji="1" lang="ja-JP" altLang="en-US" dirty="0" smtClean="0"/>
              <a:t>規則部</a:t>
            </a:r>
            <a:r>
              <a:rPr kumimoji="1" lang="ja-JP" altLang="en-US" dirty="0"/>
              <a:t>では</a:t>
            </a:r>
            <a:r>
              <a:rPr kumimoji="1" lang="ja-JP" altLang="en-US" dirty="0" smtClean="0"/>
              <a:t>，文法規則を具体的に記述する</a:t>
            </a:r>
            <a:endParaRPr kumimoji="1" lang="en-US" altLang="ja-JP" dirty="0" smtClean="0"/>
          </a:p>
          <a:p>
            <a:r>
              <a:rPr lang="ja-JP" altLang="en-US" dirty="0"/>
              <a:t>ユーザー</a:t>
            </a:r>
            <a:r>
              <a:rPr lang="ja-JP" altLang="en-US" dirty="0" smtClean="0"/>
              <a:t>定義部</a:t>
            </a:r>
            <a:r>
              <a:rPr lang="ja-JP" altLang="en-US" dirty="0"/>
              <a:t>では</a:t>
            </a:r>
            <a:r>
              <a:rPr lang="ja-JP" altLang="en-US" dirty="0" smtClean="0"/>
              <a:t>，好きなことを書いていい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その</a:t>
            </a:r>
            <a:r>
              <a:rPr kumimoji="1" lang="ja-JP" altLang="en-US" dirty="0" smtClean="0"/>
              <a:t>まま出力にコピーされる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2235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%{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%}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%union …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%token …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%type … </a:t>
            </a: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%{ … %} </a:t>
            </a:r>
            <a:r>
              <a:rPr lang="ja-JP" altLang="en-US" dirty="0" smtClean="0"/>
              <a:t>には，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のコードを書ける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マクロ</a:t>
            </a:r>
            <a:r>
              <a:rPr lang="ja-JP" altLang="en-US" dirty="0"/>
              <a:t>など</a:t>
            </a:r>
            <a:r>
              <a:rPr lang="ja-JP" altLang="en-US" dirty="0" smtClean="0"/>
              <a:t>を書く</a:t>
            </a:r>
            <a:endParaRPr lang="en-US" altLang="ja-JP" dirty="0"/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%left, %right </a:t>
            </a:r>
            <a:r>
              <a:rPr lang="ja-JP" altLang="en-US" dirty="0" smtClean="0"/>
              <a:t>みたいなものもある（あとで説明）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397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504634" cy="3880773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%union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では，構文を評価して得られた値を保持するための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union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を定義する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得られる値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は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，整数かもしれないし，文字列かもしれない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/>
              <a:t>まじめにパースする段階だと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AST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のノードへのポインタになるが，ポインタ</a:t>
            </a:r>
            <a:r>
              <a:rPr lang="ja-JP" altLang="en-US" dirty="0"/>
              <a:t>に</a:t>
            </a:r>
            <a:r>
              <a:rPr lang="ja-JP" altLang="en-US" dirty="0" smtClean="0"/>
              <a:t>もいろいろな種類がある</a:t>
            </a:r>
            <a:endParaRPr lang="en-US" altLang="ja-JP" dirty="0" smtClean="0"/>
          </a:p>
          <a:p>
            <a:r>
              <a:rPr lang="ja-JP" altLang="en-US" dirty="0"/>
              <a:t>たとえば</a:t>
            </a:r>
            <a:r>
              <a:rPr lang="ja-JP" altLang="en-US" dirty="0" smtClean="0"/>
              <a:t>，</a:t>
            </a:r>
            <a:endParaRPr lang="en-US" altLang="ja-JP" dirty="0" smtClean="0"/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%union {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int_value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double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double_value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ja-JP" altLang="en-US" dirty="0" smtClean="0"/>
              <a:t>と書くと，整数と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ja-JP" altLang="en-US" dirty="0" smtClean="0"/>
              <a:t>を保持できる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2386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定義部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504634" cy="3880773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%token, %type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では，記号を定義する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%token &lt;variable&gt; … </a:t>
            </a:r>
            <a:r>
              <a:rPr lang="ja-JP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のように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すると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，その記号の戻り値を共用体の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variable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に返す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‘+’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を表すトークン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のように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，戻り値がない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不要な場合は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&lt;variable&gt;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は省略可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%token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は，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lex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から渡されるトークンを定義する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定義しないで突然現れると怒られる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%type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は，内部的に使う記号を定義する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戻り値を持たない場合は，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%type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で定義しなくてもよいらしい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0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宣言部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4" y="2160589"/>
            <a:ext cx="9504634" cy="3880773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: rule_1_1 rule_1_2 …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| rule_2_1 rule_2_2 …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	    … 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| rule_n_1 rule_n_2 …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;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のような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構文の羅列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rule_1_j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の数は何個でもいい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また，マッチする条件を何個並列させてもいい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rule_i_1 …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の後には，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で囲んでアクションを伴える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4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宣言部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10526125" cy="4256687"/>
          </a:xfrm>
        </p:spPr>
        <p:txBody>
          <a:bodyPr/>
          <a:lstStyle/>
          <a:p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この構文はどういう意味か？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: term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| expr ADD term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| expr SUB term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;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と言ったら，「式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とは，項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または，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+ term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または，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– term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」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という意味になる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上の例からもわかるように，構文は再帰的定義が可能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例えば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expr_list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: expr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|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expr_list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COMMA expr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  ;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とすれば，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個以上のカンマ区切りのリストが表現できる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アクション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10526125" cy="3880773"/>
          </a:xfrm>
        </p:spPr>
        <p:txBody>
          <a:bodyPr/>
          <a:lstStyle/>
          <a:p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アクションは，その文法規則が実際に適用されたときに行う処理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たとえば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ADD term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を適用されたら，実際に足し算した値を返したい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本当は，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左辺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+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右辺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を表す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AST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を返す必要がある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 $$ = $1 + $3;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ja-JP" alt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のように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記述する</a:t>
            </a:r>
            <a:endParaRPr lang="en-US" altLang="ja-JP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$$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は，戻り値を格納する変数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は，今の規則の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番目を処理したときに得られた戻り値が入っている変数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ADD term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だったら，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$1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には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expr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の値，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$3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には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term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の値が入っている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lex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</a:t>
            </a:r>
            <a:r>
              <a:rPr lang="en-US" altLang="ja-JP" dirty="0" err="1" smtClean="0"/>
              <a:t>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の入力は，定義部，規則部，ユーザー定義部からなる</a:t>
            </a:r>
            <a:endParaRPr lang="en-US" altLang="ja-JP" dirty="0"/>
          </a:p>
          <a:p>
            <a:pPr lvl="1"/>
            <a:r>
              <a:rPr lang="ja-JP" altLang="en-US" dirty="0" smtClean="0"/>
              <a:t>が，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より簡単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今は規則部だけ書けば十分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630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規則部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8936223" cy="3880773"/>
          </a:xfrm>
        </p:spPr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&lt;token&gt; &lt;rule&gt;</a:t>
            </a:r>
            <a:r>
              <a:rPr lang="en-US" altLang="ja-JP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といったものをたくさん書く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&lt;token&gt;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には，文字列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(ex. “+”)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または正規表現が書ける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&lt;rule&gt;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コードを書く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値を持たないトークンなら，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ADD;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みたいにしておくだけ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値を持つ場合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整数リテラルなど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{ }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で囲んだ部分で値を代入する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&lt;token&gt;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でマッチさせた文字列は，グローバル変数 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(&gt;_&lt;)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yytext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に入っている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戻り値は，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yacc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の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%union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で定義したグローバル共用体 </a:t>
            </a:r>
            <a:r>
              <a:rPr lang="en-US" altLang="ja-JP" dirty="0" smtClean="0">
                <a:latin typeface="+mn-ea"/>
                <a:cs typeface="Consolas" panose="020B0609020204030204" pitchFamily="49" charset="0"/>
              </a:rPr>
              <a:t>(&gt;_&lt;)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yylval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に入れる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値を持つ場合でも，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する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の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は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ja-JP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yacc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で定義したトークンの記号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整数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リテラル</a:t>
            </a:r>
            <a:r>
              <a:rPr lang="ja-JP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だからと</a:t>
            </a:r>
            <a:r>
              <a:rPr lang="ja-JP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いって，読んだ整数を返したりしてはいけない</a:t>
            </a:r>
            <a:endParaRPr lang="en-US" altLang="ja-JP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5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補足：演算子の結合性，優先順位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kmaebashi.com/programmer/devlang/yacclex.html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の例では，演算子の優先順位のために構造</a:t>
            </a:r>
            <a:r>
              <a:rPr lang="ja-JP" altLang="en-US" dirty="0" smtClean="0"/>
              <a:t>が若干複雑</a:t>
            </a:r>
            <a:r>
              <a:rPr lang="ja-JP" altLang="en-US" dirty="0" smtClean="0"/>
              <a:t>な入れ子になっている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現実の言語では，優先順位はかなり複雑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expr, term </a:t>
            </a:r>
            <a:r>
              <a:rPr lang="ja-JP" altLang="en-US" dirty="0" err="1" smtClean="0"/>
              <a:t>やらの</a:t>
            </a:r>
            <a:r>
              <a:rPr lang="ja-JP" altLang="en-US" dirty="0" smtClean="0"/>
              <a:t>名前を考えるのも大変</a:t>
            </a:r>
            <a:endParaRPr kumimoji="1" lang="en-US" altLang="ja-JP" dirty="0" smtClean="0"/>
          </a:p>
          <a:p>
            <a:r>
              <a:rPr kumimoji="1" lang="ja-JP" altLang="en-US" dirty="0" smtClean="0"/>
              <a:t>演算子については，特に結合性と優先順位を指定できる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これ</a:t>
            </a:r>
            <a:r>
              <a:rPr lang="ja-JP" altLang="en-US" dirty="0" smtClean="0"/>
              <a:t>を指定すれば，演算子の規則を 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まとめられる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term </a:t>
            </a:r>
            <a:r>
              <a:rPr lang="ja-JP" altLang="en-US" dirty="0" smtClean="0"/>
              <a:t>はもういらない</a:t>
            </a:r>
            <a:r>
              <a:rPr lang="en-US" altLang="ja-JP" dirty="0"/>
              <a:t> </a:t>
            </a:r>
            <a:r>
              <a:rPr lang="en-US" altLang="ja-JP" dirty="0" smtClean="0"/>
              <a:t>(expr 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十分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22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分科会の目標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簡単な言語を作る？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簡単な言語のインタプリタを作る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バイナリ生成みたいなこわい＞＜ことはやらない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47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演算子の結合性，優先順位の指定方法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ja-JP" dirty="0" smtClean="0"/>
              <a:t>,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lang="en-US" altLang="ja-JP" dirty="0" smtClean="0"/>
              <a:t>, … </a:t>
            </a:r>
            <a:r>
              <a:rPr lang="ja-JP" altLang="en-US" dirty="0"/>
              <a:t>など</a:t>
            </a:r>
            <a:r>
              <a:rPr lang="ja-JP" altLang="en-US" dirty="0" smtClean="0"/>
              <a:t>の演算子を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%token </a:t>
            </a:r>
            <a:r>
              <a:rPr lang="ja-JP" altLang="en-US" dirty="0" smtClean="0"/>
              <a:t>ではなく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%left</a:t>
            </a:r>
            <a:r>
              <a:rPr lang="en-US" altLang="ja-JP" dirty="0" smtClean="0"/>
              <a:t>,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%right </a:t>
            </a:r>
            <a:r>
              <a:rPr lang="ja-JP" altLang="en-US" dirty="0" smtClean="0"/>
              <a:t>で定義</a:t>
            </a:r>
            <a:endParaRPr lang="en-US" altLang="ja-JP" dirty="0"/>
          </a:p>
          <a:p>
            <a:pPr lvl="1"/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%left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だと左結合，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%right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だと右結合の演算子になる</a:t>
            </a:r>
            <a:endParaRPr lang="en-US" altLang="ja-JP" dirty="0" smtClean="0"/>
          </a:p>
          <a:p>
            <a:r>
              <a:rPr lang="ja-JP" altLang="en-US" dirty="0" smtClean="0"/>
              <a:t>優先順位の指定は，低いものを先に定義する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同じ</a:t>
            </a:r>
            <a:r>
              <a:rPr lang="ja-JP" altLang="en-US" dirty="0"/>
              <a:t>優先</a:t>
            </a:r>
            <a:r>
              <a:rPr lang="ja-JP" altLang="en-US" dirty="0" smtClean="0"/>
              <a:t>順位のものは，同じ </a:t>
            </a:r>
            <a:r>
              <a:rPr lang="en-US" altLang="ja-JP" dirty="0" smtClean="0">
                <a:latin typeface="Consolas" panose="020B0609020204030204" pitchFamily="49" charset="0"/>
                <a:cs typeface="Consolas" panose="020B0609020204030204" pitchFamily="49" charset="0"/>
              </a:rPr>
              <a:t>%left / %right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の中で定義する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81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644677" cy="3880773"/>
          </a:xfrm>
        </p:spPr>
        <p:txBody>
          <a:bodyPr/>
          <a:lstStyle/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kmaebashi.com/programmer/devlang/yacclex.html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の電卓を拡張してみよう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他の演算子，例えば </a:t>
            </a:r>
            <a:r>
              <a:rPr lang="en-US" altLang="ja-JP" dirty="0" smtClean="0"/>
              <a:t>% (</a:t>
            </a:r>
            <a:r>
              <a:rPr lang="ja-JP" altLang="en-US" dirty="0" smtClean="0"/>
              <a:t>剰余</a:t>
            </a:r>
            <a:r>
              <a:rPr lang="en-US" altLang="ja-JP" dirty="0" smtClean="0"/>
              <a:t>) </a:t>
            </a:r>
            <a:r>
              <a:rPr lang="ja-JP" altLang="en-US" dirty="0" smtClean="0"/>
              <a:t>や </a:t>
            </a:r>
            <a:r>
              <a:rPr lang="en-US" altLang="ja-JP" dirty="0" smtClean="0"/>
              <a:t>** (</a:t>
            </a:r>
            <a:r>
              <a:rPr lang="ja-JP" altLang="en-US" dirty="0" smtClean="0"/>
              <a:t>累乗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などを入れてみる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括弧 </a:t>
            </a:r>
            <a:r>
              <a:rPr lang="en-US" altLang="ja-JP" dirty="0" smtClean="0"/>
              <a:t>( ) </a:t>
            </a:r>
            <a:r>
              <a:rPr lang="ja-JP" altLang="en-US" dirty="0" smtClean="0"/>
              <a:t>を入れて</a:t>
            </a:r>
            <a:r>
              <a:rPr lang="ja-JP" altLang="en-US" dirty="0" smtClean="0"/>
              <a:t>みる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/>
              <a:t>整数</a:t>
            </a:r>
            <a:r>
              <a:rPr lang="ja-JP" altLang="en-US" dirty="0" smtClean="0"/>
              <a:t>表現を拡張してみる．例えば </a:t>
            </a:r>
            <a:r>
              <a:rPr lang="en-US" altLang="ja-JP" dirty="0" smtClean="0"/>
              <a:t>0x123 </a:t>
            </a:r>
            <a:r>
              <a:rPr lang="ja-JP" altLang="en-US" dirty="0" smtClean="0"/>
              <a:t>みたいな表現をしたら </a:t>
            </a:r>
            <a:r>
              <a:rPr lang="en-US" altLang="ja-JP" dirty="0" smtClean="0"/>
              <a:t>16 </a:t>
            </a:r>
            <a:r>
              <a:rPr lang="ja-JP" altLang="en-US" dirty="0" smtClean="0"/>
              <a:t>進数で解釈するようにする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/>
              <a:t>演算子の優先順位の指定を使って，</a:t>
            </a:r>
            <a:r>
              <a:rPr lang="en-US" altLang="ja-JP" dirty="0" smtClean="0"/>
              <a:t>expr, term 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まとめてみる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490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コンパイラの仕組み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イメージ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49140"/>
              </p:ext>
            </p:extLst>
          </p:nvPr>
        </p:nvGraphicFramePr>
        <p:xfrm>
          <a:off x="677862" y="2160588"/>
          <a:ext cx="1082215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55796" y="3352800"/>
            <a:ext cx="165622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Function main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33764" y="3995351"/>
            <a:ext cx="46839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59552" y="3995351"/>
            <a:ext cx="84029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Stmt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6767963" y="3722132"/>
            <a:ext cx="234199" cy="2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779699" y="3722132"/>
            <a:ext cx="0" cy="2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コンパイラの仕組み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イメージ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659196"/>
              </p:ext>
            </p:extLst>
          </p:nvPr>
        </p:nvGraphicFramePr>
        <p:xfrm>
          <a:off x="677862" y="2160588"/>
          <a:ext cx="1082215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テキスト ボックス 9"/>
          <p:cNvSpPr txBox="1"/>
          <p:nvPr/>
        </p:nvSpPr>
        <p:spPr>
          <a:xfrm>
            <a:off x="6655796" y="3352800"/>
            <a:ext cx="165622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Function main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533764" y="3995351"/>
            <a:ext cx="46839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359552" y="3995351"/>
            <a:ext cx="84029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Stmt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6767963" y="3722132"/>
            <a:ext cx="234199" cy="2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7779699" y="3722132"/>
            <a:ext cx="0" cy="273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723502" y="57994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字句解析器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97482" y="18823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構文解析器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115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字句解析器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Lexer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与えられたソースコードを，トークン（意味の区切りの最小単位）ごとに分解する</a:t>
            </a:r>
            <a:endParaRPr lang="en-US" altLang="ja-JP" dirty="0" smtClean="0"/>
          </a:p>
          <a:p>
            <a:r>
              <a:rPr lang="ja-JP" altLang="en-US" dirty="0" smtClean="0"/>
              <a:t>具体的文法</a:t>
            </a:r>
            <a:r>
              <a:rPr lang="ja-JP" altLang="en-US" dirty="0"/>
              <a:t>に</a:t>
            </a:r>
            <a:r>
              <a:rPr lang="ja-JP" altLang="en-US" dirty="0" smtClean="0"/>
              <a:t>は立ち入らない</a:t>
            </a:r>
            <a:endParaRPr lang="en-US" altLang="ja-JP" dirty="0" smtClean="0"/>
          </a:p>
          <a:p>
            <a:r>
              <a:rPr lang="ja-JP" altLang="en-US" dirty="0"/>
              <a:t>だから</a:t>
            </a:r>
            <a:r>
              <a:rPr lang="ja-JP" altLang="en-US" dirty="0" smtClean="0"/>
              <a:t>，たとえば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で「</a:t>
            </a:r>
            <a:r>
              <a:rPr lang="en-US" altLang="ja-JP" dirty="0" smtClean="0"/>
              <a:t>a+++++b</a:t>
            </a:r>
            <a:r>
              <a:rPr lang="ja-JP" altLang="en-US" dirty="0" smtClean="0"/>
              <a:t>」がコンパイルできない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 ++ + ++ b </a:t>
            </a:r>
            <a:r>
              <a:rPr lang="ja-JP" altLang="en-US" dirty="0" smtClean="0"/>
              <a:t>としか解釈できないはず</a:t>
            </a:r>
            <a:endParaRPr lang="en-US" altLang="ja-JP" dirty="0" smtClean="0"/>
          </a:p>
          <a:p>
            <a:pPr lvl="1"/>
            <a:r>
              <a:rPr lang="ja-JP" altLang="en-US" dirty="0"/>
              <a:t>だが</a:t>
            </a:r>
            <a:r>
              <a:rPr lang="ja-JP" altLang="en-US" dirty="0" smtClean="0"/>
              <a:t>，</a:t>
            </a:r>
            <a:r>
              <a:rPr lang="en-US" altLang="ja-JP" dirty="0" err="1" smtClean="0"/>
              <a:t>lexer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は文法を知らないので </a:t>
            </a:r>
            <a:r>
              <a:rPr lang="en-US" altLang="ja-JP" dirty="0" smtClean="0"/>
              <a:t>a ++ ++ + b </a:t>
            </a:r>
            <a:r>
              <a:rPr lang="ja-JP" altLang="en-US" dirty="0" smtClean="0"/>
              <a:t>と解釈する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今回は 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3654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構文解析器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018602" cy="3880773"/>
          </a:xfrm>
        </p:spPr>
        <p:txBody>
          <a:bodyPr/>
          <a:lstStyle/>
          <a:p>
            <a:r>
              <a:rPr lang="ja-JP" altLang="en-US" dirty="0" smtClean="0"/>
              <a:t>ソースコードの文法構造を明らかにする</a:t>
            </a:r>
            <a:endParaRPr lang="en-US" altLang="ja-JP" dirty="0" smtClean="0"/>
          </a:p>
          <a:p>
            <a:r>
              <a:rPr lang="ja-JP" altLang="en-US" dirty="0" smtClean="0"/>
              <a:t>解析木や抽象構文木を返して，プログラム的に扱いやすい形にコードを変換する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今回は 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610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 </a:t>
            </a:r>
            <a:r>
              <a:rPr lang="en-US" altLang="ja-JP" dirty="0" err="1" smtClean="0"/>
              <a:t>yacc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lex</a:t>
            </a:r>
            <a:r>
              <a:rPr lang="en-US" altLang="ja-JP" dirty="0" smtClean="0"/>
              <a:t>: </a:t>
            </a:r>
            <a:r>
              <a:rPr lang="ja-JP" altLang="en-US" dirty="0" smtClean="0"/>
              <a:t>字句解析器を自動生成してくれる</a:t>
            </a:r>
            <a:endParaRPr lang="en-US" altLang="ja-JP" dirty="0" smtClean="0"/>
          </a:p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: </a:t>
            </a:r>
            <a:r>
              <a:rPr lang="ja-JP" altLang="en-US" dirty="0" smtClean="0"/>
              <a:t>構文解析器を自動生成してくれる</a:t>
            </a:r>
            <a:endParaRPr lang="en-US" altLang="ja-JP" dirty="0" smtClean="0"/>
          </a:p>
          <a:p>
            <a:r>
              <a:rPr lang="ja-JP" altLang="en-US" dirty="0" smtClean="0"/>
              <a:t>文法を記述したファイルから，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のコードを生成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現代では残念な仕様もある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データの受け渡しにグローバル変数を使っている</a:t>
            </a:r>
            <a:r>
              <a:rPr lang="en-US" altLang="ja-JP" dirty="0"/>
              <a:t> </a:t>
            </a:r>
            <a:r>
              <a:rPr lang="en-US" altLang="ja-JP" dirty="0" smtClean="0"/>
              <a:t>(&gt;_&lt;)</a:t>
            </a:r>
          </a:p>
          <a:p>
            <a:pPr lvl="1"/>
            <a:r>
              <a:rPr lang="ja-JP" altLang="en-US" dirty="0" smtClean="0"/>
              <a:t>特に 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のコードしか出力できない </a:t>
            </a:r>
            <a:r>
              <a:rPr lang="en-US" altLang="ja-JP" dirty="0" smtClean="0"/>
              <a:t>(&gt;_&lt;) (&gt;_&lt;) (&gt;_&lt;)</a:t>
            </a:r>
          </a:p>
          <a:p>
            <a:pPr lvl="1"/>
            <a:r>
              <a:rPr kumimoji="1" lang="en-US" altLang="ja-JP" dirty="0" smtClean="0"/>
              <a:t>(</a:t>
            </a:r>
            <a:r>
              <a:rPr kumimoji="1" lang="ja-JP" altLang="en-US" dirty="0" smtClean="0"/>
              <a:t>一応 </a:t>
            </a:r>
            <a:r>
              <a:rPr kumimoji="1" lang="en-US" altLang="ja-JP" dirty="0" err="1" smtClean="0"/>
              <a:t>yacc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のほうは </a:t>
            </a:r>
            <a:r>
              <a:rPr kumimoji="1" lang="en-US" altLang="ja-JP" dirty="0" smtClean="0"/>
              <a:t>C++ </a:t>
            </a:r>
            <a:r>
              <a:rPr kumimoji="1" lang="ja-JP" altLang="en-US" dirty="0" smtClean="0"/>
              <a:t>を出力できるらしいけど</a:t>
            </a:r>
            <a:r>
              <a:rPr kumimoji="1" lang="en-US" altLang="ja-JP" dirty="0" smtClean="0"/>
              <a:t>…)</a:t>
            </a:r>
          </a:p>
          <a:p>
            <a:r>
              <a:rPr lang="ja-JP" altLang="en-US" dirty="0"/>
              <a:t>それ</a:t>
            </a:r>
            <a:r>
              <a:rPr lang="ja-JP" altLang="en-US" dirty="0" smtClean="0"/>
              <a:t>でも，</a:t>
            </a:r>
            <a:r>
              <a:rPr lang="en-US" altLang="ja-JP" dirty="0" smtClean="0"/>
              <a:t>(</a:t>
            </a:r>
            <a:r>
              <a:rPr lang="ja-JP" altLang="en-US" dirty="0" smtClean="0"/>
              <a:t>すくなくとも 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</a:t>
            </a:r>
            <a:r>
              <a:rPr lang="en-US" altLang="ja-JP" dirty="0" smtClean="0"/>
              <a:t>) Perl </a:t>
            </a:r>
            <a:r>
              <a:rPr lang="ja-JP" altLang="en-US" dirty="0" smtClean="0"/>
              <a:t>や </a:t>
            </a:r>
            <a:r>
              <a:rPr lang="en-US" altLang="ja-JP" dirty="0" smtClean="0"/>
              <a:t>Ruby </a:t>
            </a:r>
            <a:r>
              <a:rPr lang="ja-JP" altLang="en-US" dirty="0" smtClean="0"/>
              <a:t>の処理系を作るのに使われてたりするらしい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15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今回の目標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とりあえず 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を使ってみる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簡単な電卓みたいなものを作る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11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と 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の使い方？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重要な部分だけ説明します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「おまじない」は説明しようがない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kmaebashi.com/programmer/devlang/yacclex.html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を見ましょう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/>
              <a:t>ここに</a:t>
            </a:r>
            <a:r>
              <a:rPr lang="ja-JP" altLang="en-US" dirty="0" smtClean="0"/>
              <a:t>，電卓の文法の例も書いてある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0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1045</Words>
  <Application>Microsoft Office PowerPoint</Application>
  <PresentationFormat>ワイド画面</PresentationFormat>
  <Paragraphs>140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メイリオ</vt:lpstr>
      <vt:lpstr>Arial</vt:lpstr>
      <vt:lpstr>Consolas</vt:lpstr>
      <vt:lpstr>Trebuchet MS</vt:lpstr>
      <vt:lpstr>Wingdings 3</vt:lpstr>
      <vt:lpstr>ファセット</vt:lpstr>
      <vt:lpstr>言語処理系分科会 第 1 回 – lex, yacc</vt:lpstr>
      <vt:lpstr>分科会の目標</vt:lpstr>
      <vt:lpstr>コンパイラの仕組み(イメージ)</vt:lpstr>
      <vt:lpstr>コンパイラの仕組み(イメージ)</vt:lpstr>
      <vt:lpstr>字句解析器 (Lexer)</vt:lpstr>
      <vt:lpstr>構文解析器</vt:lpstr>
      <vt:lpstr>lex と yacc</vt:lpstr>
      <vt:lpstr>今回の目標</vt:lpstr>
      <vt:lpstr>lex と yacc の使い方？</vt:lpstr>
      <vt:lpstr>yacc</vt:lpstr>
      <vt:lpstr>定義部</vt:lpstr>
      <vt:lpstr>定義部</vt:lpstr>
      <vt:lpstr>定義部</vt:lpstr>
      <vt:lpstr>宣言部</vt:lpstr>
      <vt:lpstr>宣言部</vt:lpstr>
      <vt:lpstr>アクション</vt:lpstr>
      <vt:lpstr>lex</vt:lpstr>
      <vt:lpstr>規則部</vt:lpstr>
      <vt:lpstr>補足：演算子の結合性，優先順位</vt:lpstr>
      <vt:lpstr>演算子の結合性，優先順位の指定方法</vt:lpstr>
      <vt:lpstr>練習問題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言語処理系分科会 第 1 回 – lex, yacc</dc:title>
  <dc:creator>semiexp</dc:creator>
  <cp:lastModifiedBy>semiexp</cp:lastModifiedBy>
  <cp:revision>224</cp:revision>
  <dcterms:created xsi:type="dcterms:W3CDTF">2014-05-20T13:40:00Z</dcterms:created>
  <dcterms:modified xsi:type="dcterms:W3CDTF">2014-05-21T13:44:58Z</dcterms:modified>
</cp:coreProperties>
</file>