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9"/>
    <p:restoredTop sz="94687"/>
  </p:normalViewPr>
  <p:slideViewPr>
    <p:cSldViewPr snapToGrid="0" snapToObjects="1" showGuides="1">
      <p:cViewPr>
        <p:scale>
          <a:sx n="170" d="100"/>
          <a:sy n="170" d="100"/>
        </p:scale>
        <p:origin x="11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74B0-90DD-EA45-A273-F80EB78D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1A61B-0E23-D242-A00F-DEAA75443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2B2D9-6E05-D94F-9081-D2F5AC0F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DA22C-5162-5640-9FCB-490BD52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4646A-DFB3-7D4D-AF51-E0DE6F5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1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90A2-49F1-F942-A6C7-C35D0AE5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AC1C3-16AA-9D44-858A-37841C09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9D1F-B867-5D46-9C57-1839862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F16F4-9BE8-CA41-B5A1-2A537631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B4BBC-D831-3745-8610-2E74BB4C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9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C81B6-3D75-1840-96E1-5498F89E7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53CE5-C10D-4A41-861E-1E10B4F3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B44A7-26B6-FE4E-92CC-67D91370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56DEC-4A58-564C-8055-10537090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8DA49-7D41-B647-AF70-0BDB476A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4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7C27-BFA7-DF45-A685-3C0B52D0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46DCF-9271-D847-A852-584FB656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009D6-0C65-194B-8164-797D8D4F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5403F-3614-CB47-A499-415880C7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16C73-ED64-6048-99FC-0AF656D3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59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52F5-2BF5-9F4B-B378-2144EA46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F5F95-AC65-3A4A-946A-BC9B0C57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051E1-63F3-FA4F-9D9C-08FB65C3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46E2A-1E76-024E-93F2-7A53B72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44A00-4293-CB4A-B95B-B8B87457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3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1369-AB78-9248-B999-04E4B2A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59A1E-8A31-1F44-8E5E-060FA0A74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6FB93-E952-2A47-8D27-A02CDF5C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135D3-4A7F-8745-BFDB-8FB6E73C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94720-F84F-E046-8511-2A9659EC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A7E1A-F2B3-BE47-BCD5-28687C0D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9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EDD6-3FB9-4D4F-B067-4C58BA60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BD2DB-8AFF-9C40-A241-4398BE28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87457-4DE6-DB44-99EA-CF87FFCB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C535E-F32E-1A4D-9CFB-F3D576CEE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FD6FFD-DF34-8447-9BC2-D0CC5DA6F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727500-ECA9-9C41-8C7D-1E24B71D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18017-598B-104D-8E24-BA450562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2FF02-AB4E-6345-8EC5-166F3E4F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0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11076-F3DB-9D4C-A147-BB38456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44420-13C6-1448-83A9-6E6D794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B9D9CE-72D1-F040-8665-A70E73A3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02EA4-17A1-3549-A86C-A33B8A91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B9173-559C-6D4D-B61B-15A439F6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D1C5C-C7A0-9F46-AE3A-5C660220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01D7D-AAC6-9D4D-A347-618833F8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E6BA9-E8DD-D849-AF8E-F8CD8631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ABF4C-03C0-EF40-9976-54A16858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EEB6F-1012-AC4C-B979-90CF9C8F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BEF5C-B660-0A49-995A-4DBF7920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08533-89D2-584A-B557-D39FAC24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FF3B2-1431-9C42-98D4-6C76B810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9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D1CA6-DB32-474E-94F8-BCCFE602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587E5-B14B-C742-B36A-400815AB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28517-6070-8543-B411-9556DAFA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3A204-A370-D942-929C-6A81C90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99D16-DC88-004E-BD8D-34C1B5DB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8BF53-0A94-304E-9DEB-7D095226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62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AE3E-32E7-704E-8909-B461B8E1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6A8A1-E1E5-EC4D-9490-4FF83B2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78C9C-936B-DB4B-A525-9D0C27051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D87F-37E8-5642-91C7-0E8119DCE90B}" type="datetimeFigureOut">
              <a:rPr kumimoji="1" lang="ko-Kore-KR" altLang="en-US" smtClean="0"/>
              <a:t>2021. 7. 23.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72595-C99E-884F-9A11-9D74AC78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CD6B1-5F80-8743-A194-A99596B5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19F4C-0C49-2F4A-804B-E71279F039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6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AF3C2-FE6D-D84C-A4AD-8FA380AD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RISC-V Vector Extension</a:t>
            </a:r>
            <a:br>
              <a:rPr kumimoji="1" lang="en-US" altLang="ko-Kore-KR" dirty="0"/>
            </a:br>
            <a:r>
              <a:rPr kumimoji="1" lang="en-US" altLang="ko-Kore-KR" dirty="0"/>
              <a:t>Test Vector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7452C-687A-AB49-ACDF-DA6C1A912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0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Test Vector Sources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20CA-602B-224D-BF0F-EC8CB5A0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669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다음과 같은 </a:t>
            </a:r>
            <a:r>
              <a:rPr kumimoji="1" lang="en-US" altLang="ko-KR" dirty="0"/>
              <a:t>assembly code</a:t>
            </a:r>
            <a:r>
              <a:rPr kumimoji="1" lang="ko-KR" altLang="en-US" dirty="0"/>
              <a:t>로 구성되어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파일은 파일 이름에 표시된 명령어를 테스트하는 코드를 포함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vadc.s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vand.s</a:t>
            </a:r>
            <a:r>
              <a:rPr kumimoji="1" lang="en-US" altLang="ko-Kore-KR" dirty="0"/>
              <a:t>   </a:t>
            </a:r>
            <a:r>
              <a:rPr kumimoji="1" lang="en-US" altLang="ko-Kore-KR" dirty="0" err="1"/>
              <a:t>vmacc.s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vmax.s</a:t>
            </a:r>
            <a:r>
              <a:rPr kumimoji="1" lang="en-US" altLang="ko-Kore-KR" dirty="0"/>
              <a:t>   </a:t>
            </a:r>
            <a:r>
              <a:rPr kumimoji="1" lang="en-US" altLang="ko-Kore-KR" dirty="0" err="1"/>
              <a:t>vmin.s</a:t>
            </a:r>
            <a:r>
              <a:rPr kumimoji="1" lang="en-US" altLang="ko-Kore-KR" dirty="0"/>
              <a:t>   </a:t>
            </a:r>
            <a:r>
              <a:rPr kumimoji="1" lang="en-US" altLang="ko-Kore-KR" dirty="0" err="1"/>
              <a:t>vmulh.s</a:t>
            </a:r>
            <a:r>
              <a:rPr kumimoji="1" lang="en-US" altLang="ko-Kore-KR" dirty="0"/>
              <a:t>    </a:t>
            </a:r>
            <a:r>
              <a:rPr kumimoji="1" lang="en-US" altLang="ko-Kore-KR" dirty="0" err="1"/>
              <a:t>vmulhu.s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vnmsac.s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vor.s</a:t>
            </a:r>
            <a:r>
              <a:rPr kumimoji="1" lang="en-US" altLang="ko-Kore-KR" dirty="0"/>
              <a:t>    </a:t>
            </a:r>
            <a:r>
              <a:rPr kumimoji="1" lang="en-US" altLang="ko-Kore-KR" dirty="0" err="1"/>
              <a:t>vsbc.s</a:t>
            </a:r>
            <a:r>
              <a:rPr kumimoji="1" lang="en-US" altLang="ko-Kore-KR" dirty="0"/>
              <a:t>    </a:t>
            </a:r>
            <a:r>
              <a:rPr kumimoji="1" lang="en-US" altLang="ko-Kore-KR" dirty="0" err="1"/>
              <a:t>vsll.s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vsrl.s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vxor.s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vadd.s</a:t>
            </a:r>
            <a:r>
              <a:rPr kumimoji="1" lang="en-US" altLang="ko-Kore-KR" dirty="0"/>
              <a:t>  </a:t>
            </a:r>
            <a:r>
              <a:rPr kumimoji="1" lang="en-US" altLang="ko-Kore-KR" dirty="0" err="1">
                <a:solidFill>
                  <a:srgbClr val="FF0000"/>
                </a:solidFill>
              </a:rPr>
              <a:t>vldst.s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vmadd.s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vmaxu.s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vminu.s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vmulhsu.s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vmul.s</a:t>
            </a:r>
            <a:r>
              <a:rPr kumimoji="1" lang="en-US" altLang="ko-Kore-KR" dirty="0"/>
              <a:t>    </a:t>
            </a:r>
            <a:r>
              <a:rPr kumimoji="1" lang="en-US" altLang="ko-Kore-KR" dirty="0" err="1"/>
              <a:t>vnmsub.s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vrsub.s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vsetvl.s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vsra.s</a:t>
            </a:r>
            <a:r>
              <a:rPr kumimoji="1" lang="en-US" altLang="ko-Kore-KR" dirty="0"/>
              <a:t>  </a:t>
            </a:r>
            <a:r>
              <a:rPr kumimoji="1" lang="en-US" altLang="ko-Kore-KR" dirty="0" err="1"/>
              <a:t>vsub.s</a:t>
            </a:r>
            <a:endParaRPr kumimoji="1" lang="en-US" altLang="ko-Kore-KR" dirty="0"/>
          </a:p>
          <a:p>
            <a:pPr lvl="1"/>
            <a:r>
              <a:rPr kumimoji="1" lang="en-US" altLang="ko-KR" dirty="0"/>
              <a:t> </a:t>
            </a:r>
            <a:r>
              <a:rPr kumimoji="1" lang="ko-KR" altLang="en-US" dirty="0"/>
              <a:t>위의 테스트 코드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en-US" altLang="ko-KR" dirty="0" err="1">
                <a:solidFill>
                  <a:srgbClr val="FF0000"/>
                </a:solidFill>
              </a:rPr>
              <a:t>vldst.s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제외한 나머지 코드의 오류는 </a:t>
            </a:r>
            <a:r>
              <a:rPr kumimoji="1" lang="en-US" altLang="ko-KR" dirty="0"/>
              <a:t>vector register</a:t>
            </a:r>
            <a:r>
              <a:rPr kumimoji="1" lang="ko-KR" altLang="en-US" dirty="0"/>
              <a:t>에서 확인 가능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rgbClr val="FF0000"/>
                </a:solidFill>
              </a:rPr>
              <a:t>vldst.s</a:t>
            </a:r>
            <a:r>
              <a:rPr kumimoji="1" lang="ko-KR" altLang="en-US" dirty="0"/>
              <a:t>는 메모리 영역을 검사하여 오류 확인 가능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vldst.s</a:t>
            </a:r>
            <a:r>
              <a:rPr kumimoji="1" lang="ko-KR" altLang="en-US" dirty="0"/>
              <a:t>의 주석 참고</a:t>
            </a:r>
            <a:r>
              <a:rPr kumimoji="1" lang="en-US" altLang="ko-KR"/>
              <a:t>)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r>
              <a:rPr kumimoji="1" lang="ko-KR" altLang="en-US" dirty="0"/>
              <a:t>각 테스트 코드에서는 </a:t>
            </a:r>
            <a:r>
              <a:rPr kumimoji="1" lang="en-US" altLang="ko-KR" dirty="0" err="1">
                <a:solidFill>
                  <a:srgbClr val="0432FF"/>
                </a:solidFill>
              </a:rPr>
              <a:t>vmsne.vv</a:t>
            </a:r>
            <a:r>
              <a:rPr kumimoji="1" lang="en-US" altLang="ko-KR" dirty="0">
                <a:solidFill>
                  <a:srgbClr val="0432FF"/>
                </a:solidFill>
              </a:rPr>
              <a:t> </a:t>
            </a:r>
            <a:r>
              <a:rPr kumimoji="1" lang="en-US" altLang="ko-KR" dirty="0"/>
              <a:t>v26, v3, v6 </a:t>
            </a:r>
            <a:r>
              <a:rPr kumimoji="1" lang="ko-KR" altLang="en-US" dirty="0"/>
              <a:t>명령어를 사용하여 테스트 결과를 벡터 레지스터에 기록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vmsne.vv</a:t>
            </a:r>
            <a:r>
              <a:rPr kumimoji="1" lang="en-US" altLang="ko-Kore-KR" dirty="0"/>
              <a:t> v26, </a:t>
            </a:r>
            <a:r>
              <a:rPr kumimoji="1" lang="en-US" altLang="ko-Kore-KR" dirty="0">
                <a:solidFill>
                  <a:srgbClr val="FF0000"/>
                </a:solidFill>
              </a:rPr>
              <a:t>v3</a:t>
            </a:r>
            <a:r>
              <a:rPr kumimoji="1" lang="en-US" altLang="ko-Kore-KR" dirty="0"/>
              <a:t>, </a:t>
            </a:r>
            <a:r>
              <a:rPr kumimoji="1" lang="en-US" altLang="ko-Kore-KR" dirty="0">
                <a:solidFill>
                  <a:srgbClr val="0070C0"/>
                </a:solidFill>
              </a:rPr>
              <a:t>v6</a:t>
            </a:r>
            <a:r>
              <a:rPr kumimoji="1" lang="ko-KR" altLang="en-US" dirty="0"/>
              <a:t> 명령어에서 </a:t>
            </a:r>
            <a:r>
              <a:rPr kumimoji="1" lang="en-US" altLang="ko-KR" dirty="0">
                <a:solidFill>
                  <a:srgbClr val="FF0000"/>
                </a:solidFill>
              </a:rPr>
              <a:t>v3</a:t>
            </a:r>
            <a:r>
              <a:rPr kumimoji="1" lang="ko-KR" altLang="en-US" dirty="0"/>
              <a:t>는 벡터 명령어를 실행한 결과이며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v6</a:t>
            </a:r>
            <a:r>
              <a:rPr kumimoji="1" lang="ko-KR" altLang="en-US" dirty="0"/>
              <a:t>는 어셈블리 코드에서 정답으로 저장된 값임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 명령어에서는 두 벡터 레지스터에 저장된 값을 데이터 단위로 비교하여 다른 경우에  </a:t>
            </a:r>
            <a:r>
              <a:rPr kumimoji="1" lang="en-US" altLang="ko-KR" dirty="0"/>
              <a:t>destination </a:t>
            </a:r>
            <a:r>
              <a:rPr kumimoji="1" lang="ko-KR" altLang="en-US" dirty="0"/>
              <a:t>벡터 레지스터에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저장됨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같으면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저장됨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29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Test code </a:t>
            </a:r>
            <a:r>
              <a:rPr kumimoji="1" lang="ko-KR" altLang="en-US" dirty="0"/>
              <a:t>컴파일 및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20CA-602B-224D-BF0F-EC8CB5A0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361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vadd.s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컴파일하고 시뮬레이션하는 절차를 캡처한 것임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3DDA8-62A3-8542-9FE1-F37E61E6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8" y="2476716"/>
            <a:ext cx="12192000" cy="1603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FA6C5-8225-454F-BEAC-1995A457742F}"/>
              </a:ext>
            </a:extLst>
          </p:cNvPr>
          <p:cNvSpPr txBox="1"/>
          <p:nvPr/>
        </p:nvSpPr>
        <p:spPr>
          <a:xfrm>
            <a:off x="742278" y="4001845"/>
            <a:ext cx="10376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dirty="0" err="1"/>
              <a:t>vadd.s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컴파일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      fr-riscv64-unknown-elf-gcc -</a:t>
            </a:r>
            <a:r>
              <a:rPr kumimoji="1" lang="en-US" altLang="ko-Kore-KR" dirty="0" err="1"/>
              <a:t>Wa</a:t>
            </a:r>
            <a:r>
              <a:rPr kumimoji="1" lang="en-US" altLang="ko-Kore-KR" dirty="0"/>
              <a:t>,"-</a:t>
            </a:r>
            <a:r>
              <a:rPr kumimoji="1" lang="en-US" altLang="ko-Kore-KR" dirty="0" err="1"/>
              <a:t>ahsl</a:t>
            </a:r>
            <a:r>
              <a:rPr kumimoji="1" lang="en-US" altLang="ko-Kore-KR" dirty="0"/>
              <a:t>=</a:t>
            </a:r>
            <a:r>
              <a:rPr kumimoji="1" lang="en-US" altLang="ko-Kore-KR" dirty="0" err="1"/>
              <a:t>vadd.lst</a:t>
            </a:r>
            <a:r>
              <a:rPr kumimoji="1" lang="en-US" altLang="ko-Kore-KR" dirty="0"/>
              <a:t>" </a:t>
            </a:r>
            <a:r>
              <a:rPr kumimoji="1" lang="en-US" altLang="ko-Kore-KR" dirty="0" err="1"/>
              <a:t>vadd.s</a:t>
            </a:r>
            <a:r>
              <a:rPr kumimoji="1" lang="en-US" altLang="ko-Kore-KR" dirty="0"/>
              <a:t> -march=rv32imafc_v0p10 -</a:t>
            </a:r>
            <a:r>
              <a:rPr kumimoji="1" lang="en-US" altLang="ko-Kore-KR" dirty="0" err="1"/>
              <a:t>mabi</a:t>
            </a:r>
            <a:r>
              <a:rPr kumimoji="1" lang="en-US" altLang="ko-Kore-KR" dirty="0"/>
              <a:t>=ilp32 -o </a:t>
            </a:r>
            <a:r>
              <a:rPr kumimoji="1" lang="en-US" altLang="ko-Kore-KR" dirty="0" err="1"/>
              <a:t>vadd.out</a:t>
            </a:r>
            <a:endParaRPr kumimoji="1" lang="en-US" altLang="ko-Kore-KR" dirty="0"/>
          </a:p>
          <a:p>
            <a:r>
              <a:rPr kumimoji="1" lang="en-US" altLang="ko-Kore-KR" dirty="0"/>
              <a:t>     -</a:t>
            </a:r>
            <a:r>
              <a:rPr kumimoji="1" lang="en-US" altLang="ko-Kore-KR" dirty="0" err="1"/>
              <a:t>Wa</a:t>
            </a:r>
            <a:r>
              <a:rPr kumimoji="1" lang="en-US" altLang="ko-Kore-KR" dirty="0"/>
              <a:t>,"-</a:t>
            </a:r>
            <a:r>
              <a:rPr kumimoji="1" lang="en-US" altLang="ko-Kore-KR" dirty="0" err="1"/>
              <a:t>ahsl</a:t>
            </a:r>
            <a:r>
              <a:rPr kumimoji="1" lang="en-US" altLang="ko-Kore-KR" dirty="0"/>
              <a:t>=</a:t>
            </a:r>
            <a:r>
              <a:rPr kumimoji="1" lang="en-US" altLang="ko-Kore-KR" dirty="0" err="1"/>
              <a:t>vadd.lst</a:t>
            </a:r>
            <a:r>
              <a:rPr kumimoji="1" lang="en-US" altLang="ko-Kore-KR" dirty="0"/>
              <a:t>” : </a:t>
            </a:r>
            <a:r>
              <a:rPr kumimoji="1" lang="ko-KR" altLang="en-US" dirty="0"/>
              <a:t>생략 가능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ore-KR" dirty="0"/>
              <a:t>-march=rv32imafc_v0p10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architecture</a:t>
            </a:r>
            <a:r>
              <a:rPr kumimoji="1" lang="ko-KR" altLang="en-US" dirty="0"/>
              <a:t> 지정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_v0p10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vector extension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RVV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version 0.10</a:t>
            </a:r>
            <a:r>
              <a:rPr kumimoji="1" lang="ko-KR" altLang="en-US" dirty="0"/>
              <a:t>을 표시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ore-KR" dirty="0"/>
              <a:t>-</a:t>
            </a:r>
            <a:r>
              <a:rPr kumimoji="1" lang="en-US" altLang="ko-Kore-KR" dirty="0" err="1"/>
              <a:t>mabi</a:t>
            </a:r>
            <a:r>
              <a:rPr kumimoji="1" lang="en-US" altLang="ko-Kore-KR" dirty="0"/>
              <a:t>=ilp32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ABI</a:t>
            </a:r>
            <a:r>
              <a:rPr kumimoji="1" lang="ko-KR" altLang="en-US" dirty="0"/>
              <a:t> 표시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 err="1"/>
              <a:t>vadd.s</a:t>
            </a:r>
            <a:r>
              <a:rPr kumimoji="1" lang="en-US" altLang="ko-KR" dirty="0"/>
              <a:t>: source code</a:t>
            </a:r>
          </a:p>
          <a:p>
            <a:r>
              <a:rPr kumimoji="1" lang="en-US" altLang="ko-Kore-KR" dirty="0"/>
              <a:t>     </a:t>
            </a:r>
            <a:r>
              <a:rPr kumimoji="1" lang="en-US" altLang="ko-Kore-KR" dirty="0" err="1"/>
              <a:t>vadd.out</a:t>
            </a:r>
            <a:r>
              <a:rPr kumimoji="1" lang="en-US" altLang="ko-Kore-KR" dirty="0"/>
              <a:t>: </a:t>
            </a:r>
            <a:r>
              <a:rPr kumimoji="1" lang="ko-KR" altLang="en-US" dirty="0"/>
              <a:t>컴파일 결과로 </a:t>
            </a:r>
            <a:r>
              <a:rPr kumimoji="1" lang="en-US" altLang="ko-KR" dirty="0"/>
              <a:t>ELF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Spike</a:t>
            </a:r>
            <a:r>
              <a:rPr kumimoji="1" lang="ko-KR" altLang="en-US" dirty="0"/>
              <a:t>에서 바로 실행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851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Test code </a:t>
            </a:r>
            <a:r>
              <a:rPr kumimoji="1" lang="ko-KR" altLang="en-US" dirty="0"/>
              <a:t>컴파일 및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20CA-602B-224D-BF0F-EC8CB5A0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361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vadd.s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컴파일하고 시뮬레이션하는 절차를 캡처한 것임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3DDA8-62A3-8542-9FE1-F37E61E6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8" y="2476716"/>
            <a:ext cx="12192000" cy="1603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FA6C5-8225-454F-BEAC-1995A457742F}"/>
              </a:ext>
            </a:extLst>
          </p:cNvPr>
          <p:cNvSpPr txBox="1"/>
          <p:nvPr/>
        </p:nvSpPr>
        <p:spPr>
          <a:xfrm>
            <a:off x="774551" y="4098664"/>
            <a:ext cx="961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코드 수행에 필요한 정보 추출을 위한 </a:t>
            </a:r>
            <a:r>
              <a:rPr kumimoji="1" lang="en-US" altLang="ko-KR" dirty="0"/>
              <a:t>DUMP</a:t>
            </a:r>
            <a:r>
              <a:rPr kumimoji="1" lang="ko-KR" altLang="en-US" dirty="0"/>
              <a:t> 파일 생성</a:t>
            </a:r>
            <a:endParaRPr kumimoji="1" lang="en-US" altLang="ko-KR" dirty="0"/>
          </a:p>
          <a:p>
            <a:r>
              <a:rPr kumimoji="1" lang="en-US" altLang="ko-Kore-KR" dirty="0"/>
              <a:t>      fr-riscv64-unknown-elf-objdump -D </a:t>
            </a:r>
            <a:r>
              <a:rPr kumimoji="1" lang="en-US" altLang="ko-Kore-KR" dirty="0" err="1"/>
              <a:t>vadd.out</a:t>
            </a:r>
            <a:r>
              <a:rPr kumimoji="1" lang="en-US" altLang="ko-Kore-KR" dirty="0"/>
              <a:t> &gt; </a:t>
            </a:r>
            <a:r>
              <a:rPr kumimoji="1" lang="en-US" altLang="ko-Kore-KR" dirty="0" err="1"/>
              <a:t>vadd.dump</a:t>
            </a:r>
            <a:endParaRPr kumimoji="1" lang="en-US" altLang="ko-Kore-KR" dirty="0"/>
          </a:p>
          <a:p>
            <a:r>
              <a:rPr kumimoji="1" lang="en-US" altLang="ko-Kore-KR" dirty="0"/>
              <a:t>     </a:t>
            </a:r>
            <a:r>
              <a:rPr kumimoji="1" lang="ko-KR" altLang="en-US" dirty="0"/>
              <a:t>   앞 단계에서 생성된 </a:t>
            </a:r>
            <a:r>
              <a:rPr kumimoji="1" lang="en-US" altLang="ko-KR" dirty="0" err="1"/>
              <a:t>vadd.out</a:t>
            </a:r>
            <a:r>
              <a:rPr kumimoji="1" lang="ko-KR" altLang="en-US" dirty="0"/>
              <a:t>을 텍스트 형태로 저장하며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저장된 파일 이름은 </a:t>
            </a:r>
            <a:r>
              <a:rPr kumimoji="1" lang="en-US" altLang="ko-KR" dirty="0" err="1"/>
              <a:t>vadd.dump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      </a:t>
            </a:r>
            <a:r>
              <a:rPr kumimoji="1" lang="en-US" altLang="ko-KR" dirty="0" err="1"/>
              <a:t>vadd.dump</a:t>
            </a:r>
            <a:r>
              <a:rPr kumimoji="1" lang="ko-KR" altLang="en-US" dirty="0"/>
              <a:t> 내용은 다음 페이지에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44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411CCB-7627-D84A-A461-D585B28C8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6" r="34722"/>
          <a:stretch/>
        </p:blipFill>
        <p:spPr>
          <a:xfrm>
            <a:off x="133295" y="-1"/>
            <a:ext cx="4718403" cy="6746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97E50-7448-8247-9D68-BAE6AE5AE0CB}"/>
              </a:ext>
            </a:extLst>
          </p:cNvPr>
          <p:cNvSpPr txBox="1"/>
          <p:nvPr/>
        </p:nvSpPr>
        <p:spPr>
          <a:xfrm>
            <a:off x="5174427" y="289679"/>
            <a:ext cx="6637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ore-KR" dirty="0" err="1"/>
              <a:t>vadd.dump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fr-riscv64-unknown-elf-objdump </a:t>
            </a:r>
            <a:r>
              <a:rPr kumimoji="1" lang="ko-KR" altLang="en-US" dirty="0"/>
              <a:t>이용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파일의 내용임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ore-KR" dirty="0"/>
              <a:t>Spike</a:t>
            </a:r>
            <a:r>
              <a:rPr kumimoji="1" lang="ko-KR" altLang="en-US" dirty="0"/>
              <a:t>에서 실행되는 범위를 </a:t>
            </a:r>
            <a:r>
              <a:rPr kumimoji="1" lang="en-US" altLang="ko-KR" dirty="0"/>
              <a:t>PC</a:t>
            </a:r>
            <a:r>
              <a:rPr kumimoji="1" lang="ko-KR" altLang="en-US" dirty="0"/>
              <a:t>값으로 지정하기 위하여 이 파일의 정보를 이용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코드의 실행은 </a:t>
            </a:r>
            <a:r>
              <a:rPr kumimoji="1" lang="en-US" altLang="ko-KR" dirty="0"/>
              <a:t>start-up </a:t>
            </a:r>
            <a:r>
              <a:rPr kumimoji="1" lang="ko-KR" altLang="en-US" dirty="0"/>
              <a:t>코드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vadd.dump</a:t>
            </a:r>
            <a:r>
              <a:rPr kumimoji="1" lang="ko-KR" altLang="en-US" dirty="0"/>
              <a:t>에 자동으로 포함됨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의하여 자동으로 </a:t>
            </a:r>
            <a:r>
              <a:rPr kumimoji="1" lang="en-US" altLang="ko-KR" dirty="0"/>
              <a:t>_start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실행 시작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실행을 멈출 </a:t>
            </a:r>
            <a:r>
              <a:rPr kumimoji="1" lang="en-US" altLang="ko-KR" dirty="0"/>
              <a:t>PC</a:t>
            </a:r>
            <a:r>
              <a:rPr kumimoji="1" lang="ko-KR" altLang="en-US" dirty="0"/>
              <a:t>만 지정하면 됨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여기서는 첫번째 </a:t>
            </a:r>
            <a:r>
              <a:rPr kumimoji="1" lang="en-US" altLang="ko-KR" dirty="0"/>
              <a:t>NOP</a:t>
            </a:r>
            <a:r>
              <a:rPr kumimoji="1" lang="ko-KR" altLang="en-US" dirty="0"/>
              <a:t> 명령어 </a:t>
            </a:r>
            <a:r>
              <a:rPr kumimoji="1" lang="en-US" altLang="ko-KR" dirty="0"/>
              <a:t>(</a:t>
            </a:r>
            <a:r>
              <a:rPr kumimoji="1" lang="en-US" altLang="ko-KR" dirty="0">
                <a:solidFill>
                  <a:srgbClr val="0432FF"/>
                </a:solidFill>
              </a:rPr>
              <a:t>PC = 101a6</a:t>
            </a:r>
            <a:r>
              <a:rPr kumimoji="1" lang="en-US" altLang="ko-KR" dirty="0"/>
              <a:t>)</a:t>
            </a:r>
            <a:r>
              <a:rPr kumimoji="1" lang="ko-KR" altLang="en-US" dirty="0"/>
              <a:t>까지 실행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B4CFFD-FAAD-C842-8EBE-0097526DC8CE}"/>
              </a:ext>
            </a:extLst>
          </p:cNvPr>
          <p:cNvSpPr/>
          <p:nvPr/>
        </p:nvSpPr>
        <p:spPr>
          <a:xfrm>
            <a:off x="292308" y="6138472"/>
            <a:ext cx="2330971" cy="119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D77FA-FAF9-8B4F-9B78-FC5F52AB857B}"/>
              </a:ext>
            </a:extLst>
          </p:cNvPr>
          <p:cNvSpPr txBox="1"/>
          <p:nvPr/>
        </p:nvSpPr>
        <p:spPr>
          <a:xfrm>
            <a:off x="5184421" y="2900466"/>
            <a:ext cx="6637469" cy="286232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vle16.v v2,(s0): </a:t>
            </a:r>
            <a:r>
              <a:rPr kumimoji="1" lang="en-US" altLang="ko-KR" dirty="0" err="1"/>
              <a:t>vadd</a:t>
            </a:r>
            <a:r>
              <a:rPr kumimoji="1" lang="ko-KR" altLang="en-US" dirty="0"/>
              <a:t> 명령어의 첫번째 </a:t>
            </a:r>
            <a:r>
              <a:rPr kumimoji="1" lang="en-US" altLang="ko-KR" dirty="0"/>
              <a:t>operand</a:t>
            </a:r>
            <a:r>
              <a:rPr kumimoji="1" lang="ko-KR" altLang="en-US" dirty="0"/>
              <a:t>로 사용된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데이터를 </a:t>
            </a:r>
            <a:r>
              <a:rPr kumimoji="1" lang="en-US" altLang="ko-KR" dirty="0"/>
              <a:t>v2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load. (</a:t>
            </a:r>
            <a:r>
              <a:rPr kumimoji="1" lang="en-US" altLang="ko-KR" dirty="0" err="1"/>
              <a:t>vadd.s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.VECTOR16_1</a:t>
            </a:r>
            <a:r>
              <a:rPr kumimoji="1" lang="ko-KR" altLang="en-US" dirty="0"/>
              <a:t>에 저장됨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vle16.v v4,(s0): </a:t>
            </a:r>
            <a:r>
              <a:rPr kumimoji="1" lang="en-US" altLang="ko-KR" dirty="0" err="1"/>
              <a:t>vadd</a:t>
            </a:r>
            <a:r>
              <a:rPr kumimoji="1" lang="ko-KR" altLang="en-US" dirty="0"/>
              <a:t> 명령어의 두번째 </a:t>
            </a:r>
            <a:r>
              <a:rPr kumimoji="1" lang="en-US" altLang="ko-KR" dirty="0"/>
              <a:t>operand</a:t>
            </a:r>
            <a:r>
              <a:rPr kumimoji="1" lang="ko-KR" altLang="en-US" dirty="0"/>
              <a:t>로 사용된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데이터를 </a:t>
            </a:r>
            <a:r>
              <a:rPr kumimoji="1" lang="en-US" altLang="ko-KR" dirty="0"/>
              <a:t>v4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load. (</a:t>
            </a:r>
            <a:r>
              <a:rPr kumimoji="1" lang="en-US" altLang="ko-KR" dirty="0" err="1"/>
              <a:t>vadd.s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.VECTOR16_2</a:t>
            </a:r>
            <a:r>
              <a:rPr kumimoji="1" lang="ko-KR" altLang="en-US" dirty="0"/>
              <a:t>에 저장됨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 err="1"/>
              <a:t>vadd.vv</a:t>
            </a:r>
            <a:r>
              <a:rPr kumimoji="1" lang="en-US" altLang="ko-KR" dirty="0"/>
              <a:t> v3, v2, v4: </a:t>
            </a:r>
            <a:r>
              <a:rPr kumimoji="1" lang="en-US" altLang="ko-KR" dirty="0" err="1"/>
              <a:t>vadd</a:t>
            </a:r>
            <a:r>
              <a:rPr kumimoji="1" lang="ko-KR" altLang="en-US" dirty="0"/>
              <a:t> 명령어 실행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vle16.v v6,(s0): </a:t>
            </a:r>
            <a:r>
              <a:rPr kumimoji="1" lang="en-US" altLang="ko-KR" dirty="0" err="1"/>
              <a:t>vadd</a:t>
            </a:r>
            <a:r>
              <a:rPr kumimoji="1" lang="ko-KR" altLang="en-US" dirty="0"/>
              <a:t> 명령어의 실행 결과를 </a:t>
            </a:r>
            <a:r>
              <a:rPr kumimoji="1" lang="en-US" altLang="ko-KR" dirty="0"/>
              <a:t>v6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load. (</a:t>
            </a:r>
            <a:r>
              <a:rPr kumimoji="1" lang="en-US" altLang="ko-KR" dirty="0" err="1"/>
              <a:t>vadd.s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.VV_EXPECTED16</a:t>
            </a:r>
            <a:r>
              <a:rPr kumimoji="1" lang="ko-KR" altLang="en-US" dirty="0"/>
              <a:t>에 저장됨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 err="1"/>
              <a:t>vmsne.vv</a:t>
            </a:r>
            <a:r>
              <a:rPr kumimoji="1" lang="en-US" altLang="ko-KR" dirty="0"/>
              <a:t> v26, v3, v6: </a:t>
            </a:r>
            <a:r>
              <a:rPr kumimoji="1" lang="en-US" altLang="ko-KR" dirty="0" err="1"/>
              <a:t>vadd</a:t>
            </a:r>
            <a:r>
              <a:rPr kumimoji="1" lang="ko-KR" altLang="en-US" dirty="0"/>
              <a:t> 명령어 실행 결과</a:t>
            </a:r>
            <a:r>
              <a:rPr kumimoji="1" lang="en-US" altLang="ko-KR" dirty="0"/>
              <a:t>(v3)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기대결과</a:t>
            </a:r>
            <a:r>
              <a:rPr kumimoji="1" lang="en-US" altLang="ko-KR" dirty="0"/>
              <a:t>(v6)</a:t>
            </a:r>
            <a:r>
              <a:rPr kumimoji="1" lang="ko-KR" altLang="en-US" dirty="0"/>
              <a:t>과 데이터 단위로 비교하여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 값이 다른 경우 </a:t>
            </a:r>
            <a:r>
              <a:rPr kumimoji="1" lang="en-US" altLang="ko-KR" dirty="0"/>
              <a:t>v26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저장</a:t>
            </a:r>
            <a:endParaRPr kumimoji="1"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CF837-1BAD-B146-8F56-963747F7C97D}"/>
              </a:ext>
            </a:extLst>
          </p:cNvPr>
          <p:cNvSpPr/>
          <p:nvPr/>
        </p:nvSpPr>
        <p:spPr>
          <a:xfrm>
            <a:off x="1988695" y="622092"/>
            <a:ext cx="2763187" cy="1214203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26D5BF-E210-2742-9CB6-BFE2B1EA5662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>
            <a:off x="3370289" y="1836295"/>
            <a:ext cx="1814132" cy="2495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2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Spike</a:t>
            </a:r>
            <a:r>
              <a:rPr kumimoji="1" lang="ko-KR" altLang="en-US" dirty="0"/>
              <a:t> 실행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B981C4-5B81-964A-B6EA-01C7CDD8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" y="1386640"/>
            <a:ext cx="11005109" cy="4864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1B746-0577-D948-93C3-F9B554562475}"/>
              </a:ext>
            </a:extLst>
          </p:cNvPr>
          <p:cNvSpPr txBox="1"/>
          <p:nvPr/>
        </p:nvSpPr>
        <p:spPr>
          <a:xfrm>
            <a:off x="157395" y="2259767"/>
            <a:ext cx="1113986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ore-KR" dirty="0"/>
              <a:t>Spike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ko-KR" altLang="en-US" dirty="0"/>
              <a:t>      </a:t>
            </a:r>
            <a:r>
              <a:rPr lang="en-US" altLang="ko-Kore-KR" dirty="0"/>
              <a:t>spike</a:t>
            </a:r>
            <a:r>
              <a:rPr lang="ko-KR" altLang="en-US" dirty="0"/>
              <a:t> </a:t>
            </a:r>
            <a:r>
              <a:rPr lang="en-US" altLang="ko-Kore-KR" dirty="0">
                <a:solidFill>
                  <a:srgbClr val="0432FF"/>
                </a:solidFill>
              </a:rPr>
              <a:t>-d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0000"/>
                </a:solidFill>
              </a:rPr>
              <a:t>--</a:t>
            </a:r>
            <a:r>
              <a:rPr lang="en-US" altLang="ko-Kore-KR" dirty="0" err="1">
                <a:solidFill>
                  <a:srgbClr val="FF0000"/>
                </a:solidFill>
              </a:rPr>
              <a:t>varch</a:t>
            </a:r>
            <a:r>
              <a:rPr lang="en-US" altLang="ko-Kore-KR" dirty="0">
                <a:solidFill>
                  <a:srgbClr val="FF0000"/>
                </a:solidFill>
              </a:rPr>
              <a:t>="vlen:128,elen:16,slen:128" </a:t>
            </a:r>
            <a:r>
              <a:rPr lang="en-US" altLang="ko-Kore-KR" dirty="0"/>
              <a:t>pk </a:t>
            </a:r>
            <a:r>
              <a:rPr lang="en-US" altLang="ko-Kore-KR" dirty="0" err="1"/>
              <a:t>vadd.out</a:t>
            </a:r>
            <a:endParaRPr lang="en-US" altLang="ko-Kore-KR" dirty="0"/>
          </a:p>
          <a:p>
            <a:r>
              <a:rPr lang="ko-KR" altLang="en-US" dirty="0"/>
              <a:t>      </a:t>
            </a:r>
            <a:r>
              <a:rPr lang="en-US" altLang="ko-KR" dirty="0">
                <a:solidFill>
                  <a:srgbClr val="0432FF"/>
                </a:solidFill>
              </a:rPr>
              <a:t>-d</a:t>
            </a:r>
            <a:r>
              <a:rPr lang="en-US" altLang="ko-KR" dirty="0"/>
              <a:t>: interactive mode</a:t>
            </a:r>
            <a:r>
              <a:rPr lang="ko-KR" altLang="en-US" dirty="0"/>
              <a:t>로 실행</a:t>
            </a:r>
            <a:endParaRPr lang="en-US" altLang="ko-Kore-KR" dirty="0"/>
          </a:p>
          <a:p>
            <a:r>
              <a:rPr lang="ko-KR" altLang="en-US" dirty="0"/>
              <a:t>      </a:t>
            </a:r>
            <a:r>
              <a:rPr lang="en-US" altLang="ko-Kore-KR" dirty="0">
                <a:solidFill>
                  <a:srgbClr val="FF0000"/>
                </a:solidFill>
              </a:rPr>
              <a:t>--</a:t>
            </a:r>
            <a:r>
              <a:rPr lang="en-US" altLang="ko-Kore-KR" dirty="0" err="1">
                <a:solidFill>
                  <a:srgbClr val="FF0000"/>
                </a:solidFill>
              </a:rPr>
              <a:t>varch</a:t>
            </a:r>
            <a:r>
              <a:rPr lang="en-US" altLang="ko-Kore-KR" dirty="0">
                <a:solidFill>
                  <a:srgbClr val="FF0000"/>
                </a:solidFill>
              </a:rPr>
              <a:t>="vlen:128,elen:16,slen:128”</a:t>
            </a:r>
            <a:r>
              <a:rPr lang="en-US" altLang="ko-KR" dirty="0"/>
              <a:t>:</a:t>
            </a:r>
            <a:r>
              <a:rPr lang="ko-KR" altLang="en-US" dirty="0"/>
              <a:t> 벡터 길이 지정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           </a:t>
            </a:r>
            <a:r>
              <a:rPr lang="en-US" altLang="ko-KR" dirty="0"/>
              <a:t> </a:t>
            </a:r>
            <a:r>
              <a:rPr lang="en-US" altLang="ko-KR" dirty="0" err="1"/>
              <a:t>vlen</a:t>
            </a:r>
            <a:r>
              <a:rPr lang="en-US" altLang="ko-KR" dirty="0"/>
              <a:t>: vector register </a:t>
            </a:r>
            <a:r>
              <a:rPr lang="ko-KR" altLang="en-US" dirty="0"/>
              <a:t>길이 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              </a:t>
            </a:r>
            <a:r>
              <a:rPr lang="en-US" altLang="ko-KR" dirty="0" err="1"/>
              <a:t>elen</a:t>
            </a:r>
            <a:r>
              <a:rPr lang="en-US" altLang="ko-KR" dirty="0"/>
              <a:t>: </a:t>
            </a:r>
            <a:r>
              <a:rPr lang="ko-KR" altLang="en-US" dirty="0"/>
              <a:t>데이터 길이 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              이 경우는 벡터 </a:t>
            </a:r>
            <a:r>
              <a:rPr lang="ko-KR" altLang="en-US" dirty="0" err="1"/>
              <a:t>레지스트는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비트이며</a:t>
            </a:r>
            <a:r>
              <a:rPr lang="en-US" altLang="ko-KR" dirty="0"/>
              <a:t>,</a:t>
            </a:r>
            <a:r>
              <a:rPr lang="ko-KR" altLang="en-US" dirty="0"/>
              <a:t> 데이터의 길이는 </a:t>
            </a:r>
            <a:r>
              <a:rPr lang="en-US" altLang="ko-KR" dirty="0"/>
              <a:t>16</a:t>
            </a:r>
            <a:r>
              <a:rPr lang="ko-KR" altLang="en-US" dirty="0"/>
              <a:t>비트임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1</a:t>
            </a:r>
            <a:r>
              <a:rPr lang="ko-KR" altLang="en-US" dirty="0"/>
              <a:t>개의 벡터  </a:t>
            </a:r>
            <a:endParaRPr lang="en-US" altLang="ko-KR" dirty="0"/>
          </a:p>
          <a:p>
            <a:r>
              <a:rPr lang="ko-KR" altLang="en-US" dirty="0"/>
              <a:t>                      레지스터에 </a:t>
            </a:r>
            <a:r>
              <a:rPr lang="en-US" altLang="ko-KR" dirty="0"/>
              <a:t>8</a:t>
            </a:r>
            <a:r>
              <a:rPr lang="ko-KR" altLang="en-US" dirty="0"/>
              <a:t>개의 데이터가 저장</a:t>
            </a:r>
            <a:endParaRPr lang="en-US" altLang="ko-KR" dirty="0"/>
          </a:p>
          <a:p>
            <a:r>
              <a:rPr lang="ko-KR" altLang="en-US" dirty="0"/>
              <a:t>     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5307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Spike</a:t>
            </a:r>
            <a:r>
              <a:rPr kumimoji="1" lang="ko-KR" altLang="en-US" dirty="0"/>
              <a:t> 실행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B981C4-5B81-964A-B6EA-01C7CDD8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" y="1386640"/>
            <a:ext cx="11005109" cy="4864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1B746-0577-D948-93C3-F9B554562475}"/>
              </a:ext>
            </a:extLst>
          </p:cNvPr>
          <p:cNvSpPr txBox="1"/>
          <p:nvPr/>
        </p:nvSpPr>
        <p:spPr>
          <a:xfrm>
            <a:off x="157395" y="2259767"/>
            <a:ext cx="111398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코드 실행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until pc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432FF"/>
                </a:solidFill>
              </a:rPr>
              <a:t>101a6</a:t>
            </a:r>
            <a:endParaRPr lang="en-US" altLang="ko-Kore-KR" dirty="0">
              <a:solidFill>
                <a:srgbClr val="0432FF"/>
              </a:solidFill>
            </a:endParaRPr>
          </a:p>
          <a:p>
            <a:r>
              <a:rPr lang="ko-KR" altLang="en-US" dirty="0"/>
              <a:t>      </a:t>
            </a:r>
            <a:r>
              <a:rPr lang="en-US" altLang="ko-KR" dirty="0"/>
              <a:t>  core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에서  </a:t>
            </a:r>
            <a:r>
              <a:rPr lang="en-US" altLang="ko-KR" dirty="0"/>
              <a:t>_start</a:t>
            </a:r>
            <a:r>
              <a:rPr lang="ko-KR" altLang="en-US" dirty="0"/>
              <a:t>에서 시작해서 </a:t>
            </a:r>
            <a:r>
              <a:rPr lang="en-US" altLang="ko-KR" dirty="0">
                <a:solidFill>
                  <a:srgbClr val="0432FF"/>
                </a:solidFill>
              </a:rPr>
              <a:t>PC = 101a6</a:t>
            </a:r>
            <a:r>
              <a:rPr lang="ko-KR" altLang="en-US" dirty="0"/>
              <a:t>까지 실행</a:t>
            </a:r>
            <a:endParaRPr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39635-BDE3-B244-82C7-2613C461CEF6}"/>
              </a:ext>
            </a:extLst>
          </p:cNvPr>
          <p:cNvSpPr/>
          <p:nvPr/>
        </p:nvSpPr>
        <p:spPr>
          <a:xfrm>
            <a:off x="189875" y="1514006"/>
            <a:ext cx="2763187" cy="157397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27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9B99E-D22A-2F4C-B876-9E19C12E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Spike</a:t>
            </a:r>
            <a:r>
              <a:rPr kumimoji="1" lang="ko-KR" altLang="en-US" dirty="0"/>
              <a:t> 결과 확인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B981C4-5B81-964A-B6EA-01C7CDD8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" y="1386640"/>
            <a:ext cx="11005109" cy="4864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1B746-0577-D948-93C3-F9B554562475}"/>
              </a:ext>
            </a:extLst>
          </p:cNvPr>
          <p:cNvSpPr txBox="1"/>
          <p:nvPr/>
        </p:nvSpPr>
        <p:spPr>
          <a:xfrm>
            <a:off x="2465882" y="1671324"/>
            <a:ext cx="8372007" cy="3693319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결과 확인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vreg</a:t>
            </a:r>
            <a:r>
              <a:rPr lang="en-US" altLang="ko-KR" dirty="0"/>
              <a:t> 0 : 32</a:t>
            </a:r>
            <a:r>
              <a:rPr lang="ko-KR" altLang="en-US" dirty="0"/>
              <a:t>개 벡터 레지스터의 내용을 표시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err="1"/>
              <a:t>vadd.s</a:t>
            </a:r>
            <a:r>
              <a:rPr lang="ko-KR" altLang="en-US" dirty="0"/>
              <a:t>에서 다음과 같이 </a:t>
            </a:r>
            <a:r>
              <a:rPr lang="en-US" altLang="ko-KR" dirty="0" err="1"/>
              <a:t>vmsne.vv</a:t>
            </a:r>
            <a:r>
              <a:rPr lang="ko-KR" altLang="en-US" dirty="0"/>
              <a:t> 명령어를 사용하여 </a:t>
            </a:r>
            <a:r>
              <a:rPr lang="en-US" altLang="ko-KR" dirty="0"/>
              <a:t>v26 ~ v31</a:t>
            </a:r>
            <a:r>
              <a:rPr lang="ko-KR" altLang="en-US" dirty="0"/>
              <a:t>에 결과 저장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v26, v3, v6</a:t>
            </a:r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v27, v3, v6</a:t>
            </a:r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v28, v3, v6</a:t>
            </a:r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v29, v3, v6</a:t>
            </a:r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v30, v3, v6</a:t>
            </a:r>
          </a:p>
          <a:p>
            <a:r>
              <a:rPr lang="ko-KR" altLang="en-US" dirty="0"/>
              <a:t>     </a:t>
            </a:r>
            <a:r>
              <a:rPr lang="en-US" altLang="ko-Kore-KR" dirty="0" err="1"/>
              <a:t>vmsne.vv</a:t>
            </a:r>
            <a:r>
              <a:rPr lang="en-US" altLang="ko-Kore-KR" dirty="0"/>
              <a:t> v31, v3, v6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ore-KR" dirty="0"/>
              <a:t>v26 ~ v31</a:t>
            </a:r>
            <a:r>
              <a:rPr lang="ko-KR" altLang="en-US" dirty="0"/>
              <a:t>레지스터의 값이 </a:t>
            </a:r>
            <a:r>
              <a:rPr lang="en-US" altLang="ko-KR" dirty="0"/>
              <a:t>1</a:t>
            </a:r>
            <a:r>
              <a:rPr lang="ko-KR" altLang="en-US" dirty="0"/>
              <a:t>인 경우에 해당하는 데이터에서 오류 발생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각 레지스터의 </a:t>
            </a:r>
            <a:r>
              <a:rPr lang="en-US" altLang="ko-KR" dirty="0"/>
              <a:t>n</a:t>
            </a:r>
            <a:r>
              <a:rPr lang="ko-KR" altLang="en-US" dirty="0"/>
              <a:t>번 비트가 </a:t>
            </a:r>
            <a:r>
              <a:rPr lang="en-US" altLang="ko-KR" dirty="0"/>
              <a:t>1</a:t>
            </a:r>
            <a:r>
              <a:rPr lang="ko-KR" altLang="en-US" dirty="0"/>
              <a:t>인 경우에는 </a:t>
            </a:r>
            <a:r>
              <a:rPr lang="en-US" altLang="ko-KR" dirty="0"/>
              <a:t>n</a:t>
            </a:r>
            <a:r>
              <a:rPr lang="ko-KR" altLang="en-US" dirty="0"/>
              <a:t>번 데이터에서 오류가 발생한 것을 표시</a:t>
            </a:r>
            <a:r>
              <a:rPr lang="en-US" altLang="ko-KR" dirty="0"/>
              <a:t> </a:t>
            </a:r>
            <a:endParaRPr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39635-BDE3-B244-82C7-2613C461CEF6}"/>
              </a:ext>
            </a:extLst>
          </p:cNvPr>
          <p:cNvSpPr/>
          <p:nvPr/>
        </p:nvSpPr>
        <p:spPr>
          <a:xfrm>
            <a:off x="204865" y="5486400"/>
            <a:ext cx="9313889" cy="79447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0AC47A-A591-294D-8374-32E4C6A7CFEE}"/>
              </a:ext>
            </a:extLst>
          </p:cNvPr>
          <p:cNvSpPr/>
          <p:nvPr/>
        </p:nvSpPr>
        <p:spPr>
          <a:xfrm>
            <a:off x="8799226" y="5516380"/>
            <a:ext cx="734518" cy="734518"/>
          </a:xfrm>
          <a:prstGeom prst="rect">
            <a:avLst/>
          </a:prstGeom>
          <a:solidFill>
            <a:srgbClr val="FF0000">
              <a:alpha val="2866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70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816</Words>
  <Application>Microsoft Macintosh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테마</vt:lpstr>
      <vt:lpstr>RISC-V Vector Extension Test Vector</vt:lpstr>
      <vt:lpstr>Test Vector Sources</vt:lpstr>
      <vt:lpstr>Test code 컴파일 및 실행</vt:lpstr>
      <vt:lpstr>Test code 컴파일 및 실행</vt:lpstr>
      <vt:lpstr>PowerPoint 프레젠테이션</vt:lpstr>
      <vt:lpstr>Spike 실행</vt:lpstr>
      <vt:lpstr>Spike 실행</vt:lpstr>
      <vt:lpstr>Spike 결과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Vector Extension Test Vector</dc:title>
  <dc:creator>LEE Jong-Yeol</dc:creator>
  <cp:lastModifiedBy>LEE Jong-Yeol</cp:lastModifiedBy>
  <cp:revision>16</cp:revision>
  <dcterms:created xsi:type="dcterms:W3CDTF">2021-07-22T21:32:40Z</dcterms:created>
  <dcterms:modified xsi:type="dcterms:W3CDTF">2021-07-22T22:41:38Z</dcterms:modified>
</cp:coreProperties>
</file>