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3"/>
  </p:normalViewPr>
  <p:slideViewPr>
    <p:cSldViewPr snapToGrid="0">
      <p:cViewPr varScale="1">
        <p:scale>
          <a:sx n="115" d="100"/>
          <a:sy n="115" d="100"/>
        </p:scale>
        <p:origin x="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9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5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1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9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0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3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4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7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1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3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62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5" r:id="rId6"/>
    <p:sldLayoutId id="2147483700" r:id="rId7"/>
    <p:sldLayoutId id="2147483701" r:id="rId8"/>
    <p:sldLayoutId id="2147483702" r:id="rId9"/>
    <p:sldLayoutId id="2147483704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4EAE9-4199-E498-BF0E-2392123C68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48" r="6774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8BB9797-E7DC-1948-34FF-925A88606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tr-TR" dirty="0" err="1"/>
              <a:t>Dsa</a:t>
            </a:r>
            <a:r>
              <a:rPr lang="tr-TR" dirty="0"/>
              <a:t> 210 </a:t>
            </a:r>
            <a:r>
              <a:rPr lang="tr-TR" dirty="0" err="1"/>
              <a:t>project</a:t>
            </a:r>
            <a:br>
              <a:rPr lang="tr-TR" dirty="0"/>
            </a:b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7CA4104-BABE-5EB6-B994-BD3D40EB4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2807329"/>
            <a:ext cx="4857857" cy="1005657"/>
          </a:xfrm>
        </p:spPr>
        <p:txBody>
          <a:bodyPr>
            <a:normAutofit/>
          </a:bodyPr>
          <a:lstStyle/>
          <a:p>
            <a:r>
              <a:rPr lang="tr-TR" b="0" i="0" u="none" strike="noStrike" dirty="0" err="1">
                <a:effectLst/>
                <a:latin typeface="-webkit-standard"/>
              </a:rPr>
              <a:t>Analyzing</a:t>
            </a:r>
            <a:r>
              <a:rPr lang="tr-TR" b="0" i="0" u="none" strike="noStrike" dirty="0"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effectLst/>
                <a:latin typeface="-webkit-standard"/>
              </a:rPr>
              <a:t>the</a:t>
            </a:r>
            <a:r>
              <a:rPr lang="tr-TR" b="0" i="0" u="none" strike="noStrike" dirty="0"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effectLst/>
                <a:latin typeface="-webkit-standard"/>
              </a:rPr>
              <a:t>Correlation</a:t>
            </a:r>
            <a:r>
              <a:rPr lang="tr-TR" b="0" i="0" u="none" strike="noStrike" dirty="0"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effectLst/>
                <a:latin typeface="-webkit-standard"/>
              </a:rPr>
              <a:t>Between</a:t>
            </a:r>
            <a:r>
              <a:rPr lang="tr-TR" b="0" i="0" u="none" strike="noStrike" dirty="0">
                <a:effectLst/>
                <a:latin typeface="-webkit-standard"/>
              </a:rPr>
              <a:t> My Music </a:t>
            </a:r>
            <a:r>
              <a:rPr lang="tr-TR" b="0" i="0" u="none" strike="noStrike" dirty="0" err="1">
                <a:effectLst/>
                <a:latin typeface="-webkit-standard"/>
              </a:rPr>
              <a:t>Preferences</a:t>
            </a:r>
            <a:r>
              <a:rPr lang="tr-TR" b="0" i="0" u="none" strike="noStrike" dirty="0"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effectLst/>
                <a:latin typeface="-webkit-standard"/>
              </a:rPr>
              <a:t>and</a:t>
            </a:r>
            <a:r>
              <a:rPr lang="tr-TR" b="0" i="0" u="none" strike="noStrike" dirty="0"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effectLst/>
                <a:latin typeface="-webkit-standard"/>
              </a:rPr>
              <a:t>Emotional</a:t>
            </a:r>
            <a:r>
              <a:rPr lang="tr-TR" b="0" i="0" u="none" strike="noStrike" dirty="0"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effectLst/>
                <a:latin typeface="-webkit-standard"/>
              </a:rPr>
              <a:t>States</a:t>
            </a:r>
            <a:endParaRPr lang="tr-T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etin kutusu 5">
            <a:extLst>
              <a:ext uri="{FF2B5EF4-FFF2-40B4-BE49-F238E27FC236}">
                <a16:creationId xmlns:a16="http://schemas.microsoft.com/office/drawing/2014/main" id="{7F37BBFC-8CDE-0FB4-0427-7B7C4995CC8D}"/>
              </a:ext>
            </a:extLst>
          </p:cNvPr>
          <p:cNvSpPr txBox="1"/>
          <p:nvPr/>
        </p:nvSpPr>
        <p:spPr>
          <a:xfrm>
            <a:off x="800100" y="4315412"/>
            <a:ext cx="184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Semih Çelik</a:t>
            </a:r>
          </a:p>
        </p:txBody>
      </p:sp>
    </p:spTree>
    <p:extLst>
      <p:ext uri="{BB962C8B-B14F-4D97-AF65-F5344CB8AC3E}">
        <p14:creationId xmlns:p14="http://schemas.microsoft.com/office/powerpoint/2010/main" val="279404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BED3FF-2A27-DA06-08E4-777073C0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ıNTRODUCTION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ABE56F-BE32-B5F8-889B-AA5612496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0691265" cy="2060076"/>
          </a:xfrm>
        </p:spPr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Investigate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Spotify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listening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emotional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November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2023 –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November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2024.</a:t>
            </a:r>
          </a:p>
          <a:p>
            <a:pPr lvl="1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Spotify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Spotify API metadata.</a:t>
            </a:r>
          </a:p>
          <a:p>
            <a:pPr marL="457200" lvl="1" indent="0">
              <a:buNone/>
            </a:pPr>
            <a:endParaRPr lang="tr-TR" dirty="0">
              <a:solidFill>
                <a:srgbClr val="000000"/>
              </a:solidFill>
              <a:latin typeface="-webkit-standard"/>
            </a:endParaRPr>
          </a:p>
          <a:p>
            <a:pPr marL="457200" lvl="1" indent="0">
              <a:buNone/>
            </a:pPr>
            <a:endParaRPr lang="tr-TR" dirty="0">
              <a:solidFill>
                <a:srgbClr val="000000"/>
              </a:solidFill>
              <a:latin typeface="-webkit-standard"/>
            </a:endParaRPr>
          </a:p>
          <a:p>
            <a:pPr marL="457200" lvl="1" indent="0">
              <a:buNone/>
            </a:pPr>
            <a:endParaRPr lang="tr-TR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31A7F13-9234-43A1-F43C-7EAE465877DC}"/>
              </a:ext>
            </a:extLst>
          </p:cNvPr>
          <p:cNvSpPr txBox="1"/>
          <p:nvPr/>
        </p:nvSpPr>
        <p:spPr>
          <a:xfrm>
            <a:off x="700635" y="5429302"/>
            <a:ext cx="953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mood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most-listened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shifts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along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238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2791B8-BE52-4F31-6159-D69059BF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Data </a:t>
            </a:r>
            <a:r>
              <a:rPr lang="tr-TR" dirty="0" err="1"/>
              <a:t>collectıon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C29AE6-F12C-EEF7-6EFA-677F81BFE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0691265" cy="1747842"/>
          </a:xfrm>
        </p:spPr>
        <p:txBody>
          <a:bodyPr/>
          <a:lstStyle/>
          <a:p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Spotify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(JSON):</a:t>
            </a:r>
          </a:p>
          <a:p>
            <a:pPr lvl="1"/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artists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endTime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msPlayed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endTime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msPlayed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minutes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minutes_played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lvl="1" indent="0">
              <a:buNone/>
            </a:pPr>
            <a:endParaRPr lang="tr-T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F02B823-7252-EE8D-29C7-62E205A839A4}"/>
              </a:ext>
            </a:extLst>
          </p:cNvPr>
          <p:cNvSpPr txBox="1"/>
          <p:nvPr/>
        </p:nvSpPr>
        <p:spPr>
          <a:xfrm>
            <a:off x="700635" y="4226313"/>
            <a:ext cx="8119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Spotify API: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OAuth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popularity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“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dominant_mood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4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549BAF-93F4-C62B-5313-8929A7C5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Project </a:t>
            </a:r>
            <a:r>
              <a:rPr lang="tr-TR" dirty="0" err="1"/>
              <a:t>workflow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99189E-C54F-4866-E6BA-32B987AA5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1"/>
            <a:ext cx="10691265" cy="3721609"/>
          </a:xfrm>
        </p:spPr>
        <p:txBody>
          <a:bodyPr>
            <a:normAutofit fontScale="92500" lnSpcReduction="10000"/>
          </a:bodyPr>
          <a:lstStyle/>
          <a:p>
            <a:r>
              <a:rPr lang="tr-T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JSON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tr-TR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Daily/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Listening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Identifying</a:t>
            </a:r>
            <a:r>
              <a:rPr lang="tr-T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Favorites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Most-listened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artists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songs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Mood</a:t>
            </a:r>
            <a:r>
              <a:rPr lang="tr-T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Categorizing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“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dominant_mood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1"/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music_mood_analysis.csv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tr-TR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valuating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time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mood_value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96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253684-EB30-4470-1823-71632E81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MOOD ANALYSIS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6F857D-DEB6-0336-7E43-98CD9B520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0691265" cy="1647481"/>
          </a:xfrm>
        </p:spPr>
        <p:txBody>
          <a:bodyPr/>
          <a:lstStyle/>
          <a:p>
            <a:r>
              <a:rPr lang="tr-T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Dominant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Mood</a:t>
            </a:r>
            <a:r>
              <a:rPr lang="tr-T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Energetic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Calm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Intense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Melancholic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Balanced</a:t>
            </a:r>
            <a:endParaRPr lang="tr-TR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Spotify metadata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genres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popularity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mood_keywords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1"/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Tally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mood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endParaRPr lang="tr-TR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DB08619-4543-ADF3-DE44-2F6C8AA44C6F}"/>
              </a:ext>
            </a:extLst>
          </p:cNvPr>
          <p:cNvSpPr txBox="1"/>
          <p:nvPr/>
        </p:nvSpPr>
        <p:spPr>
          <a:xfrm>
            <a:off x="700635" y="4059044"/>
            <a:ext cx="650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music_mood_analysis.csv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76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B90C9E-1686-EEA2-E4D6-18CBA42E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Correlatıon</a:t>
            </a:r>
            <a:r>
              <a:rPr lang="tr-TR" dirty="0"/>
              <a:t> </a:t>
            </a:r>
            <a:r>
              <a:rPr lang="tr-TR" dirty="0" err="1"/>
              <a:t>fındıngs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E38A61-2045-BF9A-D974-1C08AA778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top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vs. “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mood_value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tr-T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tr-T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Coefficient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Tendency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toward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higher-energy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toward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calmer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melancholic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</a:p>
          <a:p>
            <a:pPr lvl="1"/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Near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Zero → No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detected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5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ED10B3-6F3A-8580-0FCE-80BF77FA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Conclusıon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20FA8E-743F-AC79-3BC4-31B171BE1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Listening</a:t>
            </a:r>
            <a:r>
              <a:rPr lang="tr-T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Habits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favorites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emerged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spikes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certain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Mood</a:t>
            </a:r>
            <a:r>
              <a:rPr lang="tr-T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Evolution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month-to-month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“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dominant_mood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data-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emotional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tendencies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tr-T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(valence,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acousticness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Possibly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mood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diaries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79484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213B35"/>
      </a:dk2>
      <a:lt2>
        <a:srgbClr val="E8E5E2"/>
      </a:lt2>
      <a:accent1>
        <a:srgbClr val="90A5C3"/>
      </a:accent1>
      <a:accent2>
        <a:srgbClr val="7AAAB3"/>
      </a:accent2>
      <a:accent3>
        <a:srgbClr val="80AA9F"/>
      </a:accent3>
      <a:accent4>
        <a:srgbClr val="77AF8A"/>
      </a:accent4>
      <a:accent5>
        <a:srgbClr val="85AB82"/>
      </a:accent5>
      <a:accent6>
        <a:srgbClr val="8FAA74"/>
      </a:accent6>
      <a:hlink>
        <a:srgbClr val="987F5C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</TotalTime>
  <Words>392</Words>
  <Application>Microsoft Macintosh PowerPoint</Application>
  <PresentationFormat>Geniş ekran</PresentationFormat>
  <Paragraphs>50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3" baseType="lpstr">
      <vt:lpstr>-webkit-standard</vt:lpstr>
      <vt:lpstr>Arial</vt:lpstr>
      <vt:lpstr>Calisto MT</vt:lpstr>
      <vt:lpstr>Times New Roman</vt:lpstr>
      <vt:lpstr>Univers Condensed</vt:lpstr>
      <vt:lpstr>ChronicleVTI</vt:lpstr>
      <vt:lpstr>Dsa 210 project </vt:lpstr>
      <vt:lpstr>ıNTRODUCTION</vt:lpstr>
      <vt:lpstr>Data collectıon</vt:lpstr>
      <vt:lpstr>Project workflow</vt:lpstr>
      <vt:lpstr>MOOD ANALYSIS</vt:lpstr>
      <vt:lpstr>Correlatıon fındıngs</vt:lpstr>
      <vt:lpstr>Conclusıon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Semih  Çelik</dc:creator>
  <cp:lastModifiedBy>Semih  Çelik</cp:lastModifiedBy>
  <cp:revision>2</cp:revision>
  <dcterms:created xsi:type="dcterms:W3CDTF">2025-01-10T16:45:03Z</dcterms:created>
  <dcterms:modified xsi:type="dcterms:W3CDTF">2025-01-10T17:00:54Z</dcterms:modified>
</cp:coreProperties>
</file>