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6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BE62EC-B13B-C7F2-D195-4654AEDC8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Taşıma Katmanı Protokolleri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88D688C-2AAA-494C-BF1B-88D906A47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16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AD45C0-D429-789C-3197-4F3113BA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TCP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6920E8-A800-B8EE-73E7-262E9C2D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Transmission</a:t>
            </a:r>
            <a:r>
              <a:rPr lang="tr-TR" b="1" dirty="0"/>
              <a:t> Control Protocol, Geçiş Kontrol Protokolü</a:t>
            </a:r>
          </a:p>
          <a:p>
            <a:r>
              <a:rPr lang="tr-TR" dirty="0"/>
              <a:t>İletim Kontrol Protokolü olarak bilinen TCP, bilgisayarlar tarafından internet üzerinden iletişim kurmak için kullanılan bağlantıya yönelik bir protokoldür.</a:t>
            </a:r>
          </a:p>
          <a:p>
            <a:r>
              <a:rPr lang="tr-TR" dirty="0"/>
              <a:t>Verilerin gönderilmesini ve gönderildiği sırayla yapılmasını garanti eder. Güvenilirdir, ancak hızı düşüktür. Çevrimiçi olarak arkadaşınızla konuştuğunuzda, bir e-posta gönderin veya tarayıcınız üzerinden sayfada gezinin, İnternet üzerinden veri gönderme eğilimindesiniz. Şaşırtıcı bir şekilde, verileri küçük paketler halinde gönderiyorsunuz.</a:t>
            </a:r>
          </a:p>
        </p:txBody>
      </p:sp>
    </p:spTree>
    <p:extLst>
      <p:ext uri="{BB962C8B-B14F-4D97-AF65-F5344CB8AC3E}">
        <p14:creationId xmlns:p14="http://schemas.microsoft.com/office/powerpoint/2010/main" val="223761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52345D-B210-90C3-CCDB-3AF2757A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UDP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F451A4-7DBF-9D0D-E98D-27C90142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User Datagram Protocol, Kullanıcı Veri Bloğu Protokolü</a:t>
            </a:r>
          </a:p>
          <a:p>
            <a:r>
              <a:rPr lang="tr-TR" dirty="0"/>
              <a:t>UDP bağlantısız bir protokoldür. Ayrıca, internet üzerinden veri paketleri gönderen aynı işlevi gerçekleştirir. UDP, Kullanıcı Datagram Protokolü anlamına gelir.</a:t>
            </a:r>
          </a:p>
          <a:p>
            <a:r>
              <a:rPr lang="tr-TR" dirty="0"/>
              <a:t>Bu protokol veri paketini TCP ile karşılaştırıldığında çok daha hızlı gönderir. Bu yüzden hata kontrol sürecini hiç takip etmiyor. </a:t>
            </a:r>
            <a:r>
              <a:rPr lang="tr-TR" dirty="0" err="1"/>
              <a:t>UDP'yi</a:t>
            </a:r>
            <a:r>
              <a:rPr lang="tr-TR" dirty="0"/>
              <a:t> hafif bir protokol yapan güvenilirlik faktörüne bakmaktadır.</a:t>
            </a:r>
          </a:p>
        </p:txBody>
      </p:sp>
    </p:spTree>
    <p:extLst>
      <p:ext uri="{BB962C8B-B14F-4D97-AF65-F5344CB8AC3E}">
        <p14:creationId xmlns:p14="http://schemas.microsoft.com/office/powerpoint/2010/main" val="147208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DCDD18-7A07-D929-DD28-3B2E83B3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TCP ve UDP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29B83E-19FE-23FD-BB05-5A0DBBD7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TCP</a:t>
            </a:r>
            <a:r>
              <a:rPr lang="tr-TR" dirty="0"/>
              <a:t>, bağlantı tabanlı (</a:t>
            </a:r>
            <a:r>
              <a:rPr lang="tr-TR" dirty="0" err="1"/>
              <a:t>connection</a:t>
            </a:r>
            <a:r>
              <a:rPr lang="tr-TR" dirty="0"/>
              <a:t> </a:t>
            </a:r>
            <a:r>
              <a:rPr lang="tr-TR" dirty="0" err="1"/>
              <a:t>oriented</a:t>
            </a:r>
            <a:r>
              <a:rPr lang="tr-TR" dirty="0"/>
              <a:t>) bir protokoldür, </a:t>
            </a:r>
            <a:r>
              <a:rPr lang="tr-TR" b="1" dirty="0"/>
              <a:t>UDP</a:t>
            </a:r>
            <a:r>
              <a:rPr lang="tr-TR" dirty="0"/>
              <a:t> bağlantı tabanlı değildir (</a:t>
            </a:r>
            <a:r>
              <a:rPr lang="tr-TR" dirty="0" err="1"/>
              <a:t>connectionless</a:t>
            </a:r>
            <a:r>
              <a:rPr lang="tr-TR" dirty="0"/>
              <a:t>).</a:t>
            </a:r>
          </a:p>
          <a:p>
            <a:r>
              <a:rPr lang="tr-TR" b="1" dirty="0"/>
              <a:t>TCP</a:t>
            </a:r>
            <a:r>
              <a:rPr lang="tr-TR" dirty="0"/>
              <a:t>'de akış kontrolü vardır, </a:t>
            </a:r>
            <a:r>
              <a:rPr lang="tr-TR" b="1" dirty="0" err="1"/>
              <a:t>UDP</a:t>
            </a:r>
            <a:r>
              <a:rPr lang="tr-TR" dirty="0" err="1"/>
              <a:t>'de</a:t>
            </a:r>
            <a:r>
              <a:rPr lang="tr-TR" dirty="0"/>
              <a:t> akış kontrolü yoktur. </a:t>
            </a:r>
          </a:p>
          <a:p>
            <a:r>
              <a:rPr lang="tr-TR" b="1" dirty="0"/>
              <a:t>TCP</a:t>
            </a:r>
            <a:r>
              <a:rPr lang="tr-TR" dirty="0"/>
              <a:t> başlığı (</a:t>
            </a:r>
            <a:r>
              <a:rPr lang="tr-TR" dirty="0" err="1"/>
              <a:t>header</a:t>
            </a:r>
            <a:r>
              <a:rPr lang="tr-TR" dirty="0"/>
              <a:t>) 20 bayttır, </a:t>
            </a:r>
            <a:r>
              <a:rPr lang="tr-TR" b="1" dirty="0"/>
              <a:t>UDP</a:t>
            </a:r>
            <a:r>
              <a:rPr lang="tr-TR" dirty="0"/>
              <a:t> başlığı 8 bayttır.</a:t>
            </a:r>
          </a:p>
          <a:p>
            <a:r>
              <a:rPr lang="tr-TR" dirty="0"/>
              <a:t> </a:t>
            </a:r>
            <a:r>
              <a:rPr lang="tr-TR" b="1" dirty="0"/>
              <a:t>TCP</a:t>
            </a:r>
            <a:r>
              <a:rPr lang="tr-TR" dirty="0"/>
              <a:t>, </a:t>
            </a:r>
            <a:r>
              <a:rPr lang="tr-TR" b="1" dirty="0" err="1"/>
              <a:t>UDP</a:t>
            </a:r>
            <a:r>
              <a:rPr lang="tr-TR" dirty="0" err="1"/>
              <a:t>'den</a:t>
            </a:r>
            <a:r>
              <a:rPr lang="tr-TR" dirty="0"/>
              <a:t> daha yavaştır, çünkü verinin karşı tarafa ulaşıp ulaşmadığını kontrol eder.</a:t>
            </a:r>
          </a:p>
        </p:txBody>
      </p:sp>
    </p:spTree>
    <p:extLst>
      <p:ext uri="{BB962C8B-B14F-4D97-AF65-F5344CB8AC3E}">
        <p14:creationId xmlns:p14="http://schemas.microsoft.com/office/powerpoint/2010/main" val="169883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>
            <a:extLst>
              <a:ext uri="{FF2B5EF4-FFF2-40B4-BE49-F238E27FC236}">
                <a16:creationId xmlns:a16="http://schemas.microsoft.com/office/drawing/2014/main" id="{9D0218C0-763E-9D0E-A26B-67A8D272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TCP </a:t>
            </a:r>
            <a:r>
              <a:rPr lang="tr-TR" dirty="0" err="1"/>
              <a:t>vs</a:t>
            </a:r>
            <a:r>
              <a:rPr lang="tr-TR" dirty="0"/>
              <a:t> UDP</a:t>
            </a: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6318DD21-8210-90DD-A2B1-B10B6F1B4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393120"/>
              </p:ext>
            </p:extLst>
          </p:nvPr>
        </p:nvGraphicFramePr>
        <p:xfrm>
          <a:off x="1013161" y="1692030"/>
          <a:ext cx="8947150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714638832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33745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9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Bağlantı yönelimli bir protokoldür; bu, verilerin iletilmesinden önce ve sonra cihazları iletişim kurarak bir bağlantı kurmanın gerekli olduğu anlamına gelir.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Alıcılara sürekli olarak datagram gönderen bağlantısız bir protokol olan datagram tabanlı bir protokoldür.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Verilerin teslimi garanti edilir, bu da güvenilir olmasını sağlar.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Veri teslimi garanti edilmez.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07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Kapsamlı bir hata kontrol mekanizması vardır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Sağlama toplamları adı verilen temel bir hata kontrol sistemi vardır.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2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Veri sıralaması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Veri sıralaması yok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8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Nispeten daha yavaş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Nispeten daha hızlı, daha basit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6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Uzunluk başlığı 20-80 bayttır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 baytlık sabit uzunluk başlığına sahiptir.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99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Yayını desteklemiyor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Yayıncılık desteklenir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71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41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596E59EF-3090-B6BB-4C92-586F9665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Başlıca Farklılıkları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E5CD6057-E8EC-BC5D-0EFC-AA8580E8A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Güvenlik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9F3BFFA7-07AC-C2C8-34EB-81AFBEB488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TCP, </a:t>
            </a:r>
            <a:r>
              <a:rPr lang="tr-TR" dirty="0" err="1"/>
              <a:t>UDP'den</a:t>
            </a:r>
            <a:r>
              <a:rPr lang="tr-TR" dirty="0"/>
              <a:t> daha karmaşıktır, bu da kimlik sahtekarlığını zorlaştırır. TCP, verilerin kesintisiz bir şekilde gönderilmesini ve alınmasını garanti ettiğinden, eksik veya temperlenmiş veri olmayacağı anlamına gelir. UDP mesajın alınacağını garanti etmez.</a:t>
            </a:r>
          </a:p>
          <a:p>
            <a:endParaRPr lang="tr-TR" dirty="0"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1149AAD1-99BD-CA97-1406-F8C11FE61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Hız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57D10F28-E152-0106-6196-79F0B3972D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/>
              <a:t>TCP'nin yapacak çok işi olduğundan; UDP TCP'den daha hızlıdır. İlk olarak bir bağlantı kurar, ardından hata kontrolü gerçekleştirir ve dosyanın mükemmel bir sırayla alınmasını garanti eder.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24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3D216E-28C5-3B90-B0D0-3F37474B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C24F96A-2029-07EE-8312-EAB2FDCFA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Bağlantı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1DB061-0D2A-58FD-DD9B-33B0AAE3FB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TCP bağlantı odaklıdır ve UDP bağlantısızdır. TCP, veri paketleri göndermeden önce sunucu ile istemci arasında bağlantı oluşturur.</a:t>
            </a:r>
          </a:p>
          <a:p>
            <a:r>
              <a:rPr lang="tr-TR" dirty="0"/>
              <a:t>Yukarıda açıklanan işlemi TCP el sıkışma işlemi olarak adlandırabilirsiniz. UDP durumunda böyle bir bağlantı bulamazsınız. veri paketleri genellikle güvenilirlik dikkate alınmaksızın bireysel olarak gönderilir.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059D045-C533-B91A-C793-B1FF67959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b="1" dirty="0"/>
              <a:t>Başlık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B5B23BD-795F-28E3-7A87-14375A5771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 err="1"/>
              <a:t>UDP'nin</a:t>
            </a:r>
            <a:r>
              <a:rPr lang="tr-TR" dirty="0"/>
              <a:t> TCP'den çok daha küçük olan sabit bir 8 baytı vardır ve bu yüzden hızlıdır. TCP başlığı 20 bayttır ve verilerin gönderilmesi ve alınması biraz zaman alır.</a:t>
            </a:r>
          </a:p>
        </p:txBody>
      </p:sp>
    </p:spTree>
    <p:extLst>
      <p:ext uri="{BB962C8B-B14F-4D97-AF65-F5344CB8AC3E}">
        <p14:creationId xmlns:p14="http://schemas.microsoft.com/office/powerpoint/2010/main" val="128517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7D334D-20E4-2ADD-FA64-FE9EA7B5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Kullanım Farklılıkları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A3911BA-865F-ED59-404D-E5BC079D8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TCP(Güvenlik)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8E62045-6C79-8C07-AA2A-D6417CAF6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World </a:t>
            </a:r>
            <a:r>
              <a:rPr lang="tr-TR" dirty="0" err="1"/>
              <a:t>Wide</a:t>
            </a:r>
            <a:r>
              <a:rPr lang="tr-TR" dirty="0"/>
              <a:t> Web (HTTP, HTTPS)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Dosya Aktarım Protokolü (FTP)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E-posta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Güvenli Kabuk (SSH)</a:t>
            </a:r>
          </a:p>
          <a:p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99D2FFE-CA52-102B-8D35-3B5F643DA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UDP(Hız ve Verimlilik)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736FDDE-7993-C861-3328-3B7C33CCAA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Video akışı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Canlı yayın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Çevrimiçi oyunlar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VoIP hizmetleri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5461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498</Words>
  <Application>Microsoft Office PowerPoint</Application>
  <PresentationFormat>Geniş ekran</PresentationFormat>
  <Paragraphs>54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İyon</vt:lpstr>
      <vt:lpstr>Taşıma Katmanı Protokolleri </vt:lpstr>
      <vt:lpstr>TCP</vt:lpstr>
      <vt:lpstr>UDP</vt:lpstr>
      <vt:lpstr>TCP ve UDP</vt:lpstr>
      <vt:lpstr>TCP vs UDP</vt:lpstr>
      <vt:lpstr>Başlıca Farklılıkları</vt:lpstr>
      <vt:lpstr>PowerPoint Sunusu</vt:lpstr>
      <vt:lpstr>Kullanım Farklılıkları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Taşıma Katmanı Protokolleri </dc:title>
  <dc:creator>Şüheda Semih AÇMALI</dc:creator>
  <cp:lastModifiedBy>Şüheda Semih AÇMALI</cp:lastModifiedBy>
  <cp:revision>2</cp:revision>
  <dcterms:created xsi:type="dcterms:W3CDTF">2023-04-27T07:46:21Z</dcterms:created>
  <dcterms:modified xsi:type="dcterms:W3CDTF">2023-05-02T10:51:58Z</dcterms:modified>
</cp:coreProperties>
</file>