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2B8DF513-2D9C-4D2E-8EFC-CEC622B482FF}">
          <p14:sldIdLst>
            <p14:sldId id="256"/>
            <p14:sldId id="257"/>
          </p14:sldIdLst>
        </p14:section>
        <p14:section name="NFS" id="{205F2D4B-3EBA-435B-95A5-38F6DF551415}">
          <p14:sldIdLst>
            <p14:sldId id="258"/>
            <p14:sldId id="259"/>
            <p14:sldId id="260"/>
          </p14:sldIdLst>
        </p14:section>
        <p14:section name="SMB" id="{A9916677-37D2-4229-8864-20A02FFBEAE2}">
          <p14:sldIdLst>
            <p14:sldId id="261"/>
            <p14:sldId id="262"/>
          </p14:sldIdLst>
        </p14:section>
        <p14:section name="NETBIOS" id="{0E2A4619-6DDA-456A-BE50-4A392DB53643}">
          <p14:sldIdLst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21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2CDBD5-490F-E385-2607-35900D96B6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Oturum Katmanı Protokolleri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D2DAF0F-B6F9-6194-C0D0-DF8D2B63A5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0605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4F32EB-F46A-F393-79B8-BDFAA727F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En sık kullanılan </a:t>
            </a:r>
            <a:r>
              <a:rPr lang="tr-TR" dirty="0" err="1"/>
              <a:t>NetBIOS</a:t>
            </a:r>
            <a:r>
              <a:rPr lang="tr-TR" dirty="0"/>
              <a:t> son ekleri şunlardır: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990AD84-63FA-7DBE-15E5-F03610A61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00: İş İstasyonu Hizmeti (Workstation Service)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03: Haberci Hizmeti (Messenger Service)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20: Dosya Hizmeti  (File Service )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1B: Temel Etki Alanı Tarayıcısı  ( Domain Master Browser 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1C: Bir Etki Alanı İçin Etki Alanı Denetçileri (Domain </a:t>
            </a:r>
            <a:r>
              <a:rPr lang="tr-TR" dirty="0" err="1"/>
              <a:t>Controllers</a:t>
            </a:r>
            <a:r>
              <a:rPr lang="tr-TR" dirty="0"/>
              <a:t> For a Domain)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01: Temel Tarayıcı (Master Browser)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1E: Tarayıcı Hizmet Seçimleri (Browser Service </a:t>
            </a:r>
            <a:r>
              <a:rPr lang="tr-TR" dirty="0" err="1"/>
              <a:t>Elections</a:t>
            </a:r>
            <a:r>
              <a:rPr lang="tr-TR" dirty="0"/>
              <a:t>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3688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193C9C-F73B-BE83-D6B6-0666E8D5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CF91A9-D79C-4479-DB87-399B26962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NFS</a:t>
            </a:r>
          </a:p>
          <a:p>
            <a:r>
              <a:rPr lang="tr-TR" dirty="0"/>
              <a:t>SMB</a:t>
            </a:r>
          </a:p>
          <a:p>
            <a:r>
              <a:rPr lang="tr-TR" dirty="0" err="1"/>
              <a:t>NetBIOS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3012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37BB46-8192-890E-30A9-181C5D33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NFS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41148A-3141-F992-BE1C-D41E870A7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NFS(Network File System), ağ dosya sistemi anlamına gelmektedir.</a:t>
            </a:r>
          </a:p>
          <a:p>
            <a:r>
              <a:rPr lang="tr-TR" dirty="0"/>
              <a:t>Sun </a:t>
            </a:r>
            <a:r>
              <a:rPr lang="tr-TR" dirty="0" err="1"/>
              <a:t>Microsystems</a:t>
            </a:r>
            <a:r>
              <a:rPr lang="tr-TR" dirty="0"/>
              <a:t> tarafından 1984 yılında geliştirilmiştir.</a:t>
            </a:r>
          </a:p>
          <a:p>
            <a:r>
              <a:rPr lang="tr-TR" dirty="0"/>
              <a:t>UNIX/Linux işletim sistemlerin depolama aygıtlarını paylaşmaya yarayan çok kararlı ve güçlü bir dosya sistemidir. </a:t>
            </a:r>
          </a:p>
          <a:p>
            <a:r>
              <a:rPr lang="tr-TR" dirty="0"/>
              <a:t>NFS sayesinde; aynı dosyalara birden fazla bilgisayardan erişilebilir. Bu sayede bir kullanıcının sadece özel bir bilgisayardan ağa oturum açması gerekmez. </a:t>
            </a:r>
          </a:p>
          <a:p>
            <a:r>
              <a:rPr lang="tr-TR" dirty="0"/>
              <a:t>NFS yoluyla herhangi bir makinadan kendi dizinine(</a:t>
            </a:r>
            <a:r>
              <a:rPr lang="tr-TR" dirty="0" err="1"/>
              <a:t>home</a:t>
            </a:r>
            <a:r>
              <a:rPr lang="tr-TR" dirty="0"/>
              <a:t> </a:t>
            </a:r>
            <a:r>
              <a:rPr lang="tr-TR" dirty="0" err="1"/>
              <a:t>directory</a:t>
            </a:r>
            <a:r>
              <a:rPr lang="tr-TR" dirty="0"/>
              <a:t>) erişebilir.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636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265D65-FFE8-1E7A-DFCA-062A5B5AC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NFS Protokolü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1ECC47-56DF-29D8-DC96-194814C1E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NFS birbirinden farklı 4 protokolün birleşmesinden meydana gelmiştir.</a:t>
            </a:r>
          </a:p>
          <a:p>
            <a:r>
              <a:rPr lang="tr-TR" dirty="0"/>
              <a:t>RPC (Remote </a:t>
            </a:r>
            <a:r>
              <a:rPr lang="tr-TR" dirty="0" err="1"/>
              <a:t>Procedure</a:t>
            </a:r>
            <a:r>
              <a:rPr lang="tr-TR" dirty="0"/>
              <a:t> </a:t>
            </a:r>
            <a:r>
              <a:rPr lang="tr-TR" dirty="0" err="1"/>
              <a:t>Calls</a:t>
            </a:r>
            <a:r>
              <a:rPr lang="tr-TR" dirty="0"/>
              <a:t>)</a:t>
            </a:r>
          </a:p>
          <a:p>
            <a:r>
              <a:rPr lang="tr-TR" dirty="0" err="1"/>
              <a:t>portmap</a:t>
            </a:r>
            <a:r>
              <a:rPr lang="tr-TR" dirty="0"/>
              <a:t> (</a:t>
            </a:r>
            <a:r>
              <a:rPr lang="tr-TR" dirty="0" err="1"/>
              <a:t>rpc.portmap</a:t>
            </a:r>
            <a:r>
              <a:rPr lang="tr-TR" dirty="0"/>
              <a:t>)</a:t>
            </a:r>
          </a:p>
          <a:p>
            <a:r>
              <a:rPr lang="tr-TR" dirty="0"/>
              <a:t>RPC program numaralarını port numaralarına çevirir. RPC sunucusu çalışmaya başladığında </a:t>
            </a:r>
            <a:r>
              <a:rPr lang="tr-TR" dirty="0" err="1"/>
              <a:t>portmap’e</a:t>
            </a:r>
            <a:r>
              <a:rPr lang="tr-TR" dirty="0"/>
              <a:t> hangi kapının kullanılacağını ve yönetilen RPC program numarasını söyler.</a:t>
            </a:r>
          </a:p>
          <a:p>
            <a:r>
              <a:rPr lang="tr-TR" dirty="0"/>
              <a:t>Bir kullanıcı bir program numarasına bir RPC isteği göndermek istediğinde; istenen program erişim veren port numarasını almak için öncelikle sunucu </a:t>
            </a:r>
            <a:r>
              <a:rPr lang="tr-TR" dirty="0" err="1"/>
              <a:t>portmap’iyle</a:t>
            </a:r>
            <a:r>
              <a:rPr lang="tr-TR" dirty="0"/>
              <a:t> bağlantı kurulur. Ardından RPC paketleri ilgili portlara gönderilir.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5831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09CD0BA-1D87-02E2-29A2-D017B5A84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1438275"/>
            <a:ext cx="64389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92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EF7262-56BB-296B-D493-95FDAC3AA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SMB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2036FA-6846-5D95-4187-612BF685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Server Message </a:t>
            </a:r>
            <a:r>
              <a:rPr lang="tr-TR" dirty="0" err="1"/>
              <a:t>Block</a:t>
            </a:r>
            <a:r>
              <a:rPr lang="tr-TR" dirty="0"/>
              <a:t>, Sunucu İleti Bloğu</a:t>
            </a:r>
          </a:p>
          <a:p>
            <a:r>
              <a:rPr lang="tr-TR" dirty="0"/>
              <a:t>Windows işletim sistemlerinde dosyalar, yazıcılar, seri port </a:t>
            </a:r>
            <a:r>
              <a:rPr lang="tr-TR" dirty="0" err="1"/>
              <a:t>ların</a:t>
            </a:r>
            <a:r>
              <a:rPr lang="tr-TR" dirty="0"/>
              <a:t> paylaşımı esnasında ağ protokolü olarak çalışır. Ayrıca kimlik doğrulaması süreçler arası iletişim mekanizması sağlar.</a:t>
            </a:r>
          </a:p>
          <a:p>
            <a:r>
              <a:rPr lang="tr-TR" dirty="0"/>
              <a:t>IBM ve Microsoft networkleri için geliştirilmiştir. İlk olarak 1985 yılında IBM tarafından duyurulmuştur. CIFS (</a:t>
            </a:r>
            <a:r>
              <a:rPr lang="tr-TR" dirty="0" err="1"/>
              <a:t>Common</a:t>
            </a:r>
            <a:r>
              <a:rPr lang="tr-TR" dirty="0"/>
              <a:t> Internet File System) </a:t>
            </a:r>
            <a:r>
              <a:rPr lang="tr-TR" dirty="0" err="1"/>
              <a:t>ismiylede</a:t>
            </a:r>
            <a:r>
              <a:rPr lang="tr-TR" dirty="0"/>
              <a:t> bilinir.</a:t>
            </a:r>
          </a:p>
          <a:p>
            <a:r>
              <a:rPr lang="tr-TR" dirty="0"/>
              <a:t>SMB defalarca kez evrilmiş ve gelişim göstermiştir ve birçok versiyonu ile anılmaktadır. Microsoft bu konuda üzerine gelişime, SMB ‘yi her yeni </a:t>
            </a:r>
            <a:r>
              <a:rPr lang="tr-TR" dirty="0" err="1"/>
              <a:t>windows</a:t>
            </a:r>
            <a:r>
              <a:rPr lang="tr-TR" dirty="0"/>
              <a:t> versiyonunda daha iyi bir noktaya getirmek içinde çalışmalarına devam etmektedir.</a:t>
            </a:r>
          </a:p>
        </p:txBody>
      </p:sp>
    </p:spTree>
    <p:extLst>
      <p:ext uri="{BB962C8B-B14F-4D97-AF65-F5344CB8AC3E}">
        <p14:creationId xmlns:p14="http://schemas.microsoft.com/office/powerpoint/2010/main" val="2368679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6270D99A-42E2-B86D-8640-86A93A6FB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371" y="0"/>
            <a:ext cx="59932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22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00B0C1-3D5A-EBB7-1FDE-EFB7B3E51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NetBIOS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A9F3B0-5D29-5156-657D-C0270A210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NetBIOS</a:t>
            </a:r>
            <a:r>
              <a:rPr lang="tr-TR" dirty="0"/>
              <a:t> (Network Basic </a:t>
            </a:r>
            <a:r>
              <a:rPr lang="tr-TR" dirty="0" err="1"/>
              <a:t>Input</a:t>
            </a:r>
            <a:r>
              <a:rPr lang="tr-TR" dirty="0"/>
              <a:t>/</a:t>
            </a:r>
            <a:r>
              <a:rPr lang="tr-TR" dirty="0" err="1"/>
              <a:t>Output</a:t>
            </a:r>
            <a:r>
              <a:rPr lang="tr-TR" dirty="0"/>
              <a:t> System), bir yerel ağ (LAN) üzerindeki farklı bilgisayarların birbirleriyle iletişim kurmasını sağlayan (veri aktarımı vs.) bir sistemdir. </a:t>
            </a:r>
          </a:p>
          <a:p>
            <a:r>
              <a:rPr lang="tr-TR" dirty="0"/>
              <a:t>IBM tarafından ilk masaüstü bilgisayarlar için oluşturulan </a:t>
            </a:r>
            <a:r>
              <a:rPr lang="tr-TR" dirty="0" err="1"/>
              <a:t>NetBIOS</a:t>
            </a:r>
            <a:r>
              <a:rPr lang="tr-TR" dirty="0"/>
              <a:t>, daha sonra Microsoft tarafından Windows işletim sistemlerine uyarlanmıştır. </a:t>
            </a:r>
          </a:p>
          <a:p>
            <a:r>
              <a:rPr lang="tr-TR" dirty="0" err="1"/>
              <a:t>NetBIOS</a:t>
            </a:r>
            <a:r>
              <a:rPr lang="tr-TR" dirty="0"/>
              <a:t> üzerinden aynı ağ üzerindeki bilgisayarların iletişimi, temel olarak WINS (Windows Internet Name Service) Sunucusunun bilgisayarların </a:t>
            </a:r>
            <a:r>
              <a:rPr lang="tr-TR" dirty="0" err="1"/>
              <a:t>NetBIOS</a:t>
            </a:r>
            <a:r>
              <a:rPr lang="tr-TR" dirty="0"/>
              <a:t> isimlerini IP adreslerine çözümlemesiyle gerçekleşir.</a:t>
            </a:r>
          </a:p>
        </p:txBody>
      </p:sp>
    </p:spTree>
    <p:extLst>
      <p:ext uri="{BB962C8B-B14F-4D97-AF65-F5344CB8AC3E}">
        <p14:creationId xmlns:p14="http://schemas.microsoft.com/office/powerpoint/2010/main" val="1554425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C83719-F077-2E3D-7C12-6B5C5327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0A25D9-9A80-3E1D-2A04-7D15064BA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bilgisayara işletim sistemi kurulduğunda bu bilgisayara bir </a:t>
            </a:r>
            <a:r>
              <a:rPr lang="tr-TR" dirty="0" err="1"/>
              <a:t>NetBIOS</a:t>
            </a:r>
            <a:r>
              <a:rPr lang="tr-TR" dirty="0"/>
              <a:t> ismi atanır. </a:t>
            </a:r>
            <a:r>
              <a:rPr lang="tr-TR" dirty="0" err="1"/>
              <a:t>NetBIOS</a:t>
            </a:r>
            <a:r>
              <a:rPr lang="tr-TR" dirty="0"/>
              <a:t> ismi, 16 adet ASCII karakterden oluşur. Bu isim tek parçadan oluşmaktadır. </a:t>
            </a:r>
          </a:p>
          <a:p>
            <a:r>
              <a:rPr lang="tr-TR" dirty="0"/>
              <a:t>Ancak Microsoft bu adı 15 karaktere sınırlandırmıştır ve 16. karakteri </a:t>
            </a:r>
            <a:r>
              <a:rPr lang="tr-TR" dirty="0" err="1"/>
              <a:t>NetBIOS</a:t>
            </a:r>
            <a:r>
              <a:rPr lang="tr-TR" dirty="0"/>
              <a:t> son eki (</a:t>
            </a:r>
            <a:r>
              <a:rPr lang="tr-TR" dirty="0" err="1"/>
              <a:t>NetBIOS</a:t>
            </a:r>
            <a:r>
              <a:rPr lang="tr-TR" dirty="0"/>
              <a:t>  </a:t>
            </a:r>
            <a:r>
              <a:rPr lang="tr-TR" dirty="0" err="1"/>
              <a:t>Suffix</a:t>
            </a:r>
            <a:r>
              <a:rPr lang="tr-TR" dirty="0"/>
              <a:t>) olarak ayırmıştır.</a:t>
            </a:r>
          </a:p>
          <a:p>
            <a:r>
              <a:rPr lang="tr-TR" dirty="0"/>
              <a:t>Bu son ek,  Microsoft ağ yazılımı tarafından kayıtlı bilgisayarlarda kurulu olan hizmetlerin fonksiyonunu belirlemek için kullanılır.</a:t>
            </a:r>
          </a:p>
          <a:p>
            <a:r>
              <a:rPr lang="tr-TR" dirty="0"/>
              <a:t>Komut satırına</a:t>
            </a:r>
            <a:r>
              <a:rPr lang="tr-TR" b="1" dirty="0"/>
              <a:t> "</a:t>
            </a:r>
            <a:r>
              <a:rPr lang="tr-TR" b="1" dirty="0" err="1"/>
              <a:t>nbtstat</a:t>
            </a:r>
            <a:r>
              <a:rPr lang="tr-TR" b="1" dirty="0"/>
              <a:t>  -n"</a:t>
            </a:r>
            <a:r>
              <a:rPr lang="tr-TR" dirty="0"/>
              <a:t>  yazılarak yerel  </a:t>
            </a:r>
            <a:r>
              <a:rPr lang="tr-TR" dirty="0" err="1"/>
              <a:t>NetBIOS</a:t>
            </a:r>
            <a:r>
              <a:rPr lang="tr-TR" dirty="0"/>
              <a:t> isimleri ve sunduğu hizmetler görülebilir.</a:t>
            </a:r>
          </a:p>
        </p:txBody>
      </p:sp>
    </p:spTree>
    <p:extLst>
      <p:ext uri="{BB962C8B-B14F-4D97-AF65-F5344CB8AC3E}">
        <p14:creationId xmlns:p14="http://schemas.microsoft.com/office/powerpoint/2010/main" val="2398808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</TotalTime>
  <Words>488</Words>
  <Application>Microsoft Office PowerPoint</Application>
  <PresentationFormat>Geniş ekran</PresentationFormat>
  <Paragraphs>38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İyon</vt:lpstr>
      <vt:lpstr>Oturum Katmanı Protokolleri</vt:lpstr>
      <vt:lpstr>İçindekiler </vt:lpstr>
      <vt:lpstr>NFS</vt:lpstr>
      <vt:lpstr>NFS Protokolü</vt:lpstr>
      <vt:lpstr>PowerPoint Sunusu</vt:lpstr>
      <vt:lpstr>SMB</vt:lpstr>
      <vt:lpstr>PowerPoint Sunusu</vt:lpstr>
      <vt:lpstr>NetBIOS</vt:lpstr>
      <vt:lpstr>PowerPoint Sunusu</vt:lpstr>
      <vt:lpstr>En sık kullanılan NetBIOS son ekleri şunlardır: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Oturum Katmanı Protokolleri</dc:title>
  <dc:creator>Şüheda Semih AÇMALI</dc:creator>
  <cp:lastModifiedBy>Şüheda Semih AÇMALI</cp:lastModifiedBy>
  <cp:revision>1</cp:revision>
  <dcterms:created xsi:type="dcterms:W3CDTF">2023-03-29T17:35:46Z</dcterms:created>
  <dcterms:modified xsi:type="dcterms:W3CDTF">2023-03-29T17:58:42Z</dcterms:modified>
</cp:coreProperties>
</file>