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1" r:id="rId4"/>
    <p:sldId id="257" r:id="rId5"/>
    <p:sldId id="267" r:id="rId6"/>
    <p:sldId id="259" r:id="rId7"/>
    <p:sldId id="269" r:id="rId8"/>
    <p:sldId id="272" r:id="rId9"/>
    <p:sldId id="273" r:id="rId10"/>
    <p:sldId id="268" r:id="rId11"/>
    <p:sldId id="260" r:id="rId12"/>
    <p:sldId id="261" r:id="rId13"/>
    <p:sldId id="262" r:id="rId14"/>
    <p:sldId id="274" r:id="rId15"/>
    <p:sldId id="276" r:id="rId16"/>
    <p:sldId id="265" r:id="rId17"/>
    <p:sldId id="263" r:id="rId18"/>
    <p:sldId id="275" r:id="rId19"/>
    <p:sldId id="266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>
      <p:cViewPr varScale="1">
        <p:scale>
          <a:sx n="82" d="100"/>
          <a:sy n="82" d="100"/>
        </p:scale>
        <p:origin x="-145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18.01.2023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" TargetMode="External"/><Relationship Id="rId2" Type="http://schemas.openxmlformats.org/officeDocument/2006/relationships/hyperlink" Target="https://github.com/MajicDesigns/MD_MAX72XX/tree/main/ex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linic.com/serial-communication-between-two-arduino-board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HOT&amp;COLD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CSE101 </a:t>
            </a:r>
            <a:r>
              <a:rPr lang="tr-TR" dirty="0"/>
              <a:t>TERM </a:t>
            </a:r>
            <a:r>
              <a:rPr lang="tr-TR" dirty="0" smtClean="0"/>
              <a:t>PROJECT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66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HARDWARE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81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EQUIPMENTS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2x 16x2 </a:t>
            </a:r>
            <a:r>
              <a:rPr lang="tr-TR" dirty="0"/>
              <a:t>LCD</a:t>
            </a:r>
          </a:p>
          <a:p>
            <a:r>
              <a:rPr lang="tr-TR" dirty="0"/>
              <a:t>2x I2C MODULE</a:t>
            </a:r>
          </a:p>
          <a:p>
            <a:r>
              <a:rPr lang="tr-TR" dirty="0"/>
              <a:t>2x JOYSTICK</a:t>
            </a:r>
          </a:p>
          <a:p>
            <a:r>
              <a:rPr lang="tr-TR" dirty="0"/>
              <a:t>2x 8x8 </a:t>
            </a:r>
            <a:r>
              <a:rPr lang="tr-TR" dirty="0" err="1"/>
              <a:t>Dot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LED</a:t>
            </a:r>
          </a:p>
          <a:p>
            <a:r>
              <a:rPr lang="tr-TR" dirty="0"/>
              <a:t>2x 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endParaRPr lang="tr-TR" dirty="0"/>
          </a:p>
          <a:p>
            <a:r>
              <a:rPr lang="tr-TR" dirty="0"/>
              <a:t>2x 9V </a:t>
            </a:r>
            <a:r>
              <a:rPr lang="tr-TR" dirty="0" err="1"/>
              <a:t>Battery</a:t>
            </a:r>
            <a:endParaRPr lang="tr-TR" dirty="0"/>
          </a:p>
          <a:p>
            <a:r>
              <a:rPr lang="tr-TR" dirty="0"/>
              <a:t>+500 g </a:t>
            </a:r>
            <a:r>
              <a:rPr lang="tr-TR" dirty="0" err="1"/>
              <a:t>Filament</a:t>
            </a:r>
            <a:r>
              <a:rPr lang="tr-TR" dirty="0"/>
              <a:t> ( </a:t>
            </a:r>
            <a:r>
              <a:rPr lang="tr-TR" dirty="0" err="1"/>
              <a:t>for</a:t>
            </a:r>
            <a:r>
              <a:rPr lang="tr-TR" dirty="0"/>
              <a:t> 3D printer 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07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CIRCUIT DESİGN</a:t>
            </a:r>
            <a:endParaRPr lang="tr-TR" dirty="0"/>
          </a:p>
        </p:txBody>
      </p:sp>
      <p:pic>
        <p:nvPicPr>
          <p:cNvPr id="3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1268760"/>
            <a:ext cx="7632848" cy="4896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93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CIRCUIT 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582013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7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BOX SKETCH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3D Builder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designing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. </a:t>
            </a:r>
            <a:r>
              <a:rPr lang="en-US" dirty="0"/>
              <a:t>3D Builder lets you </a:t>
            </a:r>
            <a:r>
              <a:rPr lang="en-US" b="1" dirty="0"/>
              <a:t>create and print your own 3D models</a:t>
            </a:r>
            <a:r>
              <a:rPr lang="en-US" dirty="0"/>
              <a:t>. 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4113990" cy="20991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94" y="4509120"/>
            <a:ext cx="4113990" cy="20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LAST PRODUCT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2931790" cy="390905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64" y="1643810"/>
            <a:ext cx="2890056" cy="38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PHOTOS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6792"/>
            <a:ext cx="2736304" cy="205222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4" y="4044618"/>
            <a:ext cx="3035829" cy="227687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43" y="2780928"/>
            <a:ext cx="2891813" cy="21688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31" y="4156940"/>
            <a:ext cx="2736304" cy="205222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2736304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SOURCES &amp; 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>
                <a:hlinkClick r:id="rId2"/>
              </a:rPr>
              <a:t>https://github.com/MajicDesigns/MD_MAX72XX/tree/main/examples</a:t>
            </a:r>
            <a:endParaRPr lang="tr-TR" dirty="0"/>
          </a:p>
          <a:p>
            <a:r>
              <a:rPr lang="tr-TR" u="sng" dirty="0">
                <a:hlinkClick r:id="rId3"/>
              </a:rPr>
              <a:t>https://wokwi.com/</a:t>
            </a:r>
            <a:r>
              <a:rPr lang="tr-TR" dirty="0"/>
              <a:t> </a:t>
            </a:r>
          </a:p>
          <a:p>
            <a:r>
              <a:rPr lang="tr-TR" u="sng" dirty="0">
                <a:hlinkClick r:id="rId4"/>
              </a:rPr>
              <a:t>https://www.electroniclinic.com/serial-communication-between-two-arduino-boards/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116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229600" cy="1143000"/>
          </a:xfrm>
        </p:spPr>
        <p:txBody>
          <a:bodyPr anchor="ctr">
            <a:normAutofit/>
          </a:bodyPr>
          <a:lstStyle/>
          <a:p>
            <a:r>
              <a:rPr lang="tr-TR" dirty="0" smtClean="0"/>
              <a:t>THANK YOU FOR LISTENING US.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28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MEMBERS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Beyzanur</a:t>
            </a:r>
            <a:r>
              <a:rPr lang="tr-TR" dirty="0" smtClean="0"/>
              <a:t> YILMAZ</a:t>
            </a:r>
          </a:p>
          <a:p>
            <a:r>
              <a:rPr lang="tr-TR" dirty="0" smtClean="0"/>
              <a:t>Eren ÖZER</a:t>
            </a:r>
          </a:p>
          <a:p>
            <a:r>
              <a:rPr lang="tr-TR" dirty="0" smtClean="0"/>
              <a:t>Furkan DURSUN</a:t>
            </a:r>
          </a:p>
          <a:p>
            <a:r>
              <a:rPr lang="tr-TR" dirty="0" smtClean="0"/>
              <a:t>İsmail Emir AYVAZ</a:t>
            </a:r>
          </a:p>
          <a:p>
            <a:r>
              <a:rPr lang="tr-TR" dirty="0" smtClean="0"/>
              <a:t>Mehmet Alp ATAY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Muhammet Batuhan ALTUN</a:t>
            </a:r>
          </a:p>
          <a:p>
            <a:r>
              <a:rPr lang="tr-TR" dirty="0" smtClean="0"/>
              <a:t>Oğuz AKKUŞ</a:t>
            </a:r>
          </a:p>
          <a:p>
            <a:r>
              <a:rPr lang="tr-TR" dirty="0" err="1" smtClean="0"/>
              <a:t>Osmancan</a:t>
            </a:r>
            <a:r>
              <a:rPr lang="tr-TR" dirty="0" smtClean="0"/>
              <a:t> BOZALİ</a:t>
            </a:r>
          </a:p>
          <a:p>
            <a:r>
              <a:rPr lang="tr-TR" dirty="0" smtClean="0"/>
              <a:t>Semih DERVİŞ</a:t>
            </a:r>
          </a:p>
          <a:p>
            <a:r>
              <a:rPr lang="tr-TR" dirty="0" smtClean="0"/>
              <a:t>Tuğrul GÜRSES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83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229600" cy="1143000"/>
          </a:xfrm>
        </p:spPr>
        <p:txBody>
          <a:bodyPr anchor="b"/>
          <a:lstStyle/>
          <a:p>
            <a:pPr algn="ctr"/>
            <a:r>
              <a:rPr lang="tr-TR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2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AIM OF THE PROJECT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 a </a:t>
            </a:r>
            <a:r>
              <a:rPr lang="tr-TR" dirty="0" err="1"/>
              <a:t>team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“</a:t>
            </a:r>
            <a:r>
              <a:rPr lang="tr-TR" dirty="0" err="1"/>
              <a:t>Hot&amp;Cold</a:t>
            </a:r>
            <a:r>
              <a:rPr lang="tr-TR" dirty="0"/>
              <a:t>”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appointments</a:t>
            </a:r>
            <a:r>
              <a:rPr lang="tr-TR" dirty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Aim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fun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original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do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collabretive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as a </a:t>
            </a:r>
            <a:r>
              <a:rPr lang="tr-TR" dirty="0" err="1"/>
              <a:t>team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40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GAME PLAY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5796136" cy="43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FLOWCHART</a:t>
            </a:r>
            <a:endParaRPr lang="tr-TR" dirty="0"/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9592" y="1268760"/>
            <a:ext cx="7560840" cy="5400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2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0832" y="2636912"/>
            <a:ext cx="8229600" cy="1143000"/>
          </a:xfrm>
        </p:spPr>
        <p:txBody>
          <a:bodyPr anchor="b"/>
          <a:lstStyle/>
          <a:p>
            <a:pPr algn="ctr"/>
            <a:r>
              <a:rPr lang="tr-TR" dirty="0" smtClean="0"/>
              <a:t>SOFTWARE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74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COMMUNICATION BETWEEN ARDUINOS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1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dirty="0" err="1"/>
              <a:t>void</a:t>
            </a:r>
            <a:r>
              <a:rPr lang="tr-TR" sz="1200" dirty="0"/>
              <a:t> </a:t>
            </a:r>
            <a:r>
              <a:rPr lang="tr-TR" sz="1200" dirty="0" err="1"/>
              <a:t>loop</a:t>
            </a:r>
            <a:r>
              <a:rPr lang="tr-TR" sz="1200" dirty="0"/>
              <a:t>() 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dirty="0" smtClean="0"/>
              <a:t>{</a:t>
            </a:r>
            <a:endParaRPr lang="tr-TR" sz="1200" dirty="0"/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dirty="0" smtClean="0"/>
              <a:t>// TEST </a:t>
            </a:r>
            <a:r>
              <a:rPr lang="tr-TR" sz="1200" dirty="0" err="1" smtClean="0"/>
              <a:t>for</a:t>
            </a:r>
            <a:r>
              <a:rPr lang="tr-TR" sz="1200" dirty="0" smtClean="0"/>
              <a:t> </a:t>
            </a:r>
            <a:r>
              <a:rPr lang="tr-TR" sz="1200" dirty="0" err="1" smtClean="0"/>
              <a:t>state</a:t>
            </a:r>
            <a:r>
              <a:rPr lang="tr-TR" sz="1200" dirty="0" smtClean="0"/>
              <a:t> </a:t>
            </a:r>
            <a:r>
              <a:rPr lang="tr-TR" sz="1200" dirty="0" err="1" smtClean="0"/>
              <a:t>value</a:t>
            </a:r>
            <a:r>
              <a:rPr lang="tr-TR" sz="1200" dirty="0" smtClean="0"/>
              <a:t> (</a:t>
            </a:r>
            <a:r>
              <a:rPr lang="tr-TR" sz="1200" dirty="0" err="1" smtClean="0"/>
              <a:t>single</a:t>
            </a:r>
            <a:r>
              <a:rPr lang="tr-TR" sz="1200" dirty="0" smtClean="0"/>
              <a:t> </a:t>
            </a:r>
            <a:r>
              <a:rPr lang="tr-TR" sz="1200" dirty="0" err="1" smtClean="0"/>
              <a:t>variable</a:t>
            </a:r>
            <a:r>
              <a:rPr lang="tr-TR" sz="1200" dirty="0" smtClean="0"/>
              <a:t>)</a:t>
            </a:r>
          </a:p>
          <a:p>
            <a:pPr marL="0" indent="0">
              <a:buNone/>
            </a:pPr>
            <a:r>
              <a:rPr lang="tr-TR" sz="1200" dirty="0" smtClean="0"/>
              <a:t>  //</a:t>
            </a:r>
            <a:r>
              <a:rPr lang="tr-TR" sz="1200" dirty="0" err="1" smtClean="0"/>
              <a:t>int</a:t>
            </a:r>
            <a:r>
              <a:rPr lang="tr-TR" sz="1200" dirty="0" smtClean="0"/>
              <a:t> </a:t>
            </a:r>
            <a:r>
              <a:rPr lang="tr-TR" sz="1200" dirty="0" err="1" smtClean="0"/>
              <a:t>state</a:t>
            </a:r>
            <a:r>
              <a:rPr lang="tr-TR" sz="1200" dirty="0" smtClean="0"/>
              <a:t> = 0;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("STATE VALUE TEST");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</a:t>
            </a:r>
            <a:r>
              <a:rPr lang="tr-TR" sz="1200" dirty="0" err="1" smtClean="0"/>
              <a:t>Initial</a:t>
            </a:r>
            <a:r>
              <a:rPr lang="tr-TR" sz="1200" dirty="0" smtClean="0"/>
              <a:t> </a:t>
            </a:r>
            <a:r>
              <a:rPr lang="tr-TR" sz="1200" dirty="0" err="1" smtClean="0"/>
              <a:t>State</a:t>
            </a:r>
            <a:r>
              <a:rPr lang="tr-TR" sz="1200" dirty="0" smtClean="0"/>
              <a:t> Value: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state</a:t>
            </a:r>
            <a:r>
              <a:rPr lang="tr-TR" sz="1200" dirty="0" smtClean="0"/>
              <a:t>));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</a:t>
            </a:r>
            <a:r>
              <a:rPr lang="tr-TR" sz="1200" dirty="0" err="1" smtClean="0"/>
              <a:t>Please</a:t>
            </a:r>
            <a:r>
              <a:rPr lang="tr-TR" sz="1200" dirty="0" smtClean="0"/>
              <a:t> insert </a:t>
            </a:r>
            <a:r>
              <a:rPr lang="tr-TR" sz="1200" dirty="0" err="1" smtClean="0"/>
              <a:t>new</a:t>
            </a:r>
            <a:r>
              <a:rPr lang="tr-TR" sz="1200" dirty="0" smtClean="0"/>
              <a:t> </a:t>
            </a:r>
            <a:r>
              <a:rPr lang="tr-TR" sz="1200" dirty="0" err="1" smtClean="0"/>
              <a:t>state</a:t>
            </a:r>
            <a:r>
              <a:rPr lang="tr-TR" sz="1200" dirty="0" smtClean="0"/>
              <a:t> data: ");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dirty="0" err="1" smtClean="0"/>
              <a:t>getData</a:t>
            </a:r>
            <a:r>
              <a:rPr lang="tr-TR" sz="1200" dirty="0" smtClean="0"/>
              <a:t>(1,&amp;state); // </a:t>
            </a:r>
            <a:r>
              <a:rPr lang="tr-TR" sz="1200" dirty="0" err="1" smtClean="0"/>
              <a:t>func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("New </a:t>
            </a:r>
            <a:r>
              <a:rPr lang="tr-TR" sz="1200" dirty="0" err="1" smtClean="0"/>
              <a:t>State</a:t>
            </a:r>
            <a:r>
              <a:rPr lang="tr-TR" sz="1200" dirty="0" smtClean="0"/>
              <a:t> Value: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state</a:t>
            </a:r>
            <a:r>
              <a:rPr lang="tr-TR" sz="1200" dirty="0" smtClean="0"/>
              <a:t>));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</a:t>
            </a:r>
            <a:r>
              <a:rPr lang="tr-TR" sz="1200" dirty="0" smtClean="0"/>
              <a:t>("</a:t>
            </a:r>
            <a:r>
              <a:rPr lang="tr-TR" sz="1200" dirty="0" err="1" smtClean="0"/>
              <a:t>Sending</a:t>
            </a:r>
            <a:r>
              <a:rPr lang="tr-TR" sz="1200" dirty="0" smtClean="0"/>
              <a:t> </a:t>
            </a:r>
            <a:r>
              <a:rPr lang="tr-TR" sz="1200" dirty="0" err="1" smtClean="0"/>
              <a:t>State</a:t>
            </a:r>
            <a:r>
              <a:rPr lang="tr-TR" sz="1200" dirty="0" smtClean="0"/>
              <a:t> data as: ");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dirty="0" err="1" smtClean="0"/>
              <a:t>sendData</a:t>
            </a:r>
            <a:r>
              <a:rPr lang="tr-TR" sz="1200" dirty="0" smtClean="0"/>
              <a:t>(1,&amp;state); // </a:t>
            </a:r>
            <a:r>
              <a:rPr lang="tr-TR" sz="1200" dirty="0" err="1" smtClean="0"/>
              <a:t>func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dirty="0" err="1" smtClean="0"/>
              <a:t>delay</a:t>
            </a:r>
            <a:r>
              <a:rPr lang="tr-TR" sz="1200" dirty="0" smtClean="0"/>
              <a:t>(500);</a:t>
            </a:r>
          </a:p>
          <a:p>
            <a:pPr marL="0" indent="0">
              <a:buNone/>
            </a:pPr>
            <a:r>
              <a:rPr lang="tr-TR" sz="1200" dirty="0" smtClean="0"/>
              <a:t>  // TEST </a:t>
            </a:r>
            <a:r>
              <a:rPr lang="tr-TR" sz="1200" dirty="0" err="1" smtClean="0"/>
              <a:t>for</a:t>
            </a:r>
            <a:r>
              <a:rPr lang="tr-TR" sz="1200" dirty="0" smtClean="0"/>
              <a:t> </a:t>
            </a:r>
            <a:r>
              <a:rPr lang="tr-TR" sz="1200" dirty="0" err="1" smtClean="0"/>
              <a:t>position</a:t>
            </a:r>
            <a:r>
              <a:rPr lang="tr-TR" sz="1200" dirty="0" smtClean="0"/>
              <a:t> </a:t>
            </a:r>
            <a:r>
              <a:rPr lang="tr-TR" sz="1200" dirty="0" err="1" smtClean="0"/>
              <a:t>values</a:t>
            </a:r>
            <a:r>
              <a:rPr lang="tr-TR" sz="1200" dirty="0" smtClean="0"/>
              <a:t> (2 </a:t>
            </a:r>
            <a:r>
              <a:rPr lang="tr-TR" sz="1200" dirty="0" err="1" smtClean="0"/>
              <a:t>variables</a:t>
            </a:r>
            <a:r>
              <a:rPr lang="tr-TR" sz="1200" dirty="0" smtClean="0"/>
              <a:t>)</a:t>
            </a:r>
          </a:p>
          <a:p>
            <a:pPr marL="0" indent="0">
              <a:buNone/>
            </a:pPr>
            <a:r>
              <a:rPr lang="tr-TR" sz="1200" dirty="0"/>
              <a:t>  //</a:t>
            </a:r>
            <a:r>
              <a:rPr lang="tr-TR" sz="1200" dirty="0" err="1"/>
              <a:t>int</a:t>
            </a:r>
            <a:r>
              <a:rPr lang="tr-TR" sz="1200" dirty="0"/>
              <a:t> </a:t>
            </a:r>
            <a:r>
              <a:rPr lang="tr-TR" sz="1200" dirty="0" err="1"/>
              <a:t>x_pos</a:t>
            </a:r>
            <a:r>
              <a:rPr lang="tr-TR" sz="1200" dirty="0"/>
              <a:t> =0, </a:t>
            </a:r>
            <a:r>
              <a:rPr lang="tr-TR" sz="1200" dirty="0" err="1"/>
              <a:t>y_pos</a:t>
            </a:r>
            <a:r>
              <a:rPr lang="tr-TR" sz="1200" dirty="0"/>
              <a:t>=0;</a:t>
            </a:r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b="1" dirty="0" err="1"/>
              <a:t>Serial</a:t>
            </a:r>
            <a:r>
              <a:rPr lang="tr-TR" sz="1200" dirty="0" err="1"/>
              <a:t>.println</a:t>
            </a:r>
            <a:r>
              <a:rPr lang="tr-TR" sz="1200" dirty="0"/>
              <a:t>("POSITION VALUE TEST");</a:t>
            </a:r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b="1" dirty="0" err="1"/>
              <a:t>Serial</a:t>
            </a:r>
            <a:r>
              <a:rPr lang="tr-TR" sz="1200" dirty="0" err="1"/>
              <a:t>.println</a:t>
            </a:r>
            <a:r>
              <a:rPr lang="tr-TR" sz="1200" dirty="0"/>
              <a:t>("</a:t>
            </a:r>
            <a:r>
              <a:rPr lang="tr-TR" sz="1200" dirty="0" err="1"/>
              <a:t>Initial</a:t>
            </a:r>
            <a:r>
              <a:rPr lang="tr-TR" sz="1200" dirty="0"/>
              <a:t> </a:t>
            </a:r>
            <a:r>
              <a:rPr lang="tr-TR" sz="1200" dirty="0" err="1"/>
              <a:t>Position</a:t>
            </a:r>
            <a:r>
              <a:rPr lang="tr-TR" sz="1200" dirty="0"/>
              <a:t> </a:t>
            </a:r>
            <a:r>
              <a:rPr lang="tr-TR" sz="1200" dirty="0" err="1"/>
              <a:t>Values</a:t>
            </a:r>
            <a:r>
              <a:rPr lang="tr-TR" sz="1200" dirty="0"/>
              <a:t> --&gt; X_POS: " + </a:t>
            </a:r>
            <a:r>
              <a:rPr lang="tr-TR" sz="1200" dirty="0" err="1"/>
              <a:t>String</a:t>
            </a:r>
            <a:r>
              <a:rPr lang="tr-TR" sz="1200" dirty="0"/>
              <a:t>(</a:t>
            </a:r>
            <a:r>
              <a:rPr lang="tr-TR" sz="1200" dirty="0" err="1"/>
              <a:t>x_pos</a:t>
            </a:r>
            <a:r>
              <a:rPr lang="tr-TR" sz="1200" dirty="0"/>
              <a:t>) + " Y_POS: " + </a:t>
            </a:r>
            <a:r>
              <a:rPr lang="tr-TR" sz="1200" dirty="0" err="1"/>
              <a:t>String</a:t>
            </a:r>
            <a:r>
              <a:rPr lang="tr-TR" sz="1200" dirty="0"/>
              <a:t>(</a:t>
            </a:r>
            <a:r>
              <a:rPr lang="tr-TR" sz="1200" dirty="0" err="1"/>
              <a:t>y_pos</a:t>
            </a:r>
            <a:r>
              <a:rPr lang="tr-TR" sz="1200" dirty="0"/>
              <a:t>));</a:t>
            </a:r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b="1" dirty="0" err="1"/>
              <a:t>Serial</a:t>
            </a:r>
            <a:r>
              <a:rPr lang="tr-TR" sz="1200" dirty="0" err="1"/>
              <a:t>.println</a:t>
            </a:r>
            <a:r>
              <a:rPr lang="tr-TR" sz="1200" dirty="0"/>
              <a:t>("</a:t>
            </a:r>
            <a:r>
              <a:rPr lang="tr-TR" sz="1200" dirty="0" err="1"/>
              <a:t>Please</a:t>
            </a:r>
            <a:r>
              <a:rPr lang="tr-TR" sz="1200" dirty="0"/>
              <a:t> insert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position</a:t>
            </a:r>
            <a:r>
              <a:rPr lang="tr-TR" sz="1200" dirty="0"/>
              <a:t> data: ");</a:t>
            </a:r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dirty="0" err="1"/>
              <a:t>getData</a:t>
            </a:r>
            <a:r>
              <a:rPr lang="tr-TR" sz="1200" dirty="0"/>
              <a:t>(2,&amp;x_pos,&amp;y_pos); //</a:t>
            </a:r>
            <a:r>
              <a:rPr lang="tr-TR" sz="1200" dirty="0" err="1"/>
              <a:t>func</a:t>
            </a:r>
            <a:endParaRPr lang="tr-TR" sz="1200" dirty="0"/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b="1" dirty="0" err="1"/>
              <a:t>Serial</a:t>
            </a:r>
            <a:r>
              <a:rPr lang="tr-TR" sz="1200" dirty="0" err="1"/>
              <a:t>.println</a:t>
            </a:r>
            <a:r>
              <a:rPr lang="tr-TR" sz="1200" dirty="0"/>
              <a:t>("X_POS: " + </a:t>
            </a:r>
            <a:r>
              <a:rPr lang="tr-TR" sz="1200" dirty="0" err="1"/>
              <a:t>String</a:t>
            </a:r>
            <a:r>
              <a:rPr lang="tr-TR" sz="1200" dirty="0"/>
              <a:t>(</a:t>
            </a:r>
            <a:r>
              <a:rPr lang="tr-TR" sz="1200" dirty="0" err="1"/>
              <a:t>x_pos</a:t>
            </a:r>
            <a:r>
              <a:rPr lang="tr-TR" sz="1200" dirty="0"/>
              <a:t>) + " Y_POS: " + </a:t>
            </a:r>
            <a:r>
              <a:rPr lang="tr-TR" sz="1200" dirty="0" err="1"/>
              <a:t>String</a:t>
            </a:r>
            <a:r>
              <a:rPr lang="tr-TR" sz="1200" dirty="0"/>
              <a:t>(</a:t>
            </a:r>
            <a:r>
              <a:rPr lang="tr-TR" sz="1200" dirty="0" err="1"/>
              <a:t>y_pos</a:t>
            </a:r>
            <a:r>
              <a:rPr lang="tr-TR" sz="1200" dirty="0"/>
              <a:t>));</a:t>
            </a:r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b="1" dirty="0" err="1"/>
              <a:t>Serial</a:t>
            </a:r>
            <a:r>
              <a:rPr lang="tr-TR" sz="1200" dirty="0" err="1"/>
              <a:t>.print</a:t>
            </a:r>
            <a:r>
              <a:rPr lang="tr-TR" sz="1200" dirty="0"/>
              <a:t>("</a:t>
            </a:r>
            <a:r>
              <a:rPr lang="tr-TR" sz="1200" dirty="0" err="1"/>
              <a:t>Sending</a:t>
            </a:r>
            <a:r>
              <a:rPr lang="tr-TR" sz="1200" dirty="0"/>
              <a:t> </a:t>
            </a:r>
            <a:r>
              <a:rPr lang="tr-TR" sz="1200" dirty="0" err="1"/>
              <a:t>position</a:t>
            </a:r>
            <a:r>
              <a:rPr lang="tr-TR" sz="1200" dirty="0"/>
              <a:t> data as: ");</a:t>
            </a:r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dirty="0" err="1"/>
              <a:t>sendData</a:t>
            </a:r>
            <a:r>
              <a:rPr lang="tr-TR" sz="1200" dirty="0"/>
              <a:t>(2,&amp;x_pos,&amp;y_pos); //</a:t>
            </a:r>
            <a:r>
              <a:rPr lang="tr-TR" sz="1200" dirty="0" err="1"/>
              <a:t>func</a:t>
            </a:r>
            <a:endParaRPr lang="tr-TR" sz="1200" dirty="0"/>
          </a:p>
          <a:p>
            <a:pPr marL="0" indent="0">
              <a:buNone/>
            </a:pPr>
            <a:r>
              <a:rPr lang="tr-TR" sz="1200" dirty="0"/>
              <a:t>  </a:t>
            </a:r>
            <a:r>
              <a:rPr lang="tr-TR" sz="1200" dirty="0" err="1"/>
              <a:t>delay</a:t>
            </a:r>
            <a:r>
              <a:rPr lang="tr-TR" sz="1200" dirty="0"/>
              <a:t>(500</a:t>
            </a:r>
            <a:r>
              <a:rPr lang="tr-TR" sz="1200" dirty="0" smtClean="0"/>
              <a:t>);</a:t>
            </a:r>
          </a:p>
          <a:p>
            <a:pPr marL="0" indent="0">
              <a:buNone/>
            </a:pP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 smtClean="0"/>
              <a:t>  // TEST </a:t>
            </a:r>
            <a:r>
              <a:rPr lang="tr-TR" sz="1200" dirty="0" err="1" smtClean="0"/>
              <a:t>for</a:t>
            </a:r>
            <a:r>
              <a:rPr lang="tr-TR" sz="1200" dirty="0" smtClean="0"/>
              <a:t> 3 </a:t>
            </a:r>
            <a:r>
              <a:rPr lang="tr-TR" sz="1200" dirty="0" err="1" smtClean="0"/>
              <a:t>variables</a:t>
            </a:r>
            <a:endParaRPr lang="tr-TR" sz="1200" dirty="0" smtClean="0"/>
          </a:p>
          <a:p>
            <a:pPr marL="0" indent="0">
              <a:buNone/>
            </a:pPr>
            <a:r>
              <a:rPr lang="tr-TR" sz="1200" dirty="0" smtClean="0"/>
              <a:t>  //</a:t>
            </a:r>
            <a:r>
              <a:rPr lang="tr-TR" sz="1200" dirty="0" err="1" smtClean="0"/>
              <a:t>int</a:t>
            </a:r>
            <a:r>
              <a:rPr lang="tr-TR" sz="1200" dirty="0" smtClean="0"/>
              <a:t> </a:t>
            </a:r>
            <a:r>
              <a:rPr lang="tr-TR" sz="1200" dirty="0" err="1" smtClean="0"/>
              <a:t>first</a:t>
            </a:r>
            <a:r>
              <a:rPr lang="tr-TR" sz="1200" dirty="0" smtClean="0"/>
              <a:t>=0, </a:t>
            </a:r>
            <a:r>
              <a:rPr lang="tr-TR" sz="1200" dirty="0" err="1" smtClean="0"/>
              <a:t>second</a:t>
            </a:r>
            <a:r>
              <a:rPr lang="tr-TR" sz="1200" dirty="0" smtClean="0"/>
              <a:t> =0, </a:t>
            </a:r>
            <a:r>
              <a:rPr lang="tr-TR" sz="1200" dirty="0" err="1" smtClean="0"/>
              <a:t>third</a:t>
            </a:r>
            <a:r>
              <a:rPr lang="tr-TR" sz="1200" dirty="0" smtClean="0"/>
              <a:t>=0;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("TEST FOR 3 VARIABLES");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</a:t>
            </a:r>
            <a:r>
              <a:rPr lang="tr-TR" sz="1200" dirty="0" err="1" smtClean="0"/>
              <a:t>Initial</a:t>
            </a:r>
            <a:r>
              <a:rPr lang="tr-TR" sz="1200" dirty="0" smtClean="0"/>
              <a:t> </a:t>
            </a:r>
            <a:r>
              <a:rPr lang="tr-TR" sz="1200" dirty="0" err="1" smtClean="0"/>
              <a:t>Values</a:t>
            </a:r>
            <a:r>
              <a:rPr lang="tr-TR" sz="1200" dirty="0" smtClean="0"/>
              <a:t> --&gt; First: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first</a:t>
            </a:r>
            <a:r>
              <a:rPr lang="tr-TR" sz="1200" dirty="0" smtClean="0"/>
              <a:t>) +" Second: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second</a:t>
            </a:r>
            <a:r>
              <a:rPr lang="tr-TR" sz="1200" dirty="0" smtClean="0"/>
              <a:t>) + " Third: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third</a:t>
            </a:r>
            <a:r>
              <a:rPr lang="tr-TR" sz="1200" dirty="0" smtClean="0"/>
              <a:t>));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</a:t>
            </a:r>
            <a:r>
              <a:rPr lang="tr-TR" sz="1200" dirty="0" err="1" smtClean="0"/>
              <a:t>Please</a:t>
            </a:r>
            <a:r>
              <a:rPr lang="tr-TR" sz="1200" dirty="0" smtClean="0"/>
              <a:t> insert 3 </a:t>
            </a:r>
            <a:r>
              <a:rPr lang="tr-TR" sz="1200" dirty="0" err="1" smtClean="0"/>
              <a:t>one</a:t>
            </a:r>
            <a:r>
              <a:rPr lang="tr-TR" sz="1200" dirty="0" smtClean="0"/>
              <a:t> </a:t>
            </a:r>
            <a:r>
              <a:rPr lang="tr-TR" sz="1200" dirty="0" err="1" smtClean="0"/>
              <a:t>digit</a:t>
            </a:r>
            <a:r>
              <a:rPr lang="tr-TR" sz="1200" dirty="0" smtClean="0"/>
              <a:t> </a:t>
            </a:r>
            <a:r>
              <a:rPr lang="tr-TR" sz="1200" dirty="0" err="1" smtClean="0"/>
              <a:t>numbers</a:t>
            </a:r>
            <a:r>
              <a:rPr lang="tr-TR" sz="1200" dirty="0" smtClean="0"/>
              <a:t> </a:t>
            </a:r>
            <a:r>
              <a:rPr lang="tr-TR" sz="1200" dirty="0" err="1" smtClean="0"/>
              <a:t>without</a:t>
            </a:r>
            <a:r>
              <a:rPr lang="tr-TR" sz="1200" dirty="0" smtClean="0"/>
              <a:t> </a:t>
            </a:r>
            <a:r>
              <a:rPr lang="tr-TR" sz="1200" dirty="0" err="1" smtClean="0"/>
              <a:t>space</a:t>
            </a:r>
            <a:r>
              <a:rPr lang="tr-TR" sz="1200" dirty="0" smtClean="0"/>
              <a:t>");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dirty="0" err="1" smtClean="0"/>
              <a:t>getData</a:t>
            </a:r>
            <a:r>
              <a:rPr lang="tr-TR" sz="1200" dirty="0" smtClean="0"/>
              <a:t>(3,&amp;first,&amp;second,&amp;third);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.println</a:t>
            </a:r>
            <a:r>
              <a:rPr lang="tr-TR" sz="1200" dirty="0" smtClean="0"/>
              <a:t>("First: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first</a:t>
            </a:r>
            <a:r>
              <a:rPr lang="tr-TR" sz="1200" dirty="0" smtClean="0"/>
              <a:t>) +" Second: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second</a:t>
            </a:r>
            <a:r>
              <a:rPr lang="tr-TR" sz="1200" dirty="0" smtClean="0"/>
              <a:t>) + " Third: " + </a:t>
            </a:r>
            <a:r>
              <a:rPr lang="tr-TR" sz="1200" dirty="0" err="1" smtClean="0"/>
              <a:t>String</a:t>
            </a:r>
            <a:r>
              <a:rPr lang="tr-TR" sz="1200" dirty="0" smtClean="0"/>
              <a:t>(</a:t>
            </a:r>
            <a:r>
              <a:rPr lang="tr-TR" sz="1200" dirty="0" err="1" smtClean="0"/>
              <a:t>third</a:t>
            </a:r>
            <a:r>
              <a:rPr lang="tr-TR" sz="1200" dirty="0" smtClean="0"/>
              <a:t>));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</a:t>
            </a:r>
            <a:r>
              <a:rPr lang="tr-TR" sz="1200" dirty="0" smtClean="0"/>
              <a:t>("</a:t>
            </a:r>
            <a:r>
              <a:rPr lang="tr-TR" sz="1200" dirty="0" err="1" smtClean="0"/>
              <a:t>Sending</a:t>
            </a:r>
            <a:r>
              <a:rPr lang="tr-TR" sz="1200" dirty="0" smtClean="0"/>
              <a:t> data as: ");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dirty="0" err="1" smtClean="0"/>
              <a:t>sendData</a:t>
            </a:r>
            <a:r>
              <a:rPr lang="tr-TR" sz="1200" dirty="0" smtClean="0"/>
              <a:t>(3,&amp;first,&amp;second,&amp;third);</a:t>
            </a:r>
          </a:p>
          <a:p>
            <a:pPr marL="0" indent="0">
              <a:buNone/>
            </a:pPr>
            <a:r>
              <a:rPr lang="tr-TR" sz="1200" dirty="0" smtClean="0"/>
              <a:t>  </a:t>
            </a:r>
            <a:r>
              <a:rPr lang="tr-TR" sz="1200" dirty="0" err="1" smtClean="0"/>
              <a:t>delay</a:t>
            </a:r>
            <a:r>
              <a:rPr lang="tr-TR" sz="1200" dirty="0" smtClean="0"/>
              <a:t>(1000);</a:t>
            </a:r>
          </a:p>
          <a:p>
            <a:pPr marL="0" indent="0">
              <a:buNone/>
            </a:pP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 smtClean="0"/>
              <a:t>  </a:t>
            </a:r>
            <a:r>
              <a:rPr lang="tr-TR" sz="1200" b="1" dirty="0" err="1" smtClean="0"/>
              <a:t>Serial</a:t>
            </a:r>
            <a:r>
              <a:rPr lang="tr-TR" sz="1200" dirty="0" err="1" smtClean="0"/>
              <a:t>.print</a:t>
            </a:r>
            <a:r>
              <a:rPr lang="tr-TR" sz="1200" dirty="0" smtClean="0"/>
              <a:t>("\n\n\n\n\n\n");</a:t>
            </a:r>
          </a:p>
          <a:p>
            <a:pPr marL="0" indent="0">
              <a:buNone/>
            </a:pPr>
            <a:r>
              <a:rPr lang="tr-TR" sz="1200" dirty="0" smtClean="0"/>
              <a:t>}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9202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FUNCTIONS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  </a:t>
            </a:r>
            <a:r>
              <a:rPr lang="tr-TR" dirty="0" err="1"/>
              <a:t>intro</a:t>
            </a:r>
            <a:r>
              <a:rPr lang="tr-TR" dirty="0"/>
              <a:t>();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  </a:t>
            </a:r>
            <a:r>
              <a:rPr lang="tr-TR" dirty="0" err="1"/>
              <a:t>getPixel</a:t>
            </a:r>
            <a:r>
              <a:rPr lang="tr-TR" dirty="0"/>
              <a:t>();  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pixelSelection</a:t>
            </a:r>
            <a:r>
              <a:rPr lang="tr-TR" dirty="0"/>
              <a:t>();  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findPixel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 </a:t>
            </a:r>
            <a:r>
              <a:rPr lang="tr-TR" dirty="0" smtClean="0"/>
              <a:t> </a:t>
            </a:r>
            <a:r>
              <a:rPr lang="tr-TR" dirty="0" err="1" smtClean="0"/>
              <a:t>wait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 </a:t>
            </a:r>
            <a:r>
              <a:rPr lang="tr-TR" dirty="0" smtClean="0"/>
              <a:t> </a:t>
            </a:r>
            <a:r>
              <a:rPr lang="tr-TR" dirty="0" err="1" smtClean="0"/>
              <a:t>gameOver</a:t>
            </a:r>
            <a:r>
              <a:rPr lang="tr-TR" dirty="0"/>
              <a:t>(); </a:t>
            </a:r>
          </a:p>
          <a:p>
            <a:pPr marL="0" indent="0">
              <a:buNone/>
            </a:pPr>
            <a:r>
              <a:rPr lang="tr-TR" dirty="0"/>
              <a:t>  </a:t>
            </a:r>
            <a:r>
              <a:rPr lang="tr-TR" dirty="0" err="1"/>
              <a:t>backToStart</a:t>
            </a:r>
            <a:r>
              <a:rPr lang="tr-TR" dirty="0" smtClean="0"/>
              <a:t>();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85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338</TotalTime>
  <Words>162</Words>
  <Application>Microsoft Office PowerPoint</Application>
  <PresentationFormat>Ekran Gösterisi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Bitişiklik</vt:lpstr>
      <vt:lpstr>HOT&amp;COLD</vt:lpstr>
      <vt:lpstr>MEMBERS</vt:lpstr>
      <vt:lpstr>INTRODUCTION</vt:lpstr>
      <vt:lpstr>AIM OF THE PROJECT</vt:lpstr>
      <vt:lpstr>GAME PLAY</vt:lpstr>
      <vt:lpstr>FLOWCHART</vt:lpstr>
      <vt:lpstr>SOFTWARE</vt:lpstr>
      <vt:lpstr>COMMUNICATION BETWEEN ARDUINOS</vt:lpstr>
      <vt:lpstr>FUNCTIONS</vt:lpstr>
      <vt:lpstr>HARDWARE</vt:lpstr>
      <vt:lpstr>EQUIPMENTS</vt:lpstr>
      <vt:lpstr>CIRCUIT DESİGN</vt:lpstr>
      <vt:lpstr>CIRCUIT </vt:lpstr>
      <vt:lpstr>DESIGN</vt:lpstr>
      <vt:lpstr>BOX SKETCH</vt:lpstr>
      <vt:lpstr>LAST PRODUCT</vt:lpstr>
      <vt:lpstr>PHOTOS</vt:lpstr>
      <vt:lpstr>SOURCES &amp; REFERENCES</vt:lpstr>
      <vt:lpstr>THANK YOU FOR LISTENING US.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HOT&amp;COLD</dc:title>
  <dc:creator>Lenovo</dc:creator>
  <cp:lastModifiedBy>Lenovo</cp:lastModifiedBy>
  <cp:revision>17</cp:revision>
  <dcterms:created xsi:type="dcterms:W3CDTF">2023-01-16T07:36:28Z</dcterms:created>
  <dcterms:modified xsi:type="dcterms:W3CDTF">2023-01-18T13:35:01Z</dcterms:modified>
</cp:coreProperties>
</file>