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7" r:id="rId4"/>
    <p:sldId id="268" r:id="rId5"/>
    <p:sldId id="270" r:id="rId6"/>
    <p:sldId id="271" r:id="rId7"/>
    <p:sldId id="261" r:id="rId8"/>
    <p:sldId id="263" r:id="rId9"/>
    <p:sldId id="265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Dikdörtgen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Dikdörtgen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Dikdörtgen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Dikdörtgen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Dikdörtgen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Yuvarlatılmış Dikdörtgen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Yuvarlatılmış Dikdörtgen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Dikdörtgen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AEC6A6A-ECB2-40E9-941D-BD22E9786C62}" type="datetimeFigureOut">
              <a:rPr lang="tr-TR" smtClean="0"/>
              <a:pPr/>
              <a:t>20.12.2017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6A6A-ECB2-40E9-941D-BD22E9786C62}" type="datetimeFigureOut">
              <a:rPr lang="tr-TR" smtClean="0"/>
              <a:pPr/>
              <a:t>20.12.2017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6A6A-ECB2-40E9-941D-BD22E9786C62}" type="datetimeFigureOut">
              <a:rPr lang="tr-TR" smtClean="0"/>
              <a:pPr/>
              <a:t>20.12.2017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6A6A-ECB2-40E9-941D-BD22E9786C62}" type="datetimeFigureOut">
              <a:rPr lang="tr-TR" smtClean="0"/>
              <a:pPr/>
              <a:t>20.12.2017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6A6A-ECB2-40E9-941D-BD22E9786C62}" type="datetimeFigureOut">
              <a:rPr lang="tr-TR" smtClean="0"/>
              <a:pPr/>
              <a:t>20.12.2017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6A6A-ECB2-40E9-941D-BD22E9786C62}" type="datetimeFigureOut">
              <a:rPr lang="tr-TR" smtClean="0"/>
              <a:pPr/>
              <a:t>20.12.2017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26" name="2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EC6A6A-ECB2-40E9-941D-BD22E9786C62}" type="datetimeFigureOut">
              <a:rPr lang="tr-TR" smtClean="0"/>
              <a:pPr/>
              <a:t>20.12.2017</a:t>
            </a:fld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8" name="2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AEC6A6A-ECB2-40E9-941D-BD22E9786C62}" type="datetimeFigureOut">
              <a:rPr lang="tr-TR" smtClean="0"/>
              <a:pPr/>
              <a:t>20.12.2017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6A6A-ECB2-40E9-941D-BD22E9786C62}" type="datetimeFigureOut">
              <a:rPr lang="tr-TR" smtClean="0"/>
              <a:pPr/>
              <a:t>20.12.2017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6A6A-ECB2-40E9-941D-BD22E9786C62}" type="datetimeFigureOut">
              <a:rPr lang="tr-TR" smtClean="0"/>
              <a:pPr/>
              <a:t>20.12.2017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6A6A-ECB2-40E9-941D-BD22E9786C62}" type="datetimeFigureOut">
              <a:rPr lang="tr-TR" smtClean="0"/>
              <a:pPr/>
              <a:t>20.12.2017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Dikdörtgen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Dikdörtgen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Dikdörtgen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Dikdörtgen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Dikdörtgen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Yuvarlatılmış Dikdörtgen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Yuvarlatılmış Dikdörtgen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Dikdörtgen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Dikdörtgen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Dikdörtgen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Dikdörtgen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Dikdörtgen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Dikdörtgen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/>
              <a:t>Asıl metin stillerini düzenlemek için tıklatın</a:t>
            </a:r>
          </a:p>
          <a:p>
            <a:pPr lvl="1" eaLnBrk="1" latinLnBrk="0" hangingPunct="1"/>
            <a:r>
              <a:rPr kumimoji="0" lang="tr-TR"/>
              <a:t>İkinci düzey</a:t>
            </a:r>
          </a:p>
          <a:p>
            <a:pPr lvl="2" eaLnBrk="1" latinLnBrk="0" hangingPunct="1"/>
            <a:r>
              <a:rPr kumimoji="0" lang="tr-TR"/>
              <a:t>Üçüncü düzey</a:t>
            </a:r>
          </a:p>
          <a:p>
            <a:pPr lvl="3" eaLnBrk="1" latinLnBrk="0" hangingPunct="1"/>
            <a:r>
              <a:rPr kumimoji="0" lang="tr-TR"/>
              <a:t>Dördüncü düzey</a:t>
            </a:r>
          </a:p>
          <a:p>
            <a:pPr lvl="4" eaLnBrk="1" latinLnBrk="0" hangingPunct="1"/>
            <a:r>
              <a:rPr kumimoji="0" lang="tr-TR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AEC6A6A-ECB2-40E9-941D-BD22E9786C62}" type="datetimeFigureOut">
              <a:rPr lang="tr-TR" smtClean="0"/>
              <a:pPr/>
              <a:t>20.12.2017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43116"/>
            <a:ext cx="7772400" cy="1457334"/>
          </a:xfrm>
        </p:spPr>
        <p:txBody>
          <a:bodyPr/>
          <a:lstStyle/>
          <a:p>
            <a:r>
              <a:rPr lang="tr-TR" dirty="0" err="1"/>
              <a:t>Survival</a:t>
            </a:r>
            <a:r>
              <a:rPr lang="tr-TR" dirty="0"/>
              <a:t> in Bilkent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2123728" y="2996952"/>
            <a:ext cx="6560234" cy="3783364"/>
          </a:xfrm>
        </p:spPr>
        <p:txBody>
          <a:bodyPr>
            <a:normAutofit fontScale="92500" lnSpcReduction="20000"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en-US" dirty="0"/>
              <a:t>Group 2-M</a:t>
            </a:r>
            <a:endParaRPr lang="tr-TR" dirty="0"/>
          </a:p>
          <a:p>
            <a:endParaRPr lang="tr-TR" dirty="0"/>
          </a:p>
          <a:p>
            <a:r>
              <a:rPr lang="en-US" dirty="0" err="1"/>
              <a:t>Pelin</a:t>
            </a:r>
            <a:r>
              <a:rPr lang="en-US" dirty="0"/>
              <a:t> </a:t>
            </a:r>
            <a:r>
              <a:rPr lang="en-US" dirty="0" err="1"/>
              <a:t>Elbin</a:t>
            </a:r>
            <a:r>
              <a:rPr lang="en-US" dirty="0"/>
              <a:t> </a:t>
            </a:r>
            <a:r>
              <a:rPr lang="en-US" dirty="0" err="1"/>
              <a:t>Günay</a:t>
            </a:r>
            <a:r>
              <a:rPr lang="en-US" dirty="0"/>
              <a:t> - 21402149</a:t>
            </a:r>
            <a:endParaRPr lang="tr-TR" dirty="0"/>
          </a:p>
          <a:p>
            <a:r>
              <a:rPr lang="en-US" dirty="0"/>
              <a:t> </a:t>
            </a:r>
            <a:endParaRPr lang="tr-TR" dirty="0"/>
          </a:p>
          <a:p>
            <a:r>
              <a:rPr lang="en-US" dirty="0" err="1"/>
              <a:t>Kübra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Güzel</a:t>
            </a:r>
            <a:r>
              <a:rPr lang="en-US" dirty="0"/>
              <a:t> - 21400946</a:t>
            </a:r>
            <a:endParaRPr lang="tr-TR" dirty="0"/>
          </a:p>
          <a:p>
            <a:r>
              <a:rPr lang="en-US" dirty="0"/>
              <a:t> </a:t>
            </a:r>
            <a:endParaRPr lang="tr-TR" dirty="0"/>
          </a:p>
          <a:p>
            <a:r>
              <a:rPr lang="en-US" dirty="0" err="1"/>
              <a:t>Alper</a:t>
            </a:r>
            <a:r>
              <a:rPr lang="en-US" dirty="0"/>
              <a:t> </a:t>
            </a:r>
            <a:r>
              <a:rPr lang="en-US" dirty="0" err="1"/>
              <a:t>Şahıstan</a:t>
            </a:r>
            <a:r>
              <a:rPr lang="en-US" dirty="0"/>
              <a:t> - 21501207</a:t>
            </a:r>
            <a:endParaRPr lang="tr-TR" dirty="0"/>
          </a:p>
          <a:p>
            <a:r>
              <a:rPr lang="en-US" dirty="0"/>
              <a:t> </a:t>
            </a:r>
            <a:endParaRPr lang="tr-TR" dirty="0"/>
          </a:p>
          <a:p>
            <a:r>
              <a:rPr lang="en-US" dirty="0" err="1"/>
              <a:t>Semih</a:t>
            </a:r>
            <a:r>
              <a:rPr lang="en-US" dirty="0"/>
              <a:t> </a:t>
            </a:r>
            <a:r>
              <a:rPr lang="en-US" dirty="0" err="1"/>
              <a:t>Teker</a:t>
            </a:r>
            <a:r>
              <a:rPr lang="en-US" dirty="0"/>
              <a:t> – 21300964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3600" b="1" dirty="0"/>
              <a:t>Controls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W: </a:t>
            </a:r>
            <a:r>
              <a:rPr lang="en-US" dirty="0"/>
              <a:t>Move north</a:t>
            </a:r>
            <a:endParaRPr lang="tr-TR" sz="1800" dirty="0"/>
          </a:p>
          <a:p>
            <a:pPr lvl="0"/>
            <a:r>
              <a:rPr lang="en-US" b="1" dirty="0"/>
              <a:t>S: </a:t>
            </a:r>
            <a:r>
              <a:rPr lang="en-US" dirty="0"/>
              <a:t>Move south</a:t>
            </a:r>
            <a:endParaRPr lang="tr-TR" sz="1800" dirty="0"/>
          </a:p>
          <a:p>
            <a:pPr lvl="0"/>
            <a:r>
              <a:rPr lang="en-US" b="1" dirty="0"/>
              <a:t>A:</a:t>
            </a:r>
            <a:r>
              <a:rPr lang="en-US" dirty="0"/>
              <a:t> Move west</a:t>
            </a:r>
            <a:endParaRPr lang="tr-TR" sz="1800" dirty="0"/>
          </a:p>
          <a:p>
            <a:pPr lvl="0"/>
            <a:r>
              <a:rPr lang="en-US" b="1" dirty="0"/>
              <a:t>D:</a:t>
            </a:r>
            <a:r>
              <a:rPr lang="en-US" dirty="0"/>
              <a:t> Move east</a:t>
            </a:r>
            <a:endParaRPr lang="tr-TR" sz="1800" dirty="0"/>
          </a:p>
          <a:p>
            <a:pPr lvl="0"/>
            <a:r>
              <a:rPr lang="en-US" b="1" dirty="0"/>
              <a:t>Mouse:</a:t>
            </a:r>
            <a:r>
              <a:rPr lang="en-US" dirty="0"/>
              <a:t> Aim</a:t>
            </a:r>
            <a:endParaRPr lang="tr-TR" sz="1800" dirty="0"/>
          </a:p>
          <a:p>
            <a:pPr lvl="0"/>
            <a:r>
              <a:rPr lang="en-US" b="1" dirty="0"/>
              <a:t>Mouse Left Click:</a:t>
            </a:r>
            <a:r>
              <a:rPr lang="en-US" dirty="0"/>
              <a:t> Shoot</a:t>
            </a:r>
            <a:endParaRPr lang="tr-TR" sz="1800" dirty="0"/>
          </a:p>
          <a:p>
            <a:pPr lvl="0"/>
            <a:r>
              <a:rPr lang="en-US" b="1" dirty="0"/>
              <a:t>Mouse Right Click:</a:t>
            </a:r>
            <a:r>
              <a:rPr lang="en-US" dirty="0"/>
              <a:t> Apply the power-up</a:t>
            </a:r>
            <a:endParaRPr lang="tr-TR" sz="1800" dirty="0"/>
          </a:p>
          <a:p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199" y="908720"/>
            <a:ext cx="8229600" cy="1066800"/>
          </a:xfrm>
        </p:spPr>
        <p:txBody>
          <a:bodyPr/>
          <a:lstStyle/>
          <a:p>
            <a:pPr algn="ctr"/>
            <a:r>
              <a:rPr lang="tr-TR" b="1" dirty="0" err="1"/>
              <a:t>Title</a:t>
            </a:r>
            <a:r>
              <a:rPr lang="tr-TR" b="1" dirty="0"/>
              <a:t> </a:t>
            </a:r>
            <a:r>
              <a:rPr lang="tr-TR" b="1" dirty="0" err="1"/>
              <a:t>Screen</a:t>
            </a:r>
            <a:endParaRPr lang="tr-TR" b="1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3" y="2249488"/>
            <a:ext cx="7687733" cy="4324350"/>
          </a:xfrm>
        </p:spPr>
      </p:pic>
    </p:spTree>
    <p:extLst>
      <p:ext uri="{BB962C8B-B14F-4D97-AF65-F5344CB8AC3E}">
        <p14:creationId xmlns:p14="http://schemas.microsoft.com/office/powerpoint/2010/main" val="117928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199" y="836712"/>
            <a:ext cx="8229600" cy="1066800"/>
          </a:xfrm>
        </p:spPr>
        <p:txBody>
          <a:bodyPr/>
          <a:lstStyle/>
          <a:p>
            <a:pPr algn="ctr"/>
            <a:r>
              <a:rPr lang="tr-TR" b="1" dirty="0"/>
              <a:t>Game </a:t>
            </a:r>
            <a:r>
              <a:rPr lang="tr-TR" b="1" dirty="0" err="1"/>
              <a:t>Screen</a:t>
            </a:r>
            <a:endParaRPr lang="tr-TR" b="1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3" y="2249488"/>
            <a:ext cx="7687733" cy="4324350"/>
          </a:xfrm>
        </p:spPr>
      </p:pic>
    </p:spTree>
    <p:extLst>
      <p:ext uri="{BB962C8B-B14F-4D97-AF65-F5344CB8AC3E}">
        <p14:creationId xmlns:p14="http://schemas.microsoft.com/office/powerpoint/2010/main" val="339108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199" y="764704"/>
            <a:ext cx="8229600" cy="1066800"/>
          </a:xfrm>
        </p:spPr>
        <p:txBody>
          <a:bodyPr/>
          <a:lstStyle/>
          <a:p>
            <a:pPr algn="ctr"/>
            <a:r>
              <a:rPr lang="tr-TR" b="1" dirty="0" err="1"/>
              <a:t>Pause</a:t>
            </a:r>
            <a:r>
              <a:rPr lang="tr-TR" b="1" dirty="0"/>
              <a:t> </a:t>
            </a:r>
            <a:r>
              <a:rPr lang="tr-TR" b="1" dirty="0" err="1"/>
              <a:t>Screen</a:t>
            </a:r>
            <a:endParaRPr lang="tr-TR" b="1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3" y="2249488"/>
            <a:ext cx="7687733" cy="4324350"/>
          </a:xfrm>
        </p:spPr>
      </p:pic>
    </p:spTree>
    <p:extLst>
      <p:ext uri="{BB962C8B-B14F-4D97-AF65-F5344CB8AC3E}">
        <p14:creationId xmlns:p14="http://schemas.microsoft.com/office/powerpoint/2010/main" val="158301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199" y="836712"/>
            <a:ext cx="8229600" cy="1066800"/>
          </a:xfrm>
        </p:spPr>
        <p:txBody>
          <a:bodyPr/>
          <a:lstStyle/>
          <a:p>
            <a:pPr algn="ctr"/>
            <a:r>
              <a:rPr lang="tr-TR" b="1" dirty="0"/>
              <a:t>Game </a:t>
            </a:r>
            <a:r>
              <a:rPr lang="tr-TR" b="1" dirty="0" err="1"/>
              <a:t>Over</a:t>
            </a:r>
            <a:r>
              <a:rPr lang="tr-TR" b="1" dirty="0"/>
              <a:t> </a:t>
            </a:r>
            <a:r>
              <a:rPr lang="tr-TR" b="1" dirty="0" err="1"/>
              <a:t>Screen</a:t>
            </a:r>
            <a:endParaRPr lang="tr-TR" b="1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3" y="2249488"/>
            <a:ext cx="7687733" cy="4324350"/>
          </a:xfrm>
        </p:spPr>
      </p:pic>
    </p:spTree>
    <p:extLst>
      <p:ext uri="{BB962C8B-B14F-4D97-AF65-F5344CB8AC3E}">
        <p14:creationId xmlns:p14="http://schemas.microsoft.com/office/powerpoint/2010/main" val="51652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b="1" dirty="0" err="1">
                <a:solidFill>
                  <a:schemeClr val="tx1"/>
                </a:solidFill>
              </a:rPr>
              <a:t>What</a:t>
            </a:r>
            <a:r>
              <a:rPr lang="tr-TR" sz="3600" b="1" dirty="0">
                <a:solidFill>
                  <a:schemeClr val="tx1"/>
                </a:solidFill>
              </a:rPr>
              <a:t> is </a:t>
            </a:r>
            <a:r>
              <a:rPr lang="tr-TR" sz="3600" b="1" dirty="0" err="1">
                <a:solidFill>
                  <a:schemeClr val="tx1"/>
                </a:solidFill>
              </a:rPr>
              <a:t>different</a:t>
            </a:r>
            <a:r>
              <a:rPr lang="tr-TR" sz="3600" b="1" dirty="0">
                <a:solidFill>
                  <a:schemeClr val="tx1"/>
                </a:solidFill>
              </a:rPr>
              <a:t>?</a:t>
            </a:r>
            <a:endParaRPr lang="tr-TR" sz="3600" b="1" dirty="0">
              <a:solidFill>
                <a:schemeClr val="bg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72211"/>
          </a:xfrm>
        </p:spPr>
        <p:txBody>
          <a:bodyPr>
            <a:noAutofit/>
          </a:bodyPr>
          <a:lstStyle/>
          <a:p>
            <a:r>
              <a:rPr lang="en-US" sz="2400" dirty="0"/>
              <a:t>Player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GameMaster</a:t>
            </a:r>
            <a:r>
              <a:rPr lang="tr-TR" sz="2400" dirty="0"/>
              <a:t> </a:t>
            </a:r>
            <a:r>
              <a:rPr lang="tr-TR" sz="2400" dirty="0" err="1"/>
              <a:t>objects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en-US" sz="2400" dirty="0"/>
              <a:t>now using the Singleton Pattern</a:t>
            </a:r>
            <a:r>
              <a:rPr lang="tr-TR" sz="2400" dirty="0"/>
              <a:t>.</a:t>
            </a:r>
          </a:p>
          <a:p>
            <a:r>
              <a:rPr lang="tr-TR" sz="2400" dirty="0" err="1"/>
              <a:t>Item</a:t>
            </a:r>
            <a:r>
              <a:rPr lang="tr-TR" sz="2400" dirty="0"/>
              <a:t> </a:t>
            </a:r>
            <a:r>
              <a:rPr lang="tr-TR" sz="2400" dirty="0" err="1"/>
              <a:t>hierarchy</a:t>
            </a:r>
            <a:r>
              <a:rPr lang="tr-TR" sz="2400" dirty="0"/>
              <a:t>(standart, </a:t>
            </a:r>
            <a:r>
              <a:rPr lang="tr-TR" sz="2400" dirty="0" err="1"/>
              <a:t>rare</a:t>
            </a:r>
            <a:r>
              <a:rPr lang="tr-TR" sz="2400" dirty="0"/>
              <a:t>, ultra-</a:t>
            </a:r>
            <a:r>
              <a:rPr lang="tr-TR" sz="2400" dirty="0" err="1"/>
              <a:t>rare</a:t>
            </a:r>
            <a:r>
              <a:rPr lang="tr-TR" sz="2400" dirty="0"/>
              <a:t>…) is </a:t>
            </a:r>
            <a:r>
              <a:rPr lang="tr-TR" sz="2400" dirty="0" err="1"/>
              <a:t>changed</a:t>
            </a:r>
            <a:r>
              <a:rPr lang="tr-TR" sz="2400" dirty="0"/>
              <a:t>. </a:t>
            </a:r>
            <a:r>
              <a:rPr lang="tr-TR" sz="2400" dirty="0" err="1"/>
              <a:t>Instead</a:t>
            </a:r>
            <a:r>
              <a:rPr lang="tr-TR" sz="2400" dirty="0"/>
              <a:t>, </a:t>
            </a:r>
            <a:r>
              <a:rPr lang="tr-TR" sz="2400" dirty="0" err="1"/>
              <a:t>integers</a:t>
            </a:r>
            <a:r>
              <a:rPr lang="tr-TR" sz="2400" dirty="0"/>
              <a:t> </a:t>
            </a:r>
            <a:r>
              <a:rPr lang="tr-TR" sz="2400" dirty="0" err="1"/>
              <a:t>indicate</a:t>
            </a:r>
            <a:r>
              <a:rPr lang="tr-TR" sz="2400" dirty="0"/>
              <a:t> </a:t>
            </a:r>
            <a:r>
              <a:rPr lang="tr-TR" sz="2400" dirty="0" err="1"/>
              <a:t>their</a:t>
            </a:r>
            <a:r>
              <a:rPr lang="tr-TR" sz="2400" dirty="0"/>
              <a:t>  </a:t>
            </a:r>
            <a:r>
              <a:rPr lang="tr-TR" sz="2400" dirty="0" err="1"/>
              <a:t>distribution</a:t>
            </a:r>
            <a:r>
              <a:rPr lang="tr-TR" sz="2400" dirty="0"/>
              <a:t> </a:t>
            </a:r>
            <a:r>
              <a:rPr lang="tr-TR" sz="2400" dirty="0" err="1"/>
              <a:t>rates</a:t>
            </a:r>
            <a:r>
              <a:rPr lang="tr-TR" sz="2400" dirty="0"/>
              <a:t>.</a:t>
            </a:r>
          </a:p>
          <a:p>
            <a:r>
              <a:rPr lang="tr-TR" sz="2400" dirty="0" err="1"/>
              <a:t>GameUIMaster</a:t>
            </a:r>
            <a:r>
              <a:rPr lang="tr-TR" sz="2400" dirty="0"/>
              <a:t> is  </a:t>
            </a:r>
            <a:r>
              <a:rPr lang="tr-TR" sz="2400" dirty="0" err="1"/>
              <a:t>removed</a:t>
            </a:r>
            <a:r>
              <a:rPr lang="tr-TR" sz="2400" dirty="0"/>
              <a:t>. </a:t>
            </a:r>
            <a:r>
              <a:rPr lang="tr-TR" sz="2400" dirty="0" err="1"/>
              <a:t>Instead</a:t>
            </a:r>
            <a:r>
              <a:rPr lang="tr-TR" sz="2400" dirty="0"/>
              <a:t> </a:t>
            </a:r>
            <a:r>
              <a:rPr lang="tr-TR" sz="2400" dirty="0" err="1"/>
              <a:t>attributes</a:t>
            </a:r>
            <a:r>
              <a:rPr lang="tr-TR" sz="2400" dirty="0"/>
              <a:t> </a:t>
            </a:r>
            <a:r>
              <a:rPr lang="tr-TR" sz="2400" dirty="0" err="1"/>
              <a:t>that</a:t>
            </a:r>
            <a:r>
              <a:rPr lang="tr-TR" sz="2400" dirty="0"/>
              <a:t> </a:t>
            </a:r>
            <a:r>
              <a:rPr lang="tr-TR" sz="2400" dirty="0" err="1"/>
              <a:t>related</a:t>
            </a:r>
            <a:r>
              <a:rPr lang="tr-TR" sz="2400" dirty="0"/>
              <a:t> </a:t>
            </a:r>
            <a:r>
              <a:rPr lang="tr-TR" sz="2400" dirty="0" err="1"/>
              <a:t>with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UI is done </a:t>
            </a:r>
            <a:r>
              <a:rPr lang="tr-TR" sz="2400" dirty="0" err="1"/>
              <a:t>with</a:t>
            </a:r>
            <a:r>
              <a:rPr lang="tr-TR" sz="2400" dirty="0"/>
              <a:t> </a:t>
            </a:r>
            <a:r>
              <a:rPr lang="tr-TR" sz="2400" dirty="0" err="1"/>
              <a:t>observer</a:t>
            </a:r>
            <a:r>
              <a:rPr lang="tr-TR" sz="2400" dirty="0"/>
              <a:t> </a:t>
            </a:r>
            <a:r>
              <a:rPr lang="tr-TR" sz="2400" dirty="0" err="1"/>
              <a:t>pattern</a:t>
            </a:r>
            <a:r>
              <a:rPr lang="tr-TR" sz="2400" dirty="0"/>
              <a:t>.</a:t>
            </a:r>
          </a:p>
          <a:p>
            <a:r>
              <a:rPr lang="tr-TR" sz="2400" dirty="0" err="1"/>
              <a:t>Level</a:t>
            </a:r>
            <a:r>
              <a:rPr lang="tr-TR" sz="2400" dirty="0"/>
              <a:t> </a:t>
            </a:r>
            <a:r>
              <a:rPr lang="tr-TR" sz="2400" dirty="0" err="1"/>
              <a:t>generation</a:t>
            </a:r>
            <a:r>
              <a:rPr lang="tr-TR" sz="2400" dirty="0"/>
              <a:t> </a:t>
            </a:r>
            <a:r>
              <a:rPr lang="tr-TR" sz="2400" dirty="0" err="1"/>
              <a:t>with</a:t>
            </a:r>
            <a:r>
              <a:rPr lang="tr-TR" sz="2400" dirty="0"/>
              <a:t>  </a:t>
            </a:r>
            <a:r>
              <a:rPr lang="tr-TR" sz="2400" dirty="0" err="1"/>
              <a:t>text</a:t>
            </a:r>
            <a:r>
              <a:rPr lang="tr-TR" sz="2400" dirty="0"/>
              <a:t> file </a:t>
            </a:r>
            <a:r>
              <a:rPr lang="tr-TR" sz="2400" dirty="0" err="1"/>
              <a:t>specification</a:t>
            </a:r>
            <a:r>
              <a:rPr lang="tr-TR" sz="2400" dirty="0"/>
              <a:t> is </a:t>
            </a:r>
            <a:r>
              <a:rPr lang="tr-TR" sz="2400" dirty="0" err="1"/>
              <a:t>changed</a:t>
            </a:r>
            <a:r>
              <a:rPr lang="tr-TR" sz="2400" dirty="0"/>
              <a:t> </a:t>
            </a:r>
            <a:r>
              <a:rPr lang="tr-TR" sz="2400" dirty="0" err="1"/>
              <a:t>with</a:t>
            </a:r>
            <a:r>
              <a:rPr lang="tr-TR" sz="2400" dirty="0"/>
              <a:t> </a:t>
            </a:r>
            <a:r>
              <a:rPr lang="tr-TR" sz="2400" dirty="0" err="1"/>
              <a:t>complete</a:t>
            </a:r>
            <a:r>
              <a:rPr lang="tr-TR" sz="2400" dirty="0"/>
              <a:t> </a:t>
            </a:r>
            <a:r>
              <a:rPr lang="tr-TR" sz="2400" dirty="0" err="1"/>
              <a:t>random</a:t>
            </a:r>
            <a:r>
              <a:rPr lang="tr-TR" sz="2400" dirty="0"/>
              <a:t> </a:t>
            </a:r>
            <a:r>
              <a:rPr lang="tr-TR" sz="2400" dirty="0" err="1"/>
              <a:t>levels</a:t>
            </a:r>
            <a:r>
              <a:rPr lang="tr-TR" sz="2400" dirty="0"/>
              <a:t> </a:t>
            </a:r>
            <a:r>
              <a:rPr lang="tr-TR" sz="2400" dirty="0" err="1"/>
              <a:t>with</a:t>
            </a:r>
            <a:r>
              <a:rPr lang="tr-TR" sz="2400" dirty="0"/>
              <a:t> </a:t>
            </a:r>
            <a:r>
              <a:rPr lang="tr-TR" sz="2400" dirty="0" err="1"/>
              <a:t>increasing</a:t>
            </a:r>
            <a:r>
              <a:rPr lang="tr-TR" sz="2400" dirty="0"/>
              <a:t> </a:t>
            </a:r>
            <a:r>
              <a:rPr lang="tr-TR" sz="2400" dirty="0" err="1"/>
              <a:t>difficulty</a:t>
            </a:r>
            <a:r>
              <a:rPr lang="tr-TR" sz="2400" dirty="0"/>
              <a:t>.</a:t>
            </a:r>
          </a:p>
          <a:p>
            <a:r>
              <a:rPr lang="tr-TR" sz="2400" dirty="0" err="1"/>
              <a:t>GameMaster</a:t>
            </a:r>
            <a:r>
              <a:rPr lang="tr-TR" sz="2400" dirty="0"/>
              <a:t> </a:t>
            </a:r>
            <a:r>
              <a:rPr lang="tr-TR" sz="2400" dirty="0" err="1"/>
              <a:t>became</a:t>
            </a:r>
            <a:r>
              <a:rPr lang="tr-TR" sz="2400" dirty="0"/>
              <a:t> a </a:t>
            </a:r>
            <a:r>
              <a:rPr lang="tr-TR" sz="2400" dirty="0" err="1"/>
              <a:t>centralized</a:t>
            </a:r>
            <a:r>
              <a:rPr lang="tr-TR" sz="2400" dirty="0"/>
              <a:t> </a:t>
            </a:r>
            <a:r>
              <a:rPr lang="tr-TR" sz="2400" dirty="0" err="1"/>
              <a:t>control</a:t>
            </a:r>
            <a:r>
              <a:rPr lang="tr-TR" sz="2400" dirty="0"/>
              <a:t> </a:t>
            </a:r>
            <a:r>
              <a:rPr lang="tr-TR" sz="2400" dirty="0" err="1"/>
              <a:t>unit</a:t>
            </a:r>
            <a:r>
              <a:rPr lang="tr-TR" sz="2400" dirty="0"/>
              <a:t>.</a:t>
            </a:r>
          </a:p>
          <a:p>
            <a:r>
              <a:rPr lang="tr-TR" sz="2400" dirty="0" err="1"/>
              <a:t>Unused</a:t>
            </a:r>
            <a:r>
              <a:rPr lang="tr-TR" sz="2400" dirty="0"/>
              <a:t> </a:t>
            </a:r>
            <a:r>
              <a:rPr lang="tr-TR" sz="2400" dirty="0" err="1"/>
              <a:t>methods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removed</a:t>
            </a:r>
            <a:r>
              <a:rPr lang="tr-TR" sz="2400" dirty="0"/>
              <a:t> </a:t>
            </a:r>
            <a:r>
              <a:rPr lang="tr-TR" sz="2400" dirty="0" err="1"/>
              <a:t>from</a:t>
            </a:r>
            <a:r>
              <a:rPr lang="tr-TR" sz="2400" dirty="0"/>
              <a:t> </a:t>
            </a:r>
            <a:r>
              <a:rPr lang="tr-TR" sz="2400" dirty="0" err="1"/>
              <a:t>GameMaster</a:t>
            </a:r>
            <a:r>
              <a:rPr lang="tr-TR" sz="24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14153"/>
            <a:ext cx="8229600" cy="4119103"/>
          </a:xfrm>
        </p:spPr>
        <p:txBody>
          <a:bodyPr>
            <a:normAutofit/>
          </a:bodyPr>
          <a:lstStyle/>
          <a:p>
            <a:r>
              <a:rPr lang="tr-TR" dirty="0" err="1"/>
              <a:t>GameMaster</a:t>
            </a:r>
            <a:r>
              <a:rPr lang="tr-TR" dirty="0"/>
              <a:t> no </a:t>
            </a:r>
            <a:r>
              <a:rPr lang="tr-TR" dirty="0" err="1"/>
              <a:t>longer</a:t>
            </a:r>
            <a:r>
              <a:rPr lang="tr-TR" dirty="0"/>
              <a:t> </a:t>
            </a:r>
            <a:r>
              <a:rPr lang="tr-TR" dirty="0" err="1"/>
              <a:t>extends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BasicGame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implements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BasicGameState</a:t>
            </a:r>
            <a:r>
              <a:rPr lang="tr-TR" dirty="0"/>
              <a:t>.</a:t>
            </a:r>
          </a:p>
          <a:p>
            <a:r>
              <a:rPr lang="tr-TR" dirty="0" err="1"/>
              <a:t>Sound</a:t>
            </a:r>
            <a:r>
              <a:rPr lang="tr-TR" dirty="0"/>
              <a:t> </a:t>
            </a:r>
            <a:r>
              <a:rPr lang="tr-TR" dirty="0" err="1"/>
              <a:t>effects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music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added</a:t>
            </a:r>
            <a:r>
              <a:rPr lang="tr-TR" dirty="0"/>
              <a:t>.</a:t>
            </a:r>
          </a:p>
          <a:p>
            <a:r>
              <a:rPr lang="tr-TR" dirty="0" err="1"/>
              <a:t>Music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is </a:t>
            </a:r>
            <a:r>
              <a:rPr lang="tr-TR" dirty="0" err="1"/>
              <a:t>played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TittleMenu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game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.</a:t>
            </a:r>
          </a:p>
          <a:p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enemy’s</a:t>
            </a:r>
            <a:r>
              <a:rPr lang="tr-TR" dirty="0"/>
              <a:t> </a:t>
            </a:r>
            <a:r>
              <a:rPr lang="tr-TR" dirty="0" err="1"/>
              <a:t>behaviors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changed</a:t>
            </a:r>
            <a:r>
              <a:rPr lang="tr-TR" dirty="0"/>
              <a:t>.</a:t>
            </a:r>
          </a:p>
          <a:p>
            <a:r>
              <a:rPr lang="tr-TR" dirty="0"/>
              <a:t>Time bar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player</a:t>
            </a:r>
            <a:r>
              <a:rPr lang="tr-TR" dirty="0"/>
              <a:t> no </a:t>
            </a:r>
            <a:r>
              <a:rPr lang="tr-TR" dirty="0" err="1"/>
              <a:t>longer</a:t>
            </a:r>
            <a:r>
              <a:rPr lang="tr-TR" dirty="0"/>
              <a:t>  </a:t>
            </a:r>
            <a:r>
              <a:rPr lang="tr-TR" dirty="0" err="1"/>
              <a:t>decreases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time </a:t>
            </a:r>
            <a:r>
              <a:rPr lang="tr-TR" dirty="0" err="1"/>
              <a:t>passes</a:t>
            </a:r>
            <a:r>
              <a:rPr lang="tr-TR" dirty="0"/>
              <a:t>. </a:t>
            </a:r>
            <a:r>
              <a:rPr lang="tr-TR" dirty="0" err="1"/>
              <a:t>Instead</a:t>
            </a:r>
            <a:r>
              <a:rPr lang="tr-TR" dirty="0"/>
              <a:t> it </a:t>
            </a:r>
            <a:r>
              <a:rPr lang="tr-TR" dirty="0" err="1"/>
              <a:t>decreases</a:t>
            </a:r>
            <a:r>
              <a:rPr lang="tr-TR" dirty="0"/>
              <a:t> 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player</a:t>
            </a:r>
            <a:r>
              <a:rPr lang="tr-TR" dirty="0"/>
              <a:t> </a:t>
            </a:r>
            <a:r>
              <a:rPr lang="tr-TR" dirty="0" err="1"/>
              <a:t>takes</a:t>
            </a:r>
            <a:r>
              <a:rPr lang="tr-TR" dirty="0"/>
              <a:t> </a:t>
            </a:r>
            <a:r>
              <a:rPr lang="tr-TR" dirty="0" err="1"/>
              <a:t>damage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left</a:t>
            </a:r>
            <a:r>
              <a:rPr lang="tr-TR" dirty="0"/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035560"/>
          </a:xfrm>
        </p:spPr>
        <p:txBody>
          <a:bodyPr/>
          <a:lstStyle/>
          <a:p>
            <a:r>
              <a:rPr lang="tr-TR" dirty="0" err="1"/>
              <a:t>Power-ups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Game </a:t>
            </a:r>
            <a:r>
              <a:rPr lang="tr-TR" dirty="0" err="1"/>
              <a:t>Screen</a:t>
            </a:r>
            <a:endParaRPr lang="tr-TR" dirty="0"/>
          </a:p>
          <a:p>
            <a:r>
              <a:rPr lang="tr-TR" dirty="0"/>
              <a:t>Shop on </a:t>
            </a:r>
            <a:r>
              <a:rPr lang="tr-TR" dirty="0" err="1"/>
              <a:t>the</a:t>
            </a:r>
            <a:r>
              <a:rPr lang="tr-TR" dirty="0"/>
              <a:t> Upgrade </a:t>
            </a:r>
            <a:r>
              <a:rPr lang="tr-TR" dirty="0" err="1"/>
              <a:t>Screen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8406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Şehir Hayatı">
  <a:themeElements>
    <a:clrScheme name="Şehir Hayatı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Şehir Hayatı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Şehir Hayatı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211</TotalTime>
  <Words>205</Words>
  <Application>Microsoft Office PowerPoint</Application>
  <PresentationFormat>Ekran Gösterisi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Georgia</vt:lpstr>
      <vt:lpstr>Trebuchet MS</vt:lpstr>
      <vt:lpstr>Wingdings 2</vt:lpstr>
      <vt:lpstr>Şehir Hayatı</vt:lpstr>
      <vt:lpstr>Survival in Bilkent</vt:lpstr>
      <vt:lpstr>Controls </vt:lpstr>
      <vt:lpstr>Title Screen</vt:lpstr>
      <vt:lpstr>Game Screen</vt:lpstr>
      <vt:lpstr>Pause Screen</vt:lpstr>
      <vt:lpstr>Game Over Screen</vt:lpstr>
      <vt:lpstr>What is different?</vt:lpstr>
      <vt:lpstr>PowerPoint Sunusu</vt:lpstr>
      <vt:lpstr>What is left?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Windows User</dc:creator>
  <cp:lastModifiedBy>Kübra Güzel</cp:lastModifiedBy>
  <cp:revision>19</cp:revision>
  <dcterms:created xsi:type="dcterms:W3CDTF">2017-12-19T15:41:13Z</dcterms:created>
  <dcterms:modified xsi:type="dcterms:W3CDTF">2017-12-20T09:40:29Z</dcterms:modified>
</cp:coreProperties>
</file>