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5294" autoAdjust="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79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6E5D075-ABA8-4C7E-84CB-BCB64A05DF7B}" type="datetime1">
              <a:rPr lang="ru-RU" smtClean="0"/>
              <a:t>26.05.2020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BAE14B8-3CC9-472D-9BC5-A84D80684DE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36B297E-E64E-45A1-B633-5E623F46F5D1}" type="datetime1">
              <a:rPr lang="ru-RU" noProof="0" smtClean="0"/>
              <a:t>26.05.2020</a:t>
            </a:fld>
            <a:endParaRPr lang="ru-RU" noProof="0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 smtClean="0"/>
              <a:t>Образец текста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FB667E1-E601-4AAF-B95C-B25720D70A60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ru-RU" noProof="0" smtClean="0"/>
              <a:t>1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75291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ru-RU" noProof="0" smtClean="0"/>
              <a:t>2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943827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ru-RU" noProof="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ru-RU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rtlCol="0" anchor="b"/>
          <a:lstStyle>
            <a:lvl1pPr algn="ctr">
              <a:defRPr sz="54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4D76A8-9696-4BD1-8F10-888AE4565942}" type="datetime1">
              <a:rPr lang="ru-RU" noProof="0" smtClean="0"/>
              <a:t>26.05.2020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A9A7EC-BCE9-4E26-B46D-D2A26DE87954}" type="datetime1">
              <a:rPr lang="ru-RU" noProof="0" smtClean="0"/>
              <a:t>26.05.2020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FBDA54-F0C6-4C4C-9FB5-C11BA85998CD}" type="datetime1">
              <a:rPr lang="ru-RU" noProof="0" smtClean="0"/>
              <a:t>26.05.2020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rtlCol="0" anchor="b">
            <a:normAutofit/>
          </a:bodyPr>
          <a:lstStyle>
            <a:lvl1pPr algn="ctr">
              <a:defRPr sz="5400" b="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rtlCol="0"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1C49A3-85EE-4D26-A677-5E171E794212}" type="datetime1">
              <a:rPr lang="ru-RU" noProof="0" smtClean="0"/>
              <a:t>26.05.2020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8FB5C8-EF42-4CE6-BCE2-0C93B75483FB}" type="datetime1">
              <a:rPr lang="ru-RU" noProof="0" smtClean="0"/>
              <a:t>26.05.2020</a:t>
            </a:fld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D06EF73-9DB8-4763-865F-2F88181A473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41AE5D-6CB5-47DE-B7F0-96C894973190}" type="datetime1">
              <a:rPr lang="ru-RU" noProof="0" smtClean="0"/>
              <a:t>26.05.2020</a:t>
            </a:fld>
            <a:endParaRPr lang="ru-RU" noProof="0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4935CA-B14A-4D1A-8457-1A95DB896A02}" type="datetime1">
              <a:rPr lang="ru-RU" noProof="0" smtClean="0"/>
              <a:t>26.05.2020</a:t>
            </a:fld>
            <a:endParaRPr lang="ru-RU" noProof="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ru-RU" noProof="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47DA8A-7054-4043-9E02-B6E55F5B3435}" type="datetime1">
              <a:rPr lang="ru-RU" noProof="0" smtClean="0"/>
              <a:t>26.05.2020</a:t>
            </a:fld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rtlCol="0" anchor="b">
            <a:normAutofit/>
          </a:bodyPr>
          <a:lstStyle>
            <a:lvl1pPr>
              <a:defRPr sz="3400" b="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21ECF4-FC21-410C-9F47-BA73FFA982FA}" type="datetime1">
              <a:rPr lang="ru-RU" noProof="0" smtClean="0"/>
              <a:t>26.05.2020</a:t>
            </a:fld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rtlCol="0" anchor="b">
            <a:normAutofit/>
          </a:bodyPr>
          <a:lstStyle>
            <a:lvl1pPr>
              <a:defRPr sz="3400" b="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требуется добавить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 rtlCol="0"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74B49E-92A4-4DA3-B4EF-715F456772E6}" type="datetime1">
              <a:rPr lang="ru-RU" noProof="0" smtClean="0"/>
              <a:t>26.05.2020</a:t>
            </a:fld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ru-RU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noProof="0" dirty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 smtClean="0"/>
              <a:t>Образец текста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875776" y="6614000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fld id="{FAC9007B-2342-418F-8E6B-2D8EBD53426B}" type="datetime1">
              <a:rPr lang="ru-RU" noProof="0" smtClean="0"/>
              <a:t>26.05.2020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fld id="{CA8D9AD5-F248-4919-864A-CFD76CC027D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r>
              <a:rPr lang="ru-RU" dirty="0" smtClean="0"/>
              <a:t>Тема </a:t>
            </a:r>
            <a:r>
              <a:rPr lang="ru-RU" dirty="0" err="1"/>
              <a:t>курсової</a:t>
            </a:r>
            <a:r>
              <a:rPr lang="ru-RU" dirty="0" smtClean="0"/>
              <a:t> </a:t>
            </a:r>
            <a:r>
              <a:rPr lang="ru-RU" dirty="0" err="1" smtClean="0"/>
              <a:t>роботи</a:t>
            </a:r>
            <a:r>
              <a:rPr lang="ru-RU" dirty="0" smtClean="0"/>
              <a:t>:</a:t>
            </a:r>
            <a:r>
              <a:rPr lang="en-US" dirty="0" smtClean="0"/>
              <a:t>”</a:t>
            </a:r>
            <a:r>
              <a:rPr lang="ru-RU" dirty="0" err="1" smtClean="0"/>
              <a:t>Гра</a:t>
            </a:r>
            <a:r>
              <a:rPr lang="uk-UA" dirty="0" smtClean="0"/>
              <a:t> </a:t>
            </a:r>
            <a:r>
              <a:rPr lang="uk-UA" dirty="0" err="1" smtClean="0"/>
              <a:t>тетріс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dirty="0" err="1"/>
              <a:t>Виконав</a:t>
            </a:r>
            <a:r>
              <a:rPr lang="ru-RU" dirty="0"/>
              <a:t> : студент 1 курсу, </a:t>
            </a:r>
            <a:r>
              <a:rPr lang="ru-RU" dirty="0" err="1"/>
              <a:t>групи</a:t>
            </a:r>
            <a:r>
              <a:rPr lang="ru-RU" dirty="0"/>
              <a:t> Кн-19 </a:t>
            </a:r>
          </a:p>
          <a:p>
            <a:r>
              <a:rPr lang="uk-UA" dirty="0" smtClean="0"/>
              <a:t>спеціальність</a:t>
            </a:r>
            <a:r>
              <a:rPr lang="ru-RU" dirty="0" smtClean="0"/>
              <a:t> </a:t>
            </a:r>
            <a:r>
              <a:rPr lang="ru-RU" dirty="0"/>
              <a:t>«</a:t>
            </a:r>
            <a:r>
              <a:rPr lang="uk-UA" dirty="0"/>
              <a:t>Комп’ютерні науки</a:t>
            </a:r>
            <a:r>
              <a:rPr lang="ru-RU" dirty="0" smtClean="0"/>
              <a:t>»</a:t>
            </a:r>
          </a:p>
          <a:p>
            <a:r>
              <a:rPr lang="ru-RU" dirty="0" err="1" smtClean="0"/>
              <a:t>Поліщук</a:t>
            </a:r>
            <a:r>
              <a:rPr lang="ru-RU" dirty="0" smtClean="0"/>
              <a:t> Д.С.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571731"/>
          </a:xfrm>
        </p:spPr>
        <p:txBody>
          <a:bodyPr/>
          <a:lstStyle/>
          <a:p>
            <a:pPr algn="ctr"/>
            <a:r>
              <a:rPr lang="uk-UA" dirty="0"/>
              <a:t>Пояснення головного алгоритму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385157" y="1039090"/>
            <a:ext cx="10850880" cy="5818909"/>
          </a:xfrm>
        </p:spPr>
        <p:txBody>
          <a:bodyPr>
            <a:normAutofit/>
          </a:bodyPr>
          <a:lstStyle/>
          <a:p>
            <a:r>
              <a:rPr lang="uk-UA" dirty="0"/>
              <a:t>Функція викликається </a:t>
            </a:r>
            <a:r>
              <a:rPr lang="uk-UA" dirty="0" smtClean="0"/>
              <a:t>при кожній зміні кадру .</a:t>
            </a:r>
          </a:p>
          <a:p>
            <a:r>
              <a:rPr lang="uk-UA" dirty="0" smtClean="0"/>
              <a:t>Якщо нічого не заважає руху фігурки, вона падає вниз на одну клітинку.</a:t>
            </a:r>
          </a:p>
          <a:p>
            <a:r>
              <a:rPr lang="uk-UA" dirty="0" smtClean="0"/>
              <a:t>При </a:t>
            </a:r>
            <a:r>
              <a:rPr lang="uk-UA" dirty="0" err="1" smtClean="0"/>
              <a:t>зіткнені</a:t>
            </a:r>
            <a:r>
              <a:rPr lang="uk-UA" dirty="0" smtClean="0"/>
              <a:t> з іншою фігуркою або дном ігрового «Стакану» проходить: склейка(фігурки з фігуркою або фігурки з дном ігрової карти),  Перевірка на </a:t>
            </a:r>
            <a:r>
              <a:rPr lang="ru-RU" dirty="0" err="1"/>
              <a:t>заповненість</a:t>
            </a:r>
            <a:r>
              <a:rPr lang="uk-UA" dirty="0" smtClean="0"/>
              <a:t> ряду клітинок для знищення, уповільнення таймеру при створені нової фігурки для спрощення гри та створення самої </a:t>
            </a:r>
            <a:r>
              <a:rPr lang="uk-UA" dirty="0"/>
              <a:t>ф</a:t>
            </a:r>
            <a:r>
              <a:rPr lang="uk-UA" dirty="0" smtClean="0"/>
              <a:t>ігурки.</a:t>
            </a:r>
          </a:p>
          <a:p>
            <a:r>
              <a:rPr lang="uk-UA" dirty="0" smtClean="0"/>
              <a:t>При накладанні фігурок один на одну: на екран виводяться результати, після чого </a:t>
            </a:r>
            <a:r>
              <a:rPr lang="ru-RU" dirty="0" err="1"/>
              <a:t>обнуляються</a:t>
            </a:r>
            <a:r>
              <a:rPr lang="uk-UA" dirty="0"/>
              <a:t> для </a:t>
            </a:r>
            <a:r>
              <a:rPr lang="uk-UA" dirty="0" smtClean="0"/>
              <a:t>подальшої гри, очищується ігрова карта.</a:t>
            </a:r>
          </a:p>
          <a:p>
            <a:pPr marL="45720" indent="0" algn="ctr">
              <a:buNone/>
            </a:pPr>
            <a:r>
              <a:rPr lang="uk-UA" b="1" dirty="0"/>
              <a:t> І</a:t>
            </a:r>
            <a:r>
              <a:rPr lang="uk-UA" b="1" dirty="0" smtClean="0"/>
              <a:t>нші функції:</a:t>
            </a:r>
            <a:endParaRPr lang="uk-UA" b="1" dirty="0"/>
          </a:p>
          <a:p>
            <a:r>
              <a:rPr lang="en-US" dirty="0" smtClean="0"/>
              <a:t>Merge()</a:t>
            </a:r>
            <a:r>
              <a:rPr lang="uk-UA" dirty="0" smtClean="0"/>
              <a:t> – функція склейки(</a:t>
            </a:r>
            <a:r>
              <a:rPr lang="ru-RU" dirty="0" err="1" smtClean="0"/>
              <a:t>синхронізує</a:t>
            </a:r>
            <a:r>
              <a:rPr lang="uk-UA" dirty="0" smtClean="0"/>
              <a:t> основну матрицю та матрицю фігурки);</a:t>
            </a:r>
          </a:p>
          <a:p>
            <a:r>
              <a:rPr lang="en-US" dirty="0" err="1" smtClean="0"/>
              <a:t>SliceMap</a:t>
            </a:r>
            <a:r>
              <a:rPr lang="en-US" dirty="0" smtClean="0"/>
              <a:t>()</a:t>
            </a:r>
            <a:r>
              <a:rPr lang="uk-UA" dirty="0" smtClean="0"/>
              <a:t> – перевірка на знищення ряду, знищення ряду, прискорення гри;</a:t>
            </a:r>
            <a:endParaRPr lang="uk-UA" dirty="0"/>
          </a:p>
          <a:p>
            <a:r>
              <a:rPr lang="en-US" dirty="0"/>
              <a:t>Collide</a:t>
            </a:r>
            <a:r>
              <a:rPr lang="en-US" dirty="0" smtClean="0"/>
              <a:t>()</a:t>
            </a:r>
            <a:r>
              <a:rPr lang="uk-UA" dirty="0" smtClean="0"/>
              <a:t> – перевірка накладання фігурки на границі ігрової карти;</a:t>
            </a:r>
          </a:p>
          <a:p>
            <a:r>
              <a:rPr lang="en-US" dirty="0"/>
              <a:t>Invalidate</a:t>
            </a:r>
            <a:r>
              <a:rPr lang="en-US" dirty="0" smtClean="0"/>
              <a:t>()</a:t>
            </a:r>
            <a:r>
              <a:rPr lang="uk-UA" dirty="0" smtClean="0"/>
              <a:t> – системна функція, яка використовується для </a:t>
            </a:r>
            <a:r>
              <a:rPr lang="uk-UA" dirty="0" err="1" smtClean="0"/>
              <a:t>для</a:t>
            </a:r>
            <a:r>
              <a:rPr lang="uk-UA" dirty="0" smtClean="0"/>
              <a:t> оновлення зображення;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80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Мобильный «Тетрис» уходит в историю | Журнал Популярная Механик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45474"/>
            <a:ext cx="12450619" cy="700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0428" y="1523815"/>
            <a:ext cx="9509760" cy="1233424"/>
          </a:xfrm>
        </p:spPr>
        <p:txBody>
          <a:bodyPr>
            <a:noAutofit/>
          </a:bodyPr>
          <a:lstStyle/>
          <a:p>
            <a:pPr algn="ctr"/>
            <a:r>
              <a:rPr lang="ru-RU" sz="7200" b="1" dirty="0" err="1"/>
              <a:t>Дякую</a:t>
            </a:r>
            <a:r>
              <a:rPr lang="ru-RU" sz="7200" b="1" dirty="0"/>
              <a:t> за </a:t>
            </a:r>
            <a:r>
              <a:rPr lang="ru-RU" sz="7200" b="1" dirty="0" err="1"/>
              <a:t>увагу</a:t>
            </a:r>
            <a:r>
              <a:rPr lang="ru-RU" sz="7200" b="1" dirty="0"/>
              <a:t>. </a:t>
            </a:r>
            <a:r>
              <a:rPr lang="ru-RU" sz="7200" b="1" dirty="0" smtClean="0"/>
              <a:t/>
            </a:r>
            <a:br>
              <a:rPr lang="ru-RU" sz="7200" b="1" dirty="0" smtClean="0"/>
            </a:br>
            <a:r>
              <a:rPr lang="ru-RU" sz="7200" b="1" dirty="0" err="1" smtClean="0"/>
              <a:t>Вдалих</a:t>
            </a:r>
            <a:r>
              <a:rPr lang="ru-RU" sz="7200" b="1" dirty="0" smtClean="0"/>
              <a:t> </a:t>
            </a:r>
            <a:r>
              <a:rPr lang="ru-RU" sz="7200" b="1" dirty="0" err="1"/>
              <a:t>тетрісів</a:t>
            </a:r>
            <a:r>
              <a:rPr lang="ru-RU" sz="7200" b="1" dirty="0"/>
              <a:t>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68110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Мета та </a:t>
            </a:r>
            <a:r>
              <a:rPr lang="uk-UA" dirty="0"/>
              <a:t>задачі курсової </a:t>
            </a:r>
            <a:r>
              <a:rPr lang="uk-UA" dirty="0" smtClean="0"/>
              <a:t>роботи: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ru-RU" dirty="0" err="1" smtClean="0"/>
              <a:t>Розробити</a:t>
            </a:r>
            <a:r>
              <a:rPr lang="ru-RU" dirty="0" smtClean="0"/>
              <a:t> </a:t>
            </a:r>
            <a:r>
              <a:rPr lang="ru-RU" dirty="0" err="1" smtClean="0"/>
              <a:t>гру</a:t>
            </a:r>
            <a:r>
              <a:rPr lang="ru-RU" dirty="0" smtClean="0"/>
              <a:t> «</a:t>
            </a:r>
            <a:r>
              <a:rPr lang="ru-RU" dirty="0" err="1" smtClean="0"/>
              <a:t>Тетр</a:t>
            </a:r>
            <a:r>
              <a:rPr lang="uk-UA" dirty="0" err="1" smtClean="0"/>
              <a:t>іс</a:t>
            </a:r>
            <a:r>
              <a:rPr lang="ru-RU" dirty="0" smtClean="0"/>
              <a:t>» за </a:t>
            </a:r>
            <a:r>
              <a:rPr lang="ru-RU" dirty="0" err="1" smtClean="0"/>
              <a:t>всіма</a:t>
            </a:r>
            <a:r>
              <a:rPr lang="ru-RU" dirty="0" smtClean="0"/>
              <a:t> </a:t>
            </a:r>
            <a:r>
              <a:rPr lang="ru-RU" dirty="0" err="1" smtClean="0"/>
              <a:t>вимогами</a:t>
            </a:r>
            <a:r>
              <a:rPr lang="ru-RU" dirty="0"/>
              <a:t> </a:t>
            </a:r>
            <a:r>
              <a:rPr lang="ru-RU" dirty="0" smtClean="0"/>
              <a:t>до правил </a:t>
            </a:r>
            <a:r>
              <a:rPr lang="ru-RU" dirty="0" err="1" smtClean="0"/>
              <a:t>гри</a:t>
            </a:r>
            <a:r>
              <a:rPr lang="ru-RU" dirty="0"/>
              <a:t>;</a:t>
            </a:r>
            <a:endParaRPr lang="ru-RU" dirty="0" smtClean="0"/>
          </a:p>
          <a:p>
            <a:pPr rtl="0"/>
            <a:r>
              <a:rPr lang="ru-RU" dirty="0" err="1" smtClean="0"/>
              <a:t>Створити</a:t>
            </a:r>
            <a:r>
              <a:rPr lang="ru-RU" dirty="0" smtClean="0"/>
              <a:t> </a:t>
            </a:r>
            <a:r>
              <a:rPr lang="ru-RU" dirty="0" err="1" smtClean="0"/>
              <a:t>зручний</a:t>
            </a:r>
            <a:r>
              <a:rPr lang="ru-RU" dirty="0" smtClean="0"/>
              <a:t> </a:t>
            </a:r>
            <a:r>
              <a:rPr lang="ru-RU" dirty="0" err="1" smtClean="0"/>
              <a:t>інтерфейс</a:t>
            </a:r>
            <a:r>
              <a:rPr lang="ru-RU" dirty="0" smtClean="0"/>
              <a:t>;</a:t>
            </a:r>
          </a:p>
          <a:p>
            <a:pPr rtl="0"/>
            <a:r>
              <a:rPr lang="ru-RU" dirty="0" err="1" smtClean="0"/>
              <a:t>Створити</a:t>
            </a:r>
            <a:r>
              <a:rPr lang="ru-RU" dirty="0" smtClean="0"/>
              <a:t> </a:t>
            </a:r>
            <a:r>
              <a:rPr lang="ru-RU" dirty="0" err="1" smtClean="0"/>
              <a:t>приємну</a:t>
            </a:r>
            <a:r>
              <a:rPr lang="ru-RU" dirty="0" smtClean="0"/>
              <a:t> </a:t>
            </a:r>
            <a:r>
              <a:rPr lang="ru-RU" dirty="0" err="1" smtClean="0"/>
              <a:t>просту</a:t>
            </a:r>
            <a:r>
              <a:rPr lang="ru-RU" dirty="0" smtClean="0"/>
              <a:t> </a:t>
            </a:r>
            <a:r>
              <a:rPr lang="ru-RU" dirty="0" err="1" smtClean="0"/>
              <a:t>графіку</a:t>
            </a:r>
            <a:r>
              <a:rPr lang="ru-RU" dirty="0"/>
              <a:t>;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Правила гри «</a:t>
            </a:r>
            <a:r>
              <a:rPr lang="uk-UA" dirty="0" err="1" smtClean="0"/>
              <a:t>Тетріс</a:t>
            </a:r>
            <a:r>
              <a:rPr lang="uk-UA" dirty="0" smtClean="0"/>
              <a:t>»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Розмір ігрового поля: 20 клітинок по вертикалі та 10 по горизонталі ;</a:t>
            </a:r>
          </a:p>
          <a:p>
            <a:r>
              <a:rPr lang="uk-UA" dirty="0" smtClean="0"/>
              <a:t>Гравець має заробити якомога більше балів за знищення ліній;</a:t>
            </a:r>
          </a:p>
          <a:p>
            <a:r>
              <a:rPr lang="uk-UA" dirty="0" smtClean="0"/>
              <a:t>Лінія знищується, коли гравець збирає з випадкових фігурок горизонтальну лінію з 10 клітинок;</a:t>
            </a:r>
          </a:p>
          <a:p>
            <a:r>
              <a:rPr lang="uk-UA" dirty="0" smtClean="0"/>
              <a:t>За знищення додаткових ліній гравець отримує додаткові бали;</a:t>
            </a:r>
          </a:p>
          <a:p>
            <a:r>
              <a:rPr lang="uk-UA" dirty="0" smtClean="0"/>
              <a:t>Гравець може бачити наступну фігурку для планування подальших дій;</a:t>
            </a:r>
          </a:p>
          <a:p>
            <a:r>
              <a:rPr lang="uk-UA" dirty="0" smtClean="0"/>
              <a:t>Гра закінчується, коли нова фігурка не може з’явитися на ігровій карті;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0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Перший </a:t>
            </a:r>
            <a:r>
              <a:rPr lang="uk-UA" dirty="0" err="1" smtClean="0"/>
              <a:t>тетріс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41120" y="1901952"/>
            <a:ext cx="5142807" cy="4127627"/>
          </a:xfrm>
        </p:spPr>
        <p:txBody>
          <a:bodyPr/>
          <a:lstStyle/>
          <a:p>
            <a:pPr marL="45720" indent="0">
              <a:buNone/>
            </a:pPr>
            <a:r>
              <a:rPr lang="uk-UA" dirty="0" smtClean="0"/>
              <a:t>Гра створена </a:t>
            </a:r>
            <a:r>
              <a:rPr lang="uk-UA" dirty="0"/>
              <a:t>та розроблена радянським програмістом Олексієм </a:t>
            </a:r>
            <a:r>
              <a:rPr lang="uk-UA" dirty="0" err="1" smtClean="0"/>
              <a:t>Пажитновим</a:t>
            </a:r>
            <a:r>
              <a:rPr lang="uk-UA" dirty="0" smtClean="0"/>
              <a:t>, вона </a:t>
            </a:r>
            <a:r>
              <a:rPr lang="uk-UA" dirty="0"/>
              <a:t>була випущена 1984 року</a:t>
            </a:r>
            <a:r>
              <a:rPr lang="uk-UA" dirty="0" smtClean="0"/>
              <a:t>.</a:t>
            </a:r>
          </a:p>
          <a:p>
            <a:pPr marL="45720" indent="0">
              <a:buNone/>
            </a:pPr>
            <a:r>
              <a:rPr lang="uk-UA" dirty="0" smtClean="0"/>
              <a:t>За ідею було взяту головоломку «</a:t>
            </a:r>
            <a:r>
              <a:rPr lang="uk-UA" dirty="0" err="1" smtClean="0"/>
              <a:t>Тетраміно</a:t>
            </a:r>
            <a:r>
              <a:rPr lang="uk-UA" dirty="0" smtClean="0"/>
              <a:t>», але в </a:t>
            </a:r>
            <a:r>
              <a:rPr lang="uk-UA" dirty="0" err="1" smtClean="0"/>
              <a:t>тетрісі</a:t>
            </a:r>
            <a:r>
              <a:rPr lang="uk-UA" dirty="0" smtClean="0"/>
              <a:t> неможливо перевернути фігури </a:t>
            </a:r>
            <a:r>
              <a:rPr lang="uk-UA" dirty="0" err="1" smtClean="0"/>
              <a:t>зеркально</a:t>
            </a:r>
            <a:r>
              <a:rPr lang="uk-UA" dirty="0"/>
              <a:t>.</a:t>
            </a:r>
            <a:endParaRPr lang="en-US" dirty="0"/>
          </a:p>
        </p:txBody>
      </p:sp>
      <p:pic>
        <p:nvPicPr>
          <p:cNvPr id="1030" name="Picture 6" descr="Тетрис: самая популярная игра в мире отмечает 35 лет | СЕГОДН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587" y="1901952"/>
            <a:ext cx="5309413" cy="405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08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Демонстрація інтерфейсу гри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5484" y="1891977"/>
            <a:ext cx="6244244" cy="4127627"/>
          </a:xfrm>
        </p:spPr>
        <p:txBody>
          <a:bodyPr/>
          <a:lstStyle/>
          <a:p>
            <a:pPr marL="45720" indent="0">
              <a:buNone/>
            </a:pPr>
            <a:r>
              <a:rPr lang="uk-UA" dirty="0" smtClean="0"/>
              <a:t>Гра не має певного меню і має лише кнопку «</a:t>
            </a:r>
            <a:r>
              <a:rPr lang="uk-UA" dirty="0" err="1" smtClean="0"/>
              <a:t>Плєй</a:t>
            </a:r>
            <a:r>
              <a:rPr lang="uk-UA" dirty="0" smtClean="0"/>
              <a:t>/Стоп», яка запускає ігровий процес або зупиняє його.</a:t>
            </a:r>
          </a:p>
          <a:p>
            <a:pPr marL="45720" indent="0">
              <a:buNone/>
            </a:pPr>
            <a:r>
              <a:rPr lang="uk-UA" dirty="0" smtClean="0"/>
              <a:t>Також є віконце для показу наступної фігурки для полегшення гри.</a:t>
            </a:r>
          </a:p>
          <a:p>
            <a:pPr marL="45720" indent="0">
              <a:buNone/>
            </a:pPr>
            <a:r>
              <a:rPr lang="uk-UA" dirty="0" smtClean="0"/>
              <a:t>Інструкція для зручності та результат гравця.</a:t>
            </a:r>
          </a:p>
          <a:p>
            <a:pPr marL="45720" indent="0">
              <a:buNone/>
            </a:pPr>
            <a:r>
              <a:rPr lang="uk-UA" dirty="0" smtClean="0"/>
              <a:t>Основне ігрове поле, яке на момент паузи перекривається вікном з сірим фоном та надписом «</a:t>
            </a:r>
            <a:r>
              <a:rPr lang="en-US" dirty="0" smtClean="0"/>
              <a:t>Pause</a:t>
            </a:r>
            <a:r>
              <a:rPr lang="uk-UA" dirty="0" smtClean="0"/>
              <a:t>»</a:t>
            </a:r>
            <a:r>
              <a:rPr lang="en-US" dirty="0"/>
              <a:t>.</a:t>
            </a:r>
            <a:endParaRPr lang="uk-UA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7713" y="1891977"/>
            <a:ext cx="3764013" cy="436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73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 smtClean="0"/>
              <a:t>Демонстрац</a:t>
            </a:r>
            <a:r>
              <a:rPr lang="uk-UA" dirty="0" err="1" smtClean="0"/>
              <a:t>ія</a:t>
            </a:r>
            <a:r>
              <a:rPr lang="uk-UA" dirty="0" smtClean="0"/>
              <a:t> </a:t>
            </a:r>
            <a:r>
              <a:rPr lang="uk-UA" dirty="0" err="1" smtClean="0"/>
              <a:t>геймплею</a:t>
            </a:r>
            <a:r>
              <a:rPr lang="uk-UA" dirty="0" smtClean="0"/>
              <a:t> </a:t>
            </a:r>
            <a:endParaRPr lang="en-US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036" y="1700784"/>
            <a:ext cx="3923214" cy="45527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236" y="1700784"/>
            <a:ext cx="3923215" cy="45527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6450" y="1700784"/>
            <a:ext cx="3923215" cy="455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21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77" y="1331808"/>
            <a:ext cx="3687545" cy="427928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422" y="1331808"/>
            <a:ext cx="3697197" cy="429048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1619" y="1331808"/>
            <a:ext cx="3697197" cy="429048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8140" y="0"/>
            <a:ext cx="9509760" cy="1233424"/>
          </a:xfrm>
        </p:spPr>
        <p:txBody>
          <a:bodyPr/>
          <a:lstStyle/>
          <a:p>
            <a:pPr algn="ctr"/>
            <a:r>
              <a:rPr lang="ru-RU" dirty="0" err="1"/>
              <a:t>Демонстрац</a:t>
            </a:r>
            <a:r>
              <a:rPr lang="uk-UA" dirty="0" err="1"/>
              <a:t>ія</a:t>
            </a:r>
            <a:r>
              <a:rPr lang="uk-UA" dirty="0"/>
              <a:t> </a:t>
            </a:r>
            <a:r>
              <a:rPr lang="uk-UA" dirty="0" err="1"/>
              <a:t>геймплею</a:t>
            </a:r>
            <a:r>
              <a:rPr lang="uk-UA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39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150" y="2366046"/>
            <a:ext cx="3618568" cy="419923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332" y="2366046"/>
            <a:ext cx="3597324" cy="41992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48140" y="1042607"/>
            <a:ext cx="104280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/>
              <a:t>По мірі знищення ліній швидкість гри зростає. Таким чином, після 50 лінії фігурки падають зі швидкістю 5 клітинок за секунду (Максимальна швидкість 10 к/с). Також продемонстровано кінець гри, після чого починається нова гра. Для максимальної кількості балів потрібно знищувати 4 ліній за раз (ця подія має назву ТЕТРІС).</a:t>
            </a:r>
            <a:endParaRPr lang="en-US" sz="20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148140" y="373953"/>
            <a:ext cx="9509760" cy="123342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err="1" smtClean="0"/>
              <a:t>Демонстрац</a:t>
            </a:r>
            <a:r>
              <a:rPr lang="uk-UA" dirty="0" err="1" smtClean="0"/>
              <a:t>ія</a:t>
            </a:r>
            <a:r>
              <a:rPr lang="uk-UA" dirty="0" smtClean="0"/>
              <a:t> </a:t>
            </a:r>
            <a:r>
              <a:rPr lang="uk-UA" dirty="0" err="1" smtClean="0"/>
              <a:t>геймплею</a:t>
            </a:r>
            <a:r>
              <a:rPr lang="uk-UA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61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1120" y="-616712"/>
            <a:ext cx="9509760" cy="1233424"/>
          </a:xfrm>
        </p:spPr>
        <p:txBody>
          <a:bodyPr/>
          <a:lstStyle/>
          <a:p>
            <a:pPr algn="ctr"/>
            <a:r>
              <a:rPr lang="uk-UA" dirty="0" smtClean="0"/>
              <a:t>Пояснення головного алгоритму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4096" y="616712"/>
            <a:ext cx="7903807" cy="587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96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ине-зеленые полосы (16:9)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247022_TF02895254.potx" id="{198CF2A0-90BF-459D-9533-A31A2DA98B2D}" vid="{4210E57F-7762-4228-BD18-F5500C92346E}"/>
    </a:ext>
  </a:extLst>
</a:theme>
</file>

<file path=ppt/theme/theme2.xml><?xml version="1.0" encoding="utf-8"?>
<a:theme xmlns:a="http://schemas.openxmlformats.org/drawingml/2006/main" name="Тема Offic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C2023F-644C-4F7E-8E8C-CDBE4A63C7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0B0D886-CB8D-4564-A797-C05BC7D513A8}">
  <ds:schemaRefs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infopath/2007/PartnerControls"/>
    <ds:schemaRef ds:uri="http://purl.org/dc/terms/"/>
    <ds:schemaRef ds:uri="40262f94-9f35-4ac3-9a90-690165a166b7"/>
    <ds:schemaRef ds:uri="http://schemas.microsoft.com/office/2006/documentManagement/types"/>
    <ds:schemaRef ds:uri="a4f35948-e619-41b3-aa29-22878b09cfd2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D65A2C9-CB67-4F36-A412-EEC1AD297F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с сине-зеленой каймой (широкоэкранный формат)</Template>
  <TotalTime>124</TotalTime>
  <Words>440</Words>
  <Application>Microsoft Office PowerPoint</Application>
  <PresentationFormat>Широкоэкранный</PresentationFormat>
  <Paragraphs>41</Paragraphs>
  <Slides>11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Calibri</vt:lpstr>
      <vt:lpstr>Сине-зеленые полосы (16:9)</vt:lpstr>
      <vt:lpstr>Тема курсової роботи:”Гра тетріс”</vt:lpstr>
      <vt:lpstr>Мета та задачі курсової роботи:</vt:lpstr>
      <vt:lpstr>Правила гри «Тетріс»</vt:lpstr>
      <vt:lpstr>Перший тетріс</vt:lpstr>
      <vt:lpstr>Демонстрація інтерфейсу гри</vt:lpstr>
      <vt:lpstr>Демонстрація геймплею </vt:lpstr>
      <vt:lpstr>Демонстрація геймплею </vt:lpstr>
      <vt:lpstr>Презентация PowerPoint</vt:lpstr>
      <vt:lpstr>Пояснення головного алгоритму</vt:lpstr>
      <vt:lpstr>Пояснення головного алгоритму</vt:lpstr>
      <vt:lpstr>Дякую за увагу.  Вдалих тетрісів!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курсової роботи:”Гра тетріс”</dc:title>
  <dc:creator>semiks1805@gmail.com</dc:creator>
  <cp:lastModifiedBy>semiks1805@gmail.com</cp:lastModifiedBy>
  <cp:revision>22</cp:revision>
  <dcterms:created xsi:type="dcterms:W3CDTF">2020-05-26T08:51:25Z</dcterms:created>
  <dcterms:modified xsi:type="dcterms:W3CDTF">2020-05-26T11:31:25Z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