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5" r:id="rId11"/>
    <p:sldId id="272" r:id="rId12"/>
    <p:sldId id="273" r:id="rId13"/>
    <p:sldId id="276" r:id="rId14"/>
    <p:sldId id="277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5294" autoAdjust="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E5D075-ABA8-4C7E-84CB-BCB64A05DF7B}" type="datetime1">
              <a:rPr lang="ru-RU" smtClean="0"/>
              <a:t>02.06.2021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6B297E-E64E-45A1-B633-5E623F46F5D1}" type="datetime1">
              <a:rPr lang="ru-RU" noProof="0" smtClean="0"/>
              <a:t>02.06.2021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t>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7529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382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D76A8-9696-4BD1-8F10-888AE4565942}" type="datetime1">
              <a:rPr lang="ru-RU" noProof="0" smtClean="0"/>
              <a:t>02.06.2021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A9A7EC-BCE9-4E26-B46D-D2A26DE87954}" type="datetime1">
              <a:rPr lang="ru-RU" noProof="0" smtClean="0"/>
              <a:t>02.06.2021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FBDA54-F0C6-4C4C-9FB5-C11BA85998CD}" type="datetime1">
              <a:rPr lang="ru-RU" noProof="0" smtClean="0"/>
              <a:t>02.06.2021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C49A3-85EE-4D26-A677-5E171E794212}" type="datetime1">
              <a:rPr lang="ru-RU" noProof="0" smtClean="0"/>
              <a:t>02.06.2021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FB5C8-EF42-4CE6-BCE2-0C93B75483FB}" type="datetime1">
              <a:rPr lang="ru-RU" noProof="0" smtClean="0"/>
              <a:t>02.06.2021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41AE5D-6CB5-47DE-B7F0-96C894973190}" type="datetime1">
              <a:rPr lang="ru-RU" noProof="0" smtClean="0"/>
              <a:t>02.06.2021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4935CA-B14A-4D1A-8457-1A95DB896A02}" type="datetime1">
              <a:rPr lang="ru-RU" noProof="0" smtClean="0"/>
              <a:t>02.06.2021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47DA8A-7054-4043-9E02-B6E55F5B3435}" type="datetime1">
              <a:rPr lang="ru-RU" noProof="0" smtClean="0"/>
              <a:t>02.06.2021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21ECF4-FC21-410C-9F47-BA73FFA982FA}" type="datetime1">
              <a:rPr lang="ru-RU" noProof="0" smtClean="0"/>
              <a:t>02.06.2021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требуется добавить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74B49E-92A4-4DA3-B4EF-715F456772E6}" type="datetime1">
              <a:rPr lang="ru-RU" noProof="0" smtClean="0"/>
              <a:t>02.06.2021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75776" y="6614000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FAC9007B-2342-418F-8E6B-2D8EBD53426B}" type="datetime1">
              <a:rPr lang="ru-RU" noProof="0" smtClean="0"/>
              <a:t>02.06.2021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CA8D9AD5-F248-4919-864A-CFD76CC027D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ru-RU" dirty="0" smtClean="0"/>
              <a:t>Тема </a:t>
            </a:r>
            <a:r>
              <a:rPr lang="ru-RU" dirty="0" err="1"/>
              <a:t>курсової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en-US" dirty="0" smtClean="0"/>
              <a:t>”</a:t>
            </a:r>
            <a:r>
              <a:rPr lang="ru-RU" dirty="0" err="1" smtClean="0"/>
              <a:t>Узагальнення</a:t>
            </a:r>
            <a:r>
              <a:rPr lang="ru-RU" dirty="0" smtClean="0"/>
              <a:t> </a:t>
            </a:r>
            <a:r>
              <a:rPr lang="ru-RU" dirty="0" err="1"/>
              <a:t>гри</a:t>
            </a:r>
            <a:r>
              <a:rPr lang="ru-RU" dirty="0"/>
              <a:t> «</a:t>
            </a:r>
            <a:r>
              <a:rPr lang="en-US" dirty="0"/>
              <a:t>Columns»”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ru-RU" dirty="0" err="1"/>
              <a:t>Виконав</a:t>
            </a:r>
            <a:r>
              <a:rPr lang="ru-RU" dirty="0"/>
              <a:t> : студент </a:t>
            </a:r>
            <a:r>
              <a:rPr lang="ru-RU" dirty="0" smtClean="0"/>
              <a:t>2 </a:t>
            </a:r>
            <a:r>
              <a:rPr lang="ru-RU" dirty="0"/>
              <a:t>курсу, </a:t>
            </a:r>
            <a:r>
              <a:rPr lang="ru-RU" dirty="0" err="1"/>
              <a:t>групи</a:t>
            </a:r>
            <a:r>
              <a:rPr lang="ru-RU" dirty="0"/>
              <a:t> Кн-19 </a:t>
            </a:r>
          </a:p>
          <a:p>
            <a:r>
              <a:rPr lang="uk-UA" dirty="0" smtClean="0"/>
              <a:t>спеціальність</a:t>
            </a:r>
            <a:r>
              <a:rPr lang="ru-RU" dirty="0" smtClean="0"/>
              <a:t> </a:t>
            </a:r>
            <a:r>
              <a:rPr lang="ru-RU" dirty="0"/>
              <a:t>«</a:t>
            </a:r>
            <a:r>
              <a:rPr lang="uk-UA" dirty="0"/>
              <a:t>Комп’ютерні науки</a:t>
            </a:r>
            <a:r>
              <a:rPr lang="ru-RU" dirty="0" smtClean="0"/>
              <a:t>»</a:t>
            </a:r>
          </a:p>
          <a:p>
            <a:r>
              <a:rPr lang="ru-RU" dirty="0" err="1" smtClean="0"/>
              <a:t>Поліщук</a:t>
            </a:r>
            <a:r>
              <a:rPr lang="ru-RU" dirty="0" smtClean="0"/>
              <a:t> Д.С.</a:t>
            </a:r>
          </a:p>
          <a:p>
            <a:r>
              <a:rPr lang="ru-RU" dirty="0" err="1" smtClean="0"/>
              <a:t>Кер</a:t>
            </a:r>
            <a:r>
              <a:rPr lang="uk-UA" dirty="0" err="1" smtClean="0"/>
              <a:t>івник</a:t>
            </a:r>
            <a:r>
              <a:rPr lang="uk-UA" dirty="0" smtClean="0"/>
              <a:t> </a:t>
            </a:r>
            <a:r>
              <a:rPr lang="uk-UA" dirty="0" err="1" smtClean="0"/>
              <a:t>викл</a:t>
            </a:r>
            <a:r>
              <a:rPr lang="uk-UA" dirty="0" smtClean="0"/>
              <a:t>. </a:t>
            </a:r>
            <a:r>
              <a:rPr lang="ru-RU" dirty="0" err="1"/>
              <a:t>Порубльов</a:t>
            </a:r>
            <a:r>
              <a:rPr lang="ru-RU" dirty="0"/>
              <a:t> </a:t>
            </a:r>
            <a:r>
              <a:rPr lang="ru-RU" dirty="0" smtClean="0"/>
              <a:t>І.М.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Реалізація ООП</a:t>
            </a: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145" y="1901825"/>
            <a:ext cx="636971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4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У результаті гра отримала весь запланований функціонал. </a:t>
            </a:r>
            <a:endParaRPr lang="uk-UA" dirty="0" smtClean="0"/>
          </a:p>
          <a:p>
            <a:r>
              <a:rPr lang="uk-UA" dirty="0" smtClean="0"/>
              <a:t>Тестування </a:t>
            </a:r>
            <a:r>
              <a:rPr lang="uk-UA" dirty="0"/>
              <a:t>гри показало нормальну роботу та не було виявлено ніяких непередбачуваних ситуацій. </a:t>
            </a:r>
            <a:endParaRPr lang="uk-UA" dirty="0" smtClean="0"/>
          </a:p>
          <a:p>
            <a:r>
              <a:rPr lang="uk-UA" dirty="0" smtClean="0"/>
              <a:t>Було </a:t>
            </a:r>
            <a:r>
              <a:rPr lang="uk-UA" dirty="0"/>
              <a:t>реалізовано задуману логіку наслідування типів колон та поліморфізм. Повністю реалізовано знищення ліній в усіх трьох напрямках.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5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Мета та </a:t>
            </a:r>
            <a:r>
              <a:rPr lang="uk-UA" dirty="0"/>
              <a:t>задачі курсової </a:t>
            </a:r>
            <a:r>
              <a:rPr lang="uk-UA" dirty="0" smtClean="0"/>
              <a:t>роботи: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ru-RU" dirty="0" err="1" smtClean="0"/>
              <a:t>Розробити</a:t>
            </a:r>
            <a:r>
              <a:rPr lang="ru-RU" dirty="0" smtClean="0"/>
              <a:t> </a:t>
            </a:r>
            <a:r>
              <a:rPr lang="ru-RU" dirty="0" err="1" smtClean="0"/>
              <a:t>гру</a:t>
            </a:r>
            <a:r>
              <a:rPr lang="ru-RU" dirty="0" smtClean="0"/>
              <a:t> </a:t>
            </a:r>
            <a:r>
              <a:rPr lang="en-US" dirty="0"/>
              <a:t>«Columns</a:t>
            </a:r>
            <a:r>
              <a:rPr lang="en-US" dirty="0" smtClean="0"/>
              <a:t>»</a:t>
            </a:r>
            <a:r>
              <a:rPr lang="uk-UA" dirty="0" smtClean="0"/>
              <a:t> </a:t>
            </a:r>
            <a:r>
              <a:rPr lang="ru-RU" dirty="0" smtClean="0"/>
              <a:t>за </a:t>
            </a:r>
            <a:r>
              <a:rPr lang="ru-RU" dirty="0" err="1" smtClean="0"/>
              <a:t>всіма</a:t>
            </a:r>
            <a:r>
              <a:rPr lang="ru-RU" dirty="0" smtClean="0"/>
              <a:t> </a:t>
            </a:r>
            <a:r>
              <a:rPr lang="ru-RU" dirty="0" err="1" smtClean="0"/>
              <a:t>вимогами</a:t>
            </a:r>
            <a:r>
              <a:rPr lang="ru-RU" dirty="0"/>
              <a:t> </a:t>
            </a:r>
            <a:r>
              <a:rPr lang="ru-RU" dirty="0" smtClean="0"/>
              <a:t>до правил </a:t>
            </a:r>
            <a:r>
              <a:rPr lang="ru-RU" dirty="0" err="1" smtClean="0"/>
              <a:t>гри</a:t>
            </a:r>
            <a:r>
              <a:rPr lang="ru-RU" dirty="0"/>
              <a:t>;</a:t>
            </a:r>
            <a:endParaRPr lang="ru-RU" dirty="0" smtClean="0"/>
          </a:p>
          <a:p>
            <a:pPr rtl="0"/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зручний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;</a:t>
            </a:r>
          </a:p>
          <a:p>
            <a:pPr rtl="0"/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просту</a:t>
            </a:r>
            <a:r>
              <a:rPr lang="ru-RU" dirty="0" smtClean="0"/>
              <a:t> </a:t>
            </a:r>
            <a:r>
              <a:rPr lang="ru-RU" dirty="0" err="1" smtClean="0"/>
              <a:t>графіку</a:t>
            </a:r>
            <a:r>
              <a:rPr lang="ru-RU" dirty="0" smtClean="0"/>
              <a:t>;</a:t>
            </a:r>
          </a:p>
          <a:p>
            <a:pPr rtl="0"/>
            <a:r>
              <a:rPr lang="ru-RU" dirty="0" err="1" smtClean="0"/>
              <a:t>Реалізувати</a:t>
            </a:r>
            <a:r>
              <a:rPr lang="ru-RU" dirty="0" smtClean="0"/>
              <a:t> </a:t>
            </a:r>
            <a:r>
              <a:rPr lang="ru-RU" dirty="0" err="1" smtClean="0"/>
              <a:t>спадкування</a:t>
            </a:r>
            <a:r>
              <a:rPr lang="ru-RU" dirty="0" smtClean="0"/>
              <a:t> та </a:t>
            </a:r>
            <a:r>
              <a:rPr lang="ru-RU" dirty="0" err="1"/>
              <a:t>п</a:t>
            </a:r>
            <a:r>
              <a:rPr lang="ru-RU" dirty="0" err="1" smtClean="0"/>
              <a:t>оліморфізм</a:t>
            </a:r>
            <a:r>
              <a:rPr lang="ru-RU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Правила гри </a:t>
            </a:r>
            <a:r>
              <a:rPr lang="en-US" dirty="0" smtClean="0"/>
              <a:t>«</a:t>
            </a:r>
            <a:r>
              <a:rPr lang="en-US" dirty="0"/>
              <a:t>Columns</a:t>
            </a:r>
            <a:r>
              <a:rPr lang="en-US" dirty="0" smtClean="0"/>
              <a:t>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Розмір ігрового поля: 13 клітинок по вертикалі та 6 по горизонталі ;</a:t>
            </a:r>
          </a:p>
          <a:p>
            <a:r>
              <a:rPr lang="uk-UA" dirty="0" smtClean="0"/>
              <a:t>Гравець має заробити якомога більше балів за знищення ліній;</a:t>
            </a:r>
          </a:p>
          <a:p>
            <a:r>
              <a:rPr lang="uk-UA" dirty="0" smtClean="0"/>
              <a:t>Лінія знищується, коли гравець збирає з однакових кольорів лінію (вертикальну, горизонтальну чи по діагоналі)</a:t>
            </a:r>
          </a:p>
          <a:p>
            <a:r>
              <a:rPr lang="uk-UA" dirty="0" smtClean="0"/>
              <a:t>Гравець може бачити наступну колону для планування подальших дій;</a:t>
            </a:r>
          </a:p>
          <a:p>
            <a:r>
              <a:rPr lang="uk-UA" dirty="0" smtClean="0"/>
              <a:t>Гра закінчується, коли нова колону не може з’явитися на ігровій карті;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Перші «Колони»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1120" y="1901952"/>
            <a:ext cx="5142807" cy="4127627"/>
          </a:xfrm>
        </p:spPr>
        <p:txBody>
          <a:bodyPr/>
          <a:lstStyle/>
          <a:p>
            <a:pPr marL="45720" indent="0">
              <a:buNone/>
            </a:pPr>
            <a:r>
              <a:rPr lang="uk-UA" dirty="0" smtClean="0"/>
              <a:t>Гра створена </a:t>
            </a:r>
            <a:r>
              <a:rPr lang="uk-UA" dirty="0"/>
              <a:t>та розроблена </a:t>
            </a:r>
            <a:r>
              <a:rPr lang="uk-UA" dirty="0" smtClean="0"/>
              <a:t>на основі популярної на той час гри «</a:t>
            </a:r>
            <a:r>
              <a:rPr lang="en-US" dirty="0" smtClean="0"/>
              <a:t>Tetris</a:t>
            </a:r>
            <a:r>
              <a:rPr lang="uk-UA" dirty="0" smtClean="0"/>
              <a:t>» для платформи </a:t>
            </a:r>
            <a:r>
              <a:rPr lang="en-US" dirty="0" smtClean="0"/>
              <a:t>Sega </a:t>
            </a:r>
            <a:r>
              <a:rPr lang="en-US" dirty="0"/>
              <a:t>Mega Drive</a:t>
            </a:r>
            <a:r>
              <a:rPr lang="ru-RU" dirty="0" smtClean="0"/>
              <a:t>. </a:t>
            </a:r>
            <a:r>
              <a:rPr lang="ru-RU" dirty="0"/>
              <a:t>Автор </a:t>
            </a:r>
            <a:r>
              <a:rPr lang="ru-RU" dirty="0" err="1"/>
              <a:t>гри</a:t>
            </a:r>
            <a:r>
              <a:rPr lang="ru-RU" dirty="0"/>
              <a:t> - </a:t>
            </a:r>
            <a:r>
              <a:rPr lang="ru-RU" dirty="0" err="1"/>
              <a:t>Джей</a:t>
            </a:r>
            <a:r>
              <a:rPr lang="ru-RU" dirty="0"/>
              <a:t> Герцен</a:t>
            </a:r>
            <a:endParaRPr lang="uk-UA" dirty="0"/>
          </a:p>
          <a:p>
            <a:pPr marL="45720" indent="0">
              <a:buNone/>
            </a:pPr>
            <a:r>
              <a:rPr lang="ru-RU" dirty="0" err="1"/>
              <a:t>Гра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перенесена на </a:t>
            </a:r>
            <a:r>
              <a:rPr lang="ru-RU" dirty="0" err="1"/>
              <a:t>комп’ютерні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Atari</a:t>
            </a:r>
            <a:r>
              <a:rPr lang="ru-RU" dirty="0"/>
              <a:t> ST. У 1990 </a:t>
            </a:r>
            <a:r>
              <a:rPr lang="ru-RU" dirty="0" err="1"/>
              <a:t>році</a:t>
            </a:r>
            <a:r>
              <a:rPr lang="ru-RU" dirty="0"/>
              <a:t> </a:t>
            </a:r>
            <a:r>
              <a:rPr lang="ru-RU" dirty="0" err="1"/>
              <a:t>Джей</a:t>
            </a:r>
            <a:r>
              <a:rPr lang="ru-RU" dirty="0"/>
              <a:t> Герцен продав права </a:t>
            </a:r>
            <a:r>
              <a:rPr lang="ru-RU" dirty="0" err="1"/>
              <a:t>Sega</a:t>
            </a:r>
            <a:r>
              <a:rPr lang="ru-RU" dirty="0"/>
              <a:t>, яка перенесла </a:t>
            </a:r>
            <a:r>
              <a:rPr lang="ru-RU" dirty="0" err="1"/>
              <a:t>гру</a:t>
            </a:r>
            <a:r>
              <a:rPr lang="ru-RU" dirty="0"/>
              <a:t> на </a:t>
            </a:r>
            <a:r>
              <a:rPr lang="ru-RU" dirty="0" err="1"/>
              <a:t>кілька</a:t>
            </a:r>
            <a:r>
              <a:rPr lang="ru-RU" dirty="0"/>
              <a:t> консолей </a:t>
            </a:r>
            <a:r>
              <a:rPr lang="ru-RU" dirty="0" err="1"/>
              <a:t>Sega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28" name="Picture 4" descr="Columns Sega Mega Drive Cartridge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26707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08814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Демонстрація інтерфейсу гри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5484" y="1891977"/>
            <a:ext cx="6244244" cy="4127627"/>
          </a:xfrm>
        </p:spPr>
        <p:txBody>
          <a:bodyPr/>
          <a:lstStyle/>
          <a:p>
            <a:pPr marL="45720" indent="0">
              <a:buNone/>
            </a:pPr>
            <a:r>
              <a:rPr lang="uk-UA" dirty="0" smtClean="0"/>
              <a:t>Гра не має певного меню і має лише кнопку «</a:t>
            </a:r>
            <a:r>
              <a:rPr lang="uk-UA" dirty="0" smtClean="0"/>
              <a:t>Плей/Стоп</a:t>
            </a:r>
            <a:r>
              <a:rPr lang="uk-UA" dirty="0" smtClean="0"/>
              <a:t>», яка запускає ігровий процес або зупиняє його.</a:t>
            </a:r>
          </a:p>
          <a:p>
            <a:pPr marL="45720" indent="0">
              <a:buNone/>
            </a:pPr>
            <a:r>
              <a:rPr lang="uk-UA" dirty="0" smtClean="0"/>
              <a:t>Також є віконце для показу наступної </a:t>
            </a:r>
            <a:r>
              <a:rPr lang="ru-RU" dirty="0" smtClean="0"/>
              <a:t>колони</a:t>
            </a:r>
            <a:r>
              <a:rPr lang="uk-UA" dirty="0" smtClean="0"/>
              <a:t> для полегшення гри.</a:t>
            </a:r>
          </a:p>
          <a:p>
            <a:pPr marL="45720" indent="0">
              <a:buNone/>
            </a:pPr>
            <a:r>
              <a:rPr lang="uk-UA" dirty="0" smtClean="0"/>
              <a:t>Інструкція для зручності та результат гравця.</a:t>
            </a:r>
          </a:p>
          <a:p>
            <a:pPr marL="45720" indent="0">
              <a:buNone/>
            </a:pPr>
            <a:r>
              <a:rPr lang="uk-UA" dirty="0" smtClean="0"/>
              <a:t>Основне ігрове поле, яке на момент паузи перекривається вікном з сірим фоном та надписом «</a:t>
            </a:r>
            <a:r>
              <a:rPr lang="en-US" dirty="0" smtClean="0"/>
              <a:t>Pause</a:t>
            </a:r>
            <a:r>
              <a:rPr lang="uk-UA" dirty="0" smtClean="0"/>
              <a:t>»</a:t>
            </a:r>
            <a:r>
              <a:rPr lang="en-US" dirty="0" smtClean="0"/>
              <a:t>.</a:t>
            </a:r>
            <a:endParaRPr lang="uk-UA" dirty="0" smtClean="0"/>
          </a:p>
          <a:p>
            <a:pPr marL="45720" indent="0">
              <a:buNone/>
            </a:pPr>
            <a:r>
              <a:rPr lang="uk-UA" dirty="0" smtClean="0"/>
              <a:t>Вибір типу фігурок</a:t>
            </a:r>
            <a:endParaRPr lang="uk-UA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565" y="1700784"/>
            <a:ext cx="3716494" cy="431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Демонстрац</a:t>
            </a:r>
            <a:r>
              <a:rPr lang="uk-UA" dirty="0" err="1" smtClean="0"/>
              <a:t>ія</a:t>
            </a:r>
            <a:r>
              <a:rPr lang="uk-UA" dirty="0" smtClean="0"/>
              <a:t> </a:t>
            </a:r>
            <a:r>
              <a:rPr lang="uk-UA" dirty="0" err="1" smtClean="0"/>
              <a:t>геймплею</a:t>
            </a:r>
            <a:r>
              <a:rPr lang="uk-UA" dirty="0" smtClean="0"/>
              <a:t>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455" y="2032453"/>
            <a:ext cx="3556749" cy="4127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204" y="2032453"/>
            <a:ext cx="3556749" cy="41275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953" y="2032454"/>
            <a:ext cx="3556749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Демонстрац</a:t>
            </a:r>
            <a:r>
              <a:rPr lang="uk-UA" dirty="0" err="1"/>
              <a:t>ія</a:t>
            </a:r>
            <a:r>
              <a:rPr lang="uk-UA" dirty="0"/>
              <a:t> </a:t>
            </a:r>
            <a:r>
              <a:rPr lang="uk-UA" dirty="0" err="1"/>
              <a:t>геймплею</a:t>
            </a:r>
            <a:r>
              <a:rPr lang="uk-UA" dirty="0"/>
              <a:t> 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937657"/>
            <a:ext cx="3662814" cy="42505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935" y="1937657"/>
            <a:ext cx="3662814" cy="42505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749" y="1937657"/>
            <a:ext cx="3659826" cy="42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1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-616712"/>
            <a:ext cx="9509760" cy="1233424"/>
          </a:xfrm>
        </p:spPr>
        <p:txBody>
          <a:bodyPr/>
          <a:lstStyle/>
          <a:p>
            <a:pPr algn="ctr"/>
            <a:r>
              <a:rPr lang="uk-UA" dirty="0" smtClean="0"/>
              <a:t>Пояснення головного алгоритму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616712"/>
            <a:ext cx="5544324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1731"/>
          </a:xfrm>
        </p:spPr>
        <p:txBody>
          <a:bodyPr/>
          <a:lstStyle/>
          <a:p>
            <a:pPr algn="ctr"/>
            <a:r>
              <a:rPr lang="uk-UA" dirty="0"/>
              <a:t>Пояснення головного алгоритму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85157" y="1039090"/>
            <a:ext cx="10850880" cy="5818909"/>
          </a:xfrm>
        </p:spPr>
        <p:txBody>
          <a:bodyPr>
            <a:normAutofit/>
          </a:bodyPr>
          <a:lstStyle/>
          <a:p>
            <a:r>
              <a:rPr lang="uk-UA" dirty="0"/>
              <a:t>Функція викликається </a:t>
            </a:r>
            <a:r>
              <a:rPr lang="uk-UA" dirty="0" smtClean="0"/>
              <a:t>при кожній зміні кадру .</a:t>
            </a:r>
          </a:p>
          <a:p>
            <a:r>
              <a:rPr lang="uk-UA" dirty="0" smtClean="0"/>
              <a:t>Якщо нічого не заважає руху </a:t>
            </a:r>
            <a:r>
              <a:rPr lang="ru-RU" dirty="0" smtClean="0"/>
              <a:t>колони</a:t>
            </a:r>
            <a:r>
              <a:rPr lang="uk-UA" dirty="0" smtClean="0"/>
              <a:t>, вона падає вниз на одну клітинку.</a:t>
            </a:r>
          </a:p>
          <a:p>
            <a:r>
              <a:rPr lang="uk-UA" dirty="0" smtClean="0"/>
              <a:t>При </a:t>
            </a:r>
            <a:r>
              <a:rPr lang="uk-UA" dirty="0" err="1" smtClean="0"/>
              <a:t>зіткнені</a:t>
            </a:r>
            <a:r>
              <a:rPr lang="uk-UA" dirty="0" smtClean="0"/>
              <a:t> з іншою колоною або дном ігрового «Стакану» проходить: склейка(фігурки з фігуркою або фігурки з дном ігрової карти),  Перевірка на </a:t>
            </a:r>
            <a:r>
              <a:rPr lang="ru-RU" dirty="0" err="1"/>
              <a:t>заповненість</a:t>
            </a:r>
            <a:r>
              <a:rPr lang="uk-UA" dirty="0" smtClean="0"/>
              <a:t> ліній клітинок одного </a:t>
            </a:r>
            <a:r>
              <a:rPr lang="uk-UA" dirty="0" err="1" smtClean="0"/>
              <a:t>кольорору</a:t>
            </a:r>
            <a:r>
              <a:rPr lang="uk-UA" dirty="0" smtClean="0"/>
              <a:t> для знищення, уповільнення таймеру при створені нової </a:t>
            </a:r>
            <a:r>
              <a:rPr lang="uk-UA" dirty="0" smtClean="0"/>
              <a:t>колони </a:t>
            </a:r>
            <a:r>
              <a:rPr lang="uk-UA" dirty="0" smtClean="0"/>
              <a:t>для спрощення гри та створення нової колони.</a:t>
            </a:r>
          </a:p>
          <a:p>
            <a:r>
              <a:rPr lang="uk-UA" dirty="0" smtClean="0"/>
              <a:t>При накладанні колон один на одну: на екран виводяться результати, після чого </a:t>
            </a:r>
            <a:r>
              <a:rPr lang="ru-RU" dirty="0" err="1"/>
              <a:t>обнуляються</a:t>
            </a:r>
            <a:r>
              <a:rPr lang="uk-UA" dirty="0"/>
              <a:t> для </a:t>
            </a:r>
            <a:r>
              <a:rPr lang="uk-UA" dirty="0" smtClean="0"/>
              <a:t>подальшої гри, очищується ігрова зона.</a:t>
            </a:r>
          </a:p>
          <a:p>
            <a:pPr marL="45720" indent="0" algn="ctr">
              <a:buNone/>
            </a:pPr>
            <a:r>
              <a:rPr lang="uk-UA" b="1" dirty="0"/>
              <a:t> І</a:t>
            </a:r>
            <a:r>
              <a:rPr lang="uk-UA" b="1" dirty="0" smtClean="0"/>
              <a:t>нші функції:</a:t>
            </a:r>
            <a:endParaRPr lang="uk-UA" b="1" dirty="0"/>
          </a:p>
          <a:p>
            <a:r>
              <a:rPr lang="en-US" dirty="0" smtClean="0"/>
              <a:t>Merge()</a:t>
            </a:r>
            <a:r>
              <a:rPr lang="uk-UA" dirty="0" smtClean="0"/>
              <a:t> – функція склейки(</a:t>
            </a:r>
            <a:r>
              <a:rPr lang="ru-RU" dirty="0" err="1" smtClean="0"/>
              <a:t>синхронізує</a:t>
            </a:r>
            <a:r>
              <a:rPr lang="uk-UA" dirty="0" smtClean="0"/>
              <a:t> основну матрицю та матрицю колони);</a:t>
            </a:r>
          </a:p>
          <a:p>
            <a:r>
              <a:rPr lang="en-US" dirty="0" err="1" smtClean="0"/>
              <a:t>SliceMap</a:t>
            </a:r>
            <a:r>
              <a:rPr lang="en-US" dirty="0" smtClean="0"/>
              <a:t>()</a:t>
            </a:r>
            <a:r>
              <a:rPr lang="uk-UA" dirty="0" smtClean="0"/>
              <a:t> – перевірка умов на знищення ліній та  знищення ряду;</a:t>
            </a:r>
            <a:endParaRPr lang="uk-UA" dirty="0"/>
          </a:p>
          <a:p>
            <a:r>
              <a:rPr lang="en-US" dirty="0"/>
              <a:t>Collide</a:t>
            </a:r>
            <a:r>
              <a:rPr lang="en-US" dirty="0" smtClean="0"/>
              <a:t>()</a:t>
            </a:r>
            <a:r>
              <a:rPr lang="uk-UA" dirty="0" smtClean="0"/>
              <a:t> – перевірка накладання колони на границі ігрової карти;</a:t>
            </a:r>
          </a:p>
          <a:p>
            <a:r>
              <a:rPr lang="en-US" dirty="0"/>
              <a:t>Invalidate</a:t>
            </a:r>
            <a:r>
              <a:rPr lang="en-US" dirty="0" smtClean="0"/>
              <a:t>()</a:t>
            </a:r>
            <a:r>
              <a:rPr lang="uk-UA" dirty="0" smtClean="0"/>
              <a:t> – системна функція, яка використовується для </a:t>
            </a:r>
            <a:r>
              <a:rPr lang="uk-UA" dirty="0" err="1" smtClean="0"/>
              <a:t>для</a:t>
            </a:r>
            <a:r>
              <a:rPr lang="uk-UA" dirty="0" smtClean="0"/>
              <a:t> оновлення зображення;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025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ине-зеленые полосы (16:9)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022_TF02895254.potx" id="{198CF2A0-90BF-459D-9533-A31A2DA98B2D}" vid="{4210E57F-7762-4228-BD18-F5500C92346E}"/>
    </a:ext>
  </a:extLst>
</a:theme>
</file>

<file path=ppt/theme/theme2.xml><?xml version="1.0" encoding="utf-8"?>
<a:theme xmlns:a="http://schemas.openxmlformats.org/drawingml/2006/main" name="Тема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сине-зеленой каймой (широкоэкранный формат)</Template>
  <TotalTime>245</TotalTime>
  <Words>446</Words>
  <Application>Microsoft Office PowerPoint</Application>
  <PresentationFormat>Широкоэкранный</PresentationFormat>
  <Paragraphs>45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Сине-зеленые полосы (16:9)</vt:lpstr>
      <vt:lpstr>Тема курсової роботи: ”Узагальнення гри «Columns»”</vt:lpstr>
      <vt:lpstr>Мета та задачі курсової роботи:</vt:lpstr>
      <vt:lpstr>Правила гри «Columns»</vt:lpstr>
      <vt:lpstr>Перші «Колони»</vt:lpstr>
      <vt:lpstr>Демонстрація інтерфейсу гри</vt:lpstr>
      <vt:lpstr>Демонстрація геймплею </vt:lpstr>
      <vt:lpstr>Демонстрація геймплею </vt:lpstr>
      <vt:lpstr>Пояснення головного алгоритму</vt:lpstr>
      <vt:lpstr>Пояснення головного алгоритму</vt:lpstr>
      <vt:lpstr>Реалізація ООП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курсової роботи:”Гра тетріс”</dc:title>
  <dc:creator>semiks1805@gmail.com</dc:creator>
  <cp:lastModifiedBy>semiks1805@gmail.com</cp:lastModifiedBy>
  <cp:revision>33</cp:revision>
  <dcterms:created xsi:type="dcterms:W3CDTF">2020-05-26T08:51:25Z</dcterms:created>
  <dcterms:modified xsi:type="dcterms:W3CDTF">2021-06-02T13:59:40Z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