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handoutMasterIdLst>
    <p:handoutMasterId r:id="rId19"/>
  </p:handoutMasterIdLst>
  <p:sldIdLst>
    <p:sldId id="256" r:id="rId5"/>
    <p:sldId id="257" r:id="rId6"/>
    <p:sldId id="258" r:id="rId7"/>
    <p:sldId id="299" r:id="rId8"/>
    <p:sldId id="291" r:id="rId9"/>
    <p:sldId id="263" r:id="rId10"/>
    <p:sldId id="292" r:id="rId11"/>
    <p:sldId id="294" r:id="rId12"/>
    <p:sldId id="296" r:id="rId13"/>
    <p:sldId id="300" r:id="rId14"/>
    <p:sldId id="301" r:id="rId15"/>
    <p:sldId id="298" r:id="rId16"/>
    <p:sldId id="288"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7"/>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67D857-7A5F-4536-9607-17D9C5579863}" v="85" dt="2025-02-13T21:07:15.39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7680F78-BD16-EC30-A4D1-0C07D29817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FA44A3E7-ACD7-E16A-0D18-9230D77317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97A16B-58CA-4565-BFE8-B788DE04E35C}" type="datetimeFigureOut">
              <a:rPr lang="es-CO" smtClean="0"/>
              <a:t>5/03/2025</a:t>
            </a:fld>
            <a:endParaRPr lang="es-CO"/>
          </a:p>
        </p:txBody>
      </p:sp>
      <p:sp>
        <p:nvSpPr>
          <p:cNvPr id="4" name="Marcador de pie de página 3">
            <a:extLst>
              <a:ext uri="{FF2B5EF4-FFF2-40B4-BE49-F238E27FC236}">
                <a16:creationId xmlns:a16="http://schemas.microsoft.com/office/drawing/2014/main" id="{73D51598-AD13-E7B9-2680-CF371AE96E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D548980A-20C3-79AF-E9EB-30AEB60B62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2C345C-4860-4F5C-811D-A32348E4D216}" type="slidenum">
              <a:rPr lang="es-CO" smtClean="0"/>
              <a:t>‹Nº›</a:t>
            </a:fld>
            <a:endParaRPr lang="es-CO"/>
          </a:p>
        </p:txBody>
      </p:sp>
    </p:spTree>
    <p:extLst>
      <p:ext uri="{BB962C8B-B14F-4D97-AF65-F5344CB8AC3E}">
        <p14:creationId xmlns:p14="http://schemas.microsoft.com/office/powerpoint/2010/main" val="28336798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D96D2-BEF9-4D14-BD1B-11E04829DE16}" type="datetimeFigureOut">
              <a:rPr lang="es-CO" smtClean="0"/>
              <a:t>5/03/2025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944D0-2483-4618-BA23-8E340B4B731A}" type="slidenum">
              <a:rPr lang="es-CO" smtClean="0"/>
              <a:t>‹Nº›</a:t>
            </a:fld>
            <a:endParaRPr lang="es-CO"/>
          </a:p>
        </p:txBody>
      </p:sp>
    </p:spTree>
    <p:extLst>
      <p:ext uri="{BB962C8B-B14F-4D97-AF65-F5344CB8AC3E}">
        <p14:creationId xmlns:p14="http://schemas.microsoft.com/office/powerpoint/2010/main" val="23719309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bg>
      <p:bgPr>
        <a:solidFill>
          <a:schemeClr val="accent2"/>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805D8A86-535C-4421-A326-A08D358310F7}"/>
              </a:ext>
            </a:extLst>
          </p:cNvPr>
          <p:cNvSpPr/>
          <p:nvPr userDrawn="1"/>
        </p:nvSpPr>
        <p:spPr>
          <a:xfrm>
            <a:off x="8252460" y="0"/>
            <a:ext cx="3745651" cy="15316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7D513BC9-D056-490F-8C68-2055AE46D8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904955" y="3246120"/>
            <a:ext cx="4845882" cy="3811368"/>
          </a:xfrm>
          <a:prstGeom prst="rect">
            <a:avLst/>
          </a:prstGeom>
        </p:spPr>
      </p:pic>
      <p:pic>
        <p:nvPicPr>
          <p:cNvPr id="8" name="Imagen 7">
            <a:extLst>
              <a:ext uri="{FF2B5EF4-FFF2-40B4-BE49-F238E27FC236}">
                <a16:creationId xmlns:a16="http://schemas.microsoft.com/office/drawing/2014/main" id="{3D1AA680-2B39-41DD-82EA-DA3650CE0B5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a:off x="6904955" y="-171930"/>
            <a:ext cx="4845882" cy="3811368"/>
          </a:xfrm>
          <a:prstGeom prst="rect">
            <a:avLst/>
          </a:prstGeom>
        </p:spPr>
      </p:pic>
      <p:pic>
        <p:nvPicPr>
          <p:cNvPr id="9" name="Imagen 8">
            <a:extLst>
              <a:ext uri="{FF2B5EF4-FFF2-40B4-BE49-F238E27FC236}">
                <a16:creationId xmlns:a16="http://schemas.microsoft.com/office/drawing/2014/main" id="{9D9F9A61-3AA9-40E1-8B92-026A06FAC9DF}"/>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593985" y="2579680"/>
            <a:ext cx="5063696" cy="2119518"/>
          </a:xfrm>
          <a:prstGeom prst="rect">
            <a:avLst/>
          </a:prstGeom>
        </p:spPr>
      </p:pic>
    </p:spTree>
    <p:extLst>
      <p:ext uri="{BB962C8B-B14F-4D97-AF65-F5344CB8AC3E}">
        <p14:creationId xmlns:p14="http://schemas.microsoft.com/office/powerpoint/2010/main" val="2286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ido 4">
    <p:spTree>
      <p:nvGrpSpPr>
        <p:cNvPr id="1" name=""/>
        <p:cNvGrpSpPr/>
        <p:nvPr/>
      </p:nvGrpSpPr>
      <p:grpSpPr>
        <a:xfrm>
          <a:off x="0" y="0"/>
          <a:ext cx="0" cy="0"/>
          <a:chOff x="0" y="0"/>
          <a:chExt cx="0" cy="0"/>
        </a:xfrm>
      </p:grpSpPr>
      <p:sp>
        <p:nvSpPr>
          <p:cNvPr id="24" name="Marcador de texto 4">
            <a:extLst>
              <a:ext uri="{FF2B5EF4-FFF2-40B4-BE49-F238E27FC236}">
                <a16:creationId xmlns:a16="http://schemas.microsoft.com/office/drawing/2014/main" id="{A1748E35-3A8A-4167-AABE-94A41DF4D0FF}"/>
              </a:ext>
            </a:extLst>
          </p:cNvPr>
          <p:cNvSpPr>
            <a:spLocks noGrp="1"/>
          </p:cNvSpPr>
          <p:nvPr>
            <p:ph type="body" sz="quarter" idx="12" hasCustomPrompt="1"/>
          </p:nvPr>
        </p:nvSpPr>
        <p:spPr>
          <a:xfrm>
            <a:off x="3828272" y="3646625"/>
            <a:ext cx="2981903" cy="1610692"/>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endParaRPr lang="es-CO" dirty="0"/>
          </a:p>
        </p:txBody>
      </p:sp>
      <p:sp>
        <p:nvSpPr>
          <p:cNvPr id="26" name="Marcador de texto 4">
            <a:extLst>
              <a:ext uri="{FF2B5EF4-FFF2-40B4-BE49-F238E27FC236}">
                <a16:creationId xmlns:a16="http://schemas.microsoft.com/office/drawing/2014/main" id="{78CFCB31-48FA-4A3C-8461-9C871444F8BF}"/>
              </a:ext>
            </a:extLst>
          </p:cNvPr>
          <p:cNvSpPr>
            <a:spLocks noGrp="1"/>
          </p:cNvSpPr>
          <p:nvPr>
            <p:ph type="body" sz="quarter" idx="14" hasCustomPrompt="1"/>
          </p:nvPr>
        </p:nvSpPr>
        <p:spPr>
          <a:xfrm>
            <a:off x="3828272" y="1725958"/>
            <a:ext cx="2415582" cy="290199"/>
          </a:xfrm>
        </p:spPr>
        <p:txBody>
          <a:bodyPr>
            <a:noAutofit/>
          </a:bodyPr>
          <a:lstStyle>
            <a:lvl1pPr marL="0" indent="0">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Antetítulo</a:t>
            </a:r>
            <a:endParaRPr lang="es-CO" dirty="0"/>
          </a:p>
        </p:txBody>
      </p:sp>
      <p:pic>
        <p:nvPicPr>
          <p:cNvPr id="17" name="Marcador de posición de imagen 7">
            <a:extLst>
              <a:ext uri="{FF2B5EF4-FFF2-40B4-BE49-F238E27FC236}">
                <a16:creationId xmlns:a16="http://schemas.microsoft.com/office/drawing/2014/main" id="{CF2BB7C7-035A-4D0E-AABB-306F01581CD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0" y="0"/>
            <a:ext cx="3361038" cy="6857999"/>
          </a:xfrm>
          <a:prstGeom prst="rect">
            <a:avLst/>
          </a:prstGeom>
        </p:spPr>
      </p:pic>
      <p:sp>
        <p:nvSpPr>
          <p:cNvPr id="18" name="Rectángulo 17">
            <a:extLst>
              <a:ext uri="{FF2B5EF4-FFF2-40B4-BE49-F238E27FC236}">
                <a16:creationId xmlns:a16="http://schemas.microsoft.com/office/drawing/2014/main" id="{97524F36-98E8-49F0-88C9-2D493F34059B}"/>
              </a:ext>
            </a:extLst>
          </p:cNvPr>
          <p:cNvSpPr/>
          <p:nvPr userDrawn="1"/>
        </p:nvSpPr>
        <p:spPr bwMode="auto">
          <a:xfrm>
            <a:off x="3361038" y="-14925"/>
            <a:ext cx="3627590" cy="1067117"/>
          </a:xfrm>
          <a:prstGeom prst="rect">
            <a:avLst/>
          </a:prstGeom>
          <a:solidFill>
            <a:srgbClr val="F0EADD"/>
          </a:solidFill>
          <a:ln>
            <a:noFill/>
          </a:ln>
        </p:spPr>
        <p:txBody>
          <a:bodyPr lIns="0" tIns="0" rIns="0" bIns="0" rtlCol="0" anchor="ctr"/>
          <a:lstStyle/>
          <a:p>
            <a:pPr algn="ctr"/>
            <a:endParaRPr lang="es-CO"/>
          </a:p>
        </p:txBody>
      </p:sp>
      <p:sp>
        <p:nvSpPr>
          <p:cNvPr id="23" name="Marcador de posición de imagen 22">
            <a:extLst>
              <a:ext uri="{FF2B5EF4-FFF2-40B4-BE49-F238E27FC236}">
                <a16:creationId xmlns:a16="http://schemas.microsoft.com/office/drawing/2014/main" id="{E4498444-3C7C-4998-87E4-26FDDD39C131}"/>
              </a:ext>
            </a:extLst>
          </p:cNvPr>
          <p:cNvSpPr>
            <a:spLocks noGrp="1"/>
          </p:cNvSpPr>
          <p:nvPr>
            <p:ph type="pic" sz="quarter" idx="10" hasCustomPrompt="1"/>
          </p:nvPr>
        </p:nvSpPr>
        <p:spPr>
          <a:xfrm>
            <a:off x="0" y="0"/>
            <a:ext cx="3360738" cy="6858000"/>
          </a:xfrm>
        </p:spPr>
        <p:txBody>
          <a:bodyPr/>
          <a:lstStyle>
            <a:lvl1pPr marL="0" indent="0">
              <a:buNone/>
              <a:defRPr>
                <a:solidFill>
                  <a:schemeClr val="bg1"/>
                </a:solidFill>
              </a:defRPr>
            </a:lvl1pPr>
          </a:lstStyle>
          <a:p>
            <a:r>
              <a:rPr lang="es-CO" dirty="0"/>
              <a:t>Insertar imagen</a:t>
            </a:r>
          </a:p>
        </p:txBody>
      </p:sp>
      <p:grpSp>
        <p:nvGrpSpPr>
          <p:cNvPr id="19" name="Grupo 18">
            <a:extLst>
              <a:ext uri="{FF2B5EF4-FFF2-40B4-BE49-F238E27FC236}">
                <a16:creationId xmlns:a16="http://schemas.microsoft.com/office/drawing/2014/main" id="{29EA9D7B-3E86-450B-9559-E6FB939AE29D}"/>
              </a:ext>
            </a:extLst>
          </p:cNvPr>
          <p:cNvGrpSpPr/>
          <p:nvPr userDrawn="1"/>
        </p:nvGrpSpPr>
        <p:grpSpPr>
          <a:xfrm>
            <a:off x="1801090" y="4955504"/>
            <a:ext cx="3121094" cy="2460780"/>
            <a:chOff x="1801090" y="4955504"/>
            <a:chExt cx="3121094" cy="2460780"/>
          </a:xfrm>
        </p:grpSpPr>
        <p:pic>
          <p:nvPicPr>
            <p:cNvPr id="20" name="Imagen 19">
              <a:extLst>
                <a:ext uri="{FF2B5EF4-FFF2-40B4-BE49-F238E27FC236}">
                  <a16:creationId xmlns:a16="http://schemas.microsoft.com/office/drawing/2014/main" id="{5FD2A1B0-6F17-4749-9997-3D7920E776B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801090" y="4955504"/>
              <a:ext cx="1572721" cy="2460779"/>
            </a:xfrm>
            <a:prstGeom prst="rect">
              <a:avLst/>
            </a:prstGeom>
          </p:spPr>
        </p:pic>
        <p:pic>
          <p:nvPicPr>
            <p:cNvPr id="21" name="Imagen 20">
              <a:extLst>
                <a:ext uri="{FF2B5EF4-FFF2-40B4-BE49-F238E27FC236}">
                  <a16:creationId xmlns:a16="http://schemas.microsoft.com/office/drawing/2014/main" id="{94EDFFA1-B819-4A6E-9C8A-4526651F658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349463" y="4955505"/>
              <a:ext cx="1572721" cy="2460779"/>
            </a:xfrm>
            <a:prstGeom prst="rect">
              <a:avLst/>
            </a:prstGeom>
          </p:spPr>
        </p:pic>
      </p:grpSp>
      <p:sp>
        <p:nvSpPr>
          <p:cNvPr id="25" name="Título 11">
            <a:extLst>
              <a:ext uri="{FF2B5EF4-FFF2-40B4-BE49-F238E27FC236}">
                <a16:creationId xmlns:a16="http://schemas.microsoft.com/office/drawing/2014/main" id="{87094DC9-D150-49F1-A2A9-EF9ACDF3BBB2}"/>
              </a:ext>
            </a:extLst>
          </p:cNvPr>
          <p:cNvSpPr>
            <a:spLocks noGrp="1"/>
          </p:cNvSpPr>
          <p:nvPr>
            <p:ph type="title" hasCustomPrompt="1"/>
          </p:nvPr>
        </p:nvSpPr>
        <p:spPr>
          <a:xfrm>
            <a:off x="3828272" y="2159652"/>
            <a:ext cx="2415582" cy="953406"/>
          </a:xfrm>
        </p:spPr>
        <p:txBody>
          <a:bodyPr>
            <a:normAutofit/>
          </a:bodyPr>
          <a:lstStyle>
            <a:lvl1pPr>
              <a:defRPr lang="es-CO" sz="3600" b="1" kern="1200" dirty="0">
                <a:solidFill>
                  <a:schemeClr val="tx1"/>
                </a:solidFill>
                <a:latin typeface="Arial Black" panose="020B0A04020102020204" pitchFamily="34" charset="0"/>
                <a:ea typeface="+mj-ea"/>
                <a:cs typeface="Arial"/>
              </a:defRPr>
            </a:lvl1pPr>
          </a:lstStyle>
          <a:p>
            <a:r>
              <a:rPr lang="es-ES" dirty="0"/>
              <a:t>Título</a:t>
            </a:r>
            <a:br>
              <a:rPr lang="es-ES" dirty="0"/>
            </a:br>
            <a:r>
              <a:rPr lang="es-ES" dirty="0"/>
              <a:t>principal</a:t>
            </a:r>
            <a:endParaRPr lang="es-CO" dirty="0"/>
          </a:p>
        </p:txBody>
      </p:sp>
      <p:sp>
        <p:nvSpPr>
          <p:cNvPr id="30" name="Marcador de texto 4">
            <a:extLst>
              <a:ext uri="{FF2B5EF4-FFF2-40B4-BE49-F238E27FC236}">
                <a16:creationId xmlns:a16="http://schemas.microsoft.com/office/drawing/2014/main" id="{A259C2C9-B9BE-4A92-B21B-A7A22D3C13BD}"/>
              </a:ext>
            </a:extLst>
          </p:cNvPr>
          <p:cNvSpPr>
            <a:spLocks noGrp="1"/>
          </p:cNvSpPr>
          <p:nvPr>
            <p:ph type="body" sz="quarter" idx="15" hasCustomPrompt="1"/>
          </p:nvPr>
        </p:nvSpPr>
        <p:spPr>
          <a:xfrm>
            <a:off x="7618228" y="1450803"/>
            <a:ext cx="2415582" cy="290199"/>
          </a:xfrm>
        </p:spPr>
        <p:txBody>
          <a:bodyPr>
            <a:noAutofit/>
          </a:bodyPr>
          <a:lstStyle>
            <a:lvl1pPr marL="0" indent="0">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err="1"/>
              <a:t>Entretítulo</a:t>
            </a:r>
            <a:endParaRPr lang="es-CO" dirty="0"/>
          </a:p>
        </p:txBody>
      </p:sp>
      <p:sp>
        <p:nvSpPr>
          <p:cNvPr id="31" name="Marcador de texto 4">
            <a:extLst>
              <a:ext uri="{FF2B5EF4-FFF2-40B4-BE49-F238E27FC236}">
                <a16:creationId xmlns:a16="http://schemas.microsoft.com/office/drawing/2014/main" id="{9DEEA41F-75B5-4EA1-BD25-C3D4EAE6ADCB}"/>
              </a:ext>
            </a:extLst>
          </p:cNvPr>
          <p:cNvSpPr>
            <a:spLocks noGrp="1"/>
          </p:cNvSpPr>
          <p:nvPr>
            <p:ph type="body" sz="quarter" idx="16" hasCustomPrompt="1"/>
          </p:nvPr>
        </p:nvSpPr>
        <p:spPr>
          <a:xfrm>
            <a:off x="7618228" y="1860895"/>
            <a:ext cx="3015974" cy="779701"/>
          </a:xfrm>
        </p:spPr>
        <p:txBody>
          <a:bodyPr>
            <a:normAutofit/>
          </a:bodyPr>
          <a:lstStyle>
            <a:lvl1pPr marL="0" indent="0">
              <a:buNone/>
              <a:defRPr sz="1800">
                <a:solidFill>
                  <a:schemeClr val="tx1">
                    <a:lumMod val="65000"/>
                    <a:lumOff val="35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sp>
        <p:nvSpPr>
          <p:cNvPr id="32" name="Marcador de texto 4">
            <a:extLst>
              <a:ext uri="{FF2B5EF4-FFF2-40B4-BE49-F238E27FC236}">
                <a16:creationId xmlns:a16="http://schemas.microsoft.com/office/drawing/2014/main" id="{5227AF43-E9CD-47F9-A442-7929475D733A}"/>
              </a:ext>
            </a:extLst>
          </p:cNvPr>
          <p:cNvSpPr>
            <a:spLocks noGrp="1"/>
          </p:cNvSpPr>
          <p:nvPr>
            <p:ph type="body" sz="quarter" idx="17" hasCustomPrompt="1"/>
          </p:nvPr>
        </p:nvSpPr>
        <p:spPr>
          <a:xfrm>
            <a:off x="7618228" y="3043941"/>
            <a:ext cx="2415582" cy="290199"/>
          </a:xfrm>
        </p:spPr>
        <p:txBody>
          <a:bodyPr>
            <a:noAutofit/>
          </a:bodyPr>
          <a:lstStyle>
            <a:lvl1pPr marL="0" indent="0">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err="1"/>
              <a:t>Entretítulo</a:t>
            </a:r>
            <a:endParaRPr lang="es-CO" dirty="0"/>
          </a:p>
        </p:txBody>
      </p:sp>
      <p:sp>
        <p:nvSpPr>
          <p:cNvPr id="33" name="Marcador de texto 4">
            <a:extLst>
              <a:ext uri="{FF2B5EF4-FFF2-40B4-BE49-F238E27FC236}">
                <a16:creationId xmlns:a16="http://schemas.microsoft.com/office/drawing/2014/main" id="{C63F10DA-634E-4E8A-BF8B-C4E3C8859697}"/>
              </a:ext>
            </a:extLst>
          </p:cNvPr>
          <p:cNvSpPr>
            <a:spLocks noGrp="1"/>
          </p:cNvSpPr>
          <p:nvPr>
            <p:ph type="body" sz="quarter" idx="18" hasCustomPrompt="1"/>
          </p:nvPr>
        </p:nvSpPr>
        <p:spPr>
          <a:xfrm>
            <a:off x="7618228" y="3454033"/>
            <a:ext cx="3015974" cy="779701"/>
          </a:xfrm>
        </p:spPr>
        <p:txBody>
          <a:bodyPr>
            <a:normAutofit/>
          </a:bodyPr>
          <a:lstStyle>
            <a:lvl1pPr marL="0" indent="0">
              <a:buNone/>
              <a:defRPr sz="1800">
                <a:solidFill>
                  <a:schemeClr val="tx1">
                    <a:lumMod val="65000"/>
                    <a:lumOff val="35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sp>
        <p:nvSpPr>
          <p:cNvPr id="34" name="Marcador de texto 4">
            <a:extLst>
              <a:ext uri="{FF2B5EF4-FFF2-40B4-BE49-F238E27FC236}">
                <a16:creationId xmlns:a16="http://schemas.microsoft.com/office/drawing/2014/main" id="{E29DEC06-555C-43B6-94A0-D30F23E273A9}"/>
              </a:ext>
            </a:extLst>
          </p:cNvPr>
          <p:cNvSpPr>
            <a:spLocks noGrp="1"/>
          </p:cNvSpPr>
          <p:nvPr>
            <p:ph type="body" sz="quarter" idx="19" hasCustomPrompt="1"/>
          </p:nvPr>
        </p:nvSpPr>
        <p:spPr>
          <a:xfrm>
            <a:off x="7618228" y="4634952"/>
            <a:ext cx="2415582" cy="290199"/>
          </a:xfrm>
        </p:spPr>
        <p:txBody>
          <a:bodyPr>
            <a:noAutofit/>
          </a:bodyPr>
          <a:lstStyle>
            <a:lvl1pPr marL="0" indent="0">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err="1"/>
              <a:t>Entretítulo</a:t>
            </a:r>
            <a:endParaRPr lang="es-CO" dirty="0"/>
          </a:p>
        </p:txBody>
      </p:sp>
      <p:sp>
        <p:nvSpPr>
          <p:cNvPr id="35" name="Marcador de texto 4">
            <a:extLst>
              <a:ext uri="{FF2B5EF4-FFF2-40B4-BE49-F238E27FC236}">
                <a16:creationId xmlns:a16="http://schemas.microsoft.com/office/drawing/2014/main" id="{F9FF598F-84B6-4D57-B403-F13083E36D65}"/>
              </a:ext>
            </a:extLst>
          </p:cNvPr>
          <p:cNvSpPr>
            <a:spLocks noGrp="1"/>
          </p:cNvSpPr>
          <p:nvPr>
            <p:ph type="body" sz="quarter" idx="20" hasCustomPrompt="1"/>
          </p:nvPr>
        </p:nvSpPr>
        <p:spPr>
          <a:xfrm>
            <a:off x="7618228" y="5045044"/>
            <a:ext cx="3015974" cy="779701"/>
          </a:xfrm>
        </p:spPr>
        <p:txBody>
          <a:bodyPr>
            <a:normAutofit/>
          </a:bodyPr>
          <a:lstStyle>
            <a:lvl1pPr marL="0" indent="0">
              <a:buNone/>
              <a:defRPr sz="1800">
                <a:solidFill>
                  <a:schemeClr val="tx1">
                    <a:lumMod val="65000"/>
                    <a:lumOff val="35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spTree>
    <p:extLst>
      <p:ext uri="{BB962C8B-B14F-4D97-AF65-F5344CB8AC3E}">
        <p14:creationId xmlns:p14="http://schemas.microsoft.com/office/powerpoint/2010/main" val="279002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5">
    <p:spTree>
      <p:nvGrpSpPr>
        <p:cNvPr id="1" name=""/>
        <p:cNvGrpSpPr/>
        <p:nvPr/>
      </p:nvGrpSpPr>
      <p:grpSpPr>
        <a:xfrm>
          <a:off x="0" y="0"/>
          <a:ext cx="0" cy="0"/>
          <a:chOff x="0" y="0"/>
          <a:chExt cx="0" cy="0"/>
        </a:xfrm>
      </p:grpSpPr>
      <p:pic>
        <p:nvPicPr>
          <p:cNvPr id="10" name="Marcador de posición de imagen 19">
            <a:extLst>
              <a:ext uri="{FF2B5EF4-FFF2-40B4-BE49-F238E27FC236}">
                <a16:creationId xmlns:a16="http://schemas.microsoft.com/office/drawing/2014/main" id="{548239C1-870E-4F90-A0B6-F1550B5F5B8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0" y="1"/>
            <a:ext cx="12192000" cy="3429000"/>
          </a:xfrm>
          <a:prstGeom prst="rect">
            <a:avLst/>
          </a:prstGeom>
        </p:spPr>
      </p:pic>
      <p:sp>
        <p:nvSpPr>
          <p:cNvPr id="21" name="Marcador de posición de imagen 20">
            <a:extLst>
              <a:ext uri="{FF2B5EF4-FFF2-40B4-BE49-F238E27FC236}">
                <a16:creationId xmlns:a16="http://schemas.microsoft.com/office/drawing/2014/main" id="{81727591-4325-4127-AC7A-08F5222DC7E9}"/>
              </a:ext>
            </a:extLst>
          </p:cNvPr>
          <p:cNvSpPr>
            <a:spLocks noGrp="1"/>
          </p:cNvSpPr>
          <p:nvPr userDrawn="1">
            <p:ph type="pic" sz="quarter" idx="10" hasCustomPrompt="1"/>
          </p:nvPr>
        </p:nvSpPr>
        <p:spPr>
          <a:xfrm>
            <a:off x="0" y="0"/>
            <a:ext cx="12192000" cy="3429000"/>
          </a:xfrm>
        </p:spPr>
        <p:txBody>
          <a:bodyPr/>
          <a:lstStyle>
            <a:lvl1pPr marL="0" indent="0">
              <a:buNone/>
              <a:defRPr>
                <a:solidFill>
                  <a:schemeClr val="bg1"/>
                </a:solidFill>
              </a:defRPr>
            </a:lvl1pPr>
          </a:lstStyle>
          <a:p>
            <a:r>
              <a:rPr lang="es-CO" dirty="0"/>
              <a:t>Insertar imagen</a:t>
            </a:r>
          </a:p>
        </p:txBody>
      </p:sp>
      <p:sp>
        <p:nvSpPr>
          <p:cNvPr id="22" name="Marcador de texto 4">
            <a:extLst>
              <a:ext uri="{FF2B5EF4-FFF2-40B4-BE49-F238E27FC236}">
                <a16:creationId xmlns:a16="http://schemas.microsoft.com/office/drawing/2014/main" id="{13B4DF42-81F0-434B-B84B-281A1A320957}"/>
              </a:ext>
            </a:extLst>
          </p:cNvPr>
          <p:cNvSpPr>
            <a:spLocks noGrp="1"/>
          </p:cNvSpPr>
          <p:nvPr userDrawn="1">
            <p:ph type="body" sz="quarter" idx="12" hasCustomPrompt="1"/>
          </p:nvPr>
        </p:nvSpPr>
        <p:spPr>
          <a:xfrm>
            <a:off x="1121886" y="4978823"/>
            <a:ext cx="2823130" cy="788951"/>
          </a:xfrm>
        </p:spPr>
        <p:txBody>
          <a:bodyPr>
            <a:normAutofit/>
          </a:bodyPr>
          <a:lstStyle>
            <a:lvl1pPr marL="0" indent="0">
              <a:buNone/>
              <a:defRPr sz="18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sp>
        <p:nvSpPr>
          <p:cNvPr id="23" name="Título 11">
            <a:extLst>
              <a:ext uri="{FF2B5EF4-FFF2-40B4-BE49-F238E27FC236}">
                <a16:creationId xmlns:a16="http://schemas.microsoft.com/office/drawing/2014/main" id="{0869C450-5086-49E0-B1B5-12DF72C16AC3}"/>
              </a:ext>
            </a:extLst>
          </p:cNvPr>
          <p:cNvSpPr>
            <a:spLocks noGrp="1"/>
          </p:cNvSpPr>
          <p:nvPr>
            <p:ph type="title" hasCustomPrompt="1"/>
          </p:nvPr>
        </p:nvSpPr>
        <p:spPr>
          <a:xfrm>
            <a:off x="1121886" y="4435343"/>
            <a:ext cx="2823130" cy="469351"/>
          </a:xfrm>
        </p:spPr>
        <p:txBody>
          <a:bodyPr>
            <a:normAutofit/>
          </a:bodyPr>
          <a:lstStyle>
            <a:lvl1pPr>
              <a:defRPr lang="es-CO" sz="2000" b="1" kern="1200" dirty="0">
                <a:solidFill>
                  <a:schemeClr val="bg1"/>
                </a:solidFill>
                <a:latin typeface="Arial Black" panose="020B0A04020102020204" pitchFamily="34" charset="0"/>
                <a:ea typeface="+mj-ea"/>
                <a:cs typeface="Arial"/>
              </a:defRPr>
            </a:lvl1pPr>
          </a:lstStyle>
          <a:p>
            <a:r>
              <a:rPr lang="es-ES" dirty="0"/>
              <a:t>Título</a:t>
            </a:r>
            <a:endParaRPr lang="es-CO" dirty="0"/>
          </a:p>
        </p:txBody>
      </p:sp>
      <p:sp>
        <p:nvSpPr>
          <p:cNvPr id="25" name="Marcador de texto 4">
            <a:extLst>
              <a:ext uri="{FF2B5EF4-FFF2-40B4-BE49-F238E27FC236}">
                <a16:creationId xmlns:a16="http://schemas.microsoft.com/office/drawing/2014/main" id="{D65894DB-0D5B-463D-8D5C-90616DD685F1}"/>
              </a:ext>
            </a:extLst>
          </p:cNvPr>
          <p:cNvSpPr>
            <a:spLocks noGrp="1"/>
          </p:cNvSpPr>
          <p:nvPr>
            <p:ph type="body" sz="quarter" idx="13" hasCustomPrompt="1"/>
          </p:nvPr>
        </p:nvSpPr>
        <p:spPr>
          <a:xfrm>
            <a:off x="4479165" y="4978823"/>
            <a:ext cx="2823130" cy="788951"/>
          </a:xfrm>
        </p:spPr>
        <p:txBody>
          <a:bodyPr>
            <a:normAutofit/>
          </a:bodyPr>
          <a:lstStyle>
            <a:lvl1pPr marL="0" indent="0">
              <a:buNone/>
              <a:defRPr sz="18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sp>
        <p:nvSpPr>
          <p:cNvPr id="29" name="Marcador de texto 4">
            <a:extLst>
              <a:ext uri="{FF2B5EF4-FFF2-40B4-BE49-F238E27FC236}">
                <a16:creationId xmlns:a16="http://schemas.microsoft.com/office/drawing/2014/main" id="{AEC86C6E-344E-4579-A85F-6FC4B7236917}"/>
              </a:ext>
            </a:extLst>
          </p:cNvPr>
          <p:cNvSpPr>
            <a:spLocks noGrp="1"/>
          </p:cNvSpPr>
          <p:nvPr>
            <p:ph type="body" sz="quarter" idx="14" hasCustomPrompt="1"/>
          </p:nvPr>
        </p:nvSpPr>
        <p:spPr>
          <a:xfrm>
            <a:off x="7870395" y="4978822"/>
            <a:ext cx="2823130" cy="788951"/>
          </a:xfrm>
        </p:spPr>
        <p:txBody>
          <a:bodyPr>
            <a:normAutofit/>
          </a:bodyPr>
          <a:lstStyle>
            <a:lvl1pPr marL="0" indent="0">
              <a:buNone/>
              <a:defRPr sz="18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sp>
        <p:nvSpPr>
          <p:cNvPr id="32" name="Marcador de texto 31">
            <a:extLst>
              <a:ext uri="{FF2B5EF4-FFF2-40B4-BE49-F238E27FC236}">
                <a16:creationId xmlns:a16="http://schemas.microsoft.com/office/drawing/2014/main" id="{510BBFA5-5C0D-4D7C-B60F-5C08AB81673E}"/>
              </a:ext>
            </a:extLst>
          </p:cNvPr>
          <p:cNvSpPr>
            <a:spLocks noGrp="1"/>
          </p:cNvSpPr>
          <p:nvPr>
            <p:ph type="body" sz="quarter" idx="15" hasCustomPrompt="1"/>
          </p:nvPr>
        </p:nvSpPr>
        <p:spPr>
          <a:xfrm>
            <a:off x="7870394" y="4435343"/>
            <a:ext cx="2823129" cy="469352"/>
          </a:xfrm>
        </p:spPr>
        <p:txBody>
          <a:bodyPr>
            <a:normAutofit/>
          </a:bodyPr>
          <a:lstStyle>
            <a:lvl1pPr marL="0" indent="0">
              <a:buNone/>
              <a:defRPr lang="es-CO" sz="2000" b="1" kern="1200" dirty="0">
                <a:solidFill>
                  <a:schemeClr val="bg1"/>
                </a:solidFill>
                <a:latin typeface="Arial Black" panose="020B0A04020102020204" pitchFamily="34" charset="0"/>
                <a:ea typeface="+mj-ea"/>
                <a:cs typeface="Arial"/>
              </a:defRPr>
            </a:lvl1pPr>
          </a:lstStyle>
          <a:p>
            <a:pPr lvl="0"/>
            <a:r>
              <a:rPr lang="es-CO" dirty="0"/>
              <a:t>Título</a:t>
            </a:r>
          </a:p>
        </p:txBody>
      </p:sp>
      <p:sp>
        <p:nvSpPr>
          <p:cNvPr id="33" name="Marcador de texto 31">
            <a:extLst>
              <a:ext uri="{FF2B5EF4-FFF2-40B4-BE49-F238E27FC236}">
                <a16:creationId xmlns:a16="http://schemas.microsoft.com/office/drawing/2014/main" id="{A44F6E19-B3FB-4B4C-B88F-3E16D1F73C5B}"/>
              </a:ext>
            </a:extLst>
          </p:cNvPr>
          <p:cNvSpPr>
            <a:spLocks noGrp="1"/>
          </p:cNvSpPr>
          <p:nvPr>
            <p:ph type="body" sz="quarter" idx="16" hasCustomPrompt="1"/>
          </p:nvPr>
        </p:nvSpPr>
        <p:spPr>
          <a:xfrm>
            <a:off x="4479166" y="4435343"/>
            <a:ext cx="2823129" cy="469352"/>
          </a:xfrm>
        </p:spPr>
        <p:txBody>
          <a:bodyPr>
            <a:normAutofit/>
          </a:bodyPr>
          <a:lstStyle>
            <a:lvl1pPr marL="0" indent="0">
              <a:buNone/>
              <a:defRPr lang="es-CO" sz="2000" b="1" kern="1200" dirty="0">
                <a:solidFill>
                  <a:schemeClr val="bg1"/>
                </a:solidFill>
                <a:latin typeface="Arial Black" panose="020B0A04020102020204" pitchFamily="34" charset="0"/>
                <a:ea typeface="+mj-ea"/>
                <a:cs typeface="Arial"/>
              </a:defRPr>
            </a:lvl1pPr>
          </a:lstStyle>
          <a:p>
            <a:pPr lvl="0"/>
            <a:r>
              <a:rPr lang="es-CO" dirty="0"/>
              <a:t>Título</a:t>
            </a:r>
          </a:p>
        </p:txBody>
      </p:sp>
      <p:sp>
        <p:nvSpPr>
          <p:cNvPr id="11" name="Rectángulo 10">
            <a:extLst>
              <a:ext uri="{FF2B5EF4-FFF2-40B4-BE49-F238E27FC236}">
                <a16:creationId xmlns:a16="http://schemas.microsoft.com/office/drawing/2014/main" id="{F13D69D1-C5D4-45EF-A2A9-4C976B4B82B3}"/>
              </a:ext>
            </a:extLst>
          </p:cNvPr>
          <p:cNvSpPr/>
          <p:nvPr userDrawn="1"/>
        </p:nvSpPr>
        <p:spPr bwMode="auto">
          <a:xfrm>
            <a:off x="8564410" y="2793413"/>
            <a:ext cx="3627590" cy="1067117"/>
          </a:xfrm>
          <a:prstGeom prst="rect">
            <a:avLst/>
          </a:prstGeom>
          <a:solidFill>
            <a:srgbClr val="F0EADD"/>
          </a:solidFill>
          <a:ln>
            <a:noFill/>
          </a:ln>
        </p:spPr>
        <p:txBody>
          <a:bodyPr lIns="0" tIns="0" rIns="0" bIns="0" rtlCol="0" anchor="ctr"/>
          <a:lstStyle/>
          <a:p>
            <a:pPr algn="ctr"/>
            <a:endParaRPr lang="es-CO"/>
          </a:p>
        </p:txBody>
      </p:sp>
    </p:spTree>
    <p:extLst>
      <p:ext uri="{BB962C8B-B14F-4D97-AF65-F5344CB8AC3E}">
        <p14:creationId xmlns:p14="http://schemas.microsoft.com/office/powerpoint/2010/main" val="1967122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con imagen">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7345A7A3-B8B5-41B2-A3A3-B813A4CA8450}"/>
              </a:ext>
            </a:extLst>
          </p:cNvPr>
          <p:cNvSpPr/>
          <p:nvPr userDrawn="1"/>
        </p:nvSpPr>
        <p:spPr>
          <a:xfrm>
            <a:off x="8915400" y="228600"/>
            <a:ext cx="3151414" cy="10671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Marcador de posición de imagen 10">
            <a:extLst>
              <a:ext uri="{FF2B5EF4-FFF2-40B4-BE49-F238E27FC236}">
                <a16:creationId xmlns:a16="http://schemas.microsoft.com/office/drawing/2014/main" id="{D4647EA8-295A-4BD9-B6FA-4AB9D0F36738}"/>
              </a:ext>
            </a:extLst>
          </p:cNvPr>
          <p:cNvSpPr>
            <a:spLocks noGrp="1"/>
          </p:cNvSpPr>
          <p:nvPr>
            <p:ph type="pic" sz="quarter" idx="10" hasCustomPrompt="1"/>
          </p:nvPr>
        </p:nvSpPr>
        <p:spPr>
          <a:xfrm>
            <a:off x="0" y="0"/>
            <a:ext cx="12192000" cy="6858000"/>
          </a:xfrm>
          <a:pattFill prst="pct10">
            <a:fgClr>
              <a:schemeClr val="accent1"/>
            </a:fgClr>
            <a:bgClr>
              <a:schemeClr val="bg1"/>
            </a:bgClr>
          </a:pattFill>
        </p:spPr>
        <p:txBody>
          <a:bodyPr/>
          <a:lstStyle>
            <a:lvl1pPr marL="0" indent="0">
              <a:buFont typeface="Arial" panose="020B0604020202020204" pitchFamily="34" charset="0"/>
              <a:buNone/>
              <a:defRPr/>
            </a:lvl1pPr>
          </a:lstStyle>
          <a:p>
            <a:r>
              <a:rPr lang="es-CO" dirty="0"/>
              <a:t>Clic en el ícono para insertar imagen</a:t>
            </a:r>
          </a:p>
        </p:txBody>
      </p:sp>
    </p:spTree>
    <p:extLst>
      <p:ext uri="{BB962C8B-B14F-4D97-AF65-F5344CB8AC3E}">
        <p14:creationId xmlns:p14="http://schemas.microsoft.com/office/powerpoint/2010/main" val="78749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positiva con video">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F583B9AF-8D8E-4114-ACB9-2C5290B6DAC2}"/>
              </a:ext>
            </a:extLst>
          </p:cNvPr>
          <p:cNvSpPr/>
          <p:nvPr userDrawn="1"/>
        </p:nvSpPr>
        <p:spPr>
          <a:xfrm>
            <a:off x="8964386" y="277586"/>
            <a:ext cx="3086100" cy="816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Marcador de medios 8">
            <a:extLst>
              <a:ext uri="{FF2B5EF4-FFF2-40B4-BE49-F238E27FC236}">
                <a16:creationId xmlns:a16="http://schemas.microsoft.com/office/drawing/2014/main" id="{9FEC3A71-F5E8-4CAE-8FC1-9A348E74E127}"/>
              </a:ext>
            </a:extLst>
          </p:cNvPr>
          <p:cNvSpPr>
            <a:spLocks noGrp="1"/>
          </p:cNvSpPr>
          <p:nvPr>
            <p:ph type="media" sz="quarter" idx="11" hasCustomPrompt="1"/>
          </p:nvPr>
        </p:nvSpPr>
        <p:spPr>
          <a:xfrm>
            <a:off x="569913" y="661988"/>
            <a:ext cx="11052175" cy="5534025"/>
          </a:xfrm>
          <a:pattFill prst="pct10">
            <a:fgClr>
              <a:schemeClr val="accent1"/>
            </a:fgClr>
            <a:bgClr>
              <a:schemeClr val="bg1"/>
            </a:bgClr>
          </a:pattFill>
        </p:spPr>
        <p:txBody>
          <a:bodyPr/>
          <a:lstStyle>
            <a:lvl1pPr marL="0" indent="0">
              <a:buNone/>
              <a:defRPr/>
            </a:lvl1pPr>
          </a:lstStyle>
          <a:p>
            <a:r>
              <a:rPr lang="es-CO" dirty="0"/>
              <a:t>Clic en el ícono para insertar video</a:t>
            </a:r>
          </a:p>
        </p:txBody>
      </p:sp>
    </p:spTree>
    <p:extLst>
      <p:ext uri="{BB962C8B-B14F-4D97-AF65-F5344CB8AC3E}">
        <p14:creationId xmlns:p14="http://schemas.microsoft.com/office/powerpoint/2010/main" val="983652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ido 6">
    <p:bg>
      <p:bgPr>
        <a:solidFill>
          <a:schemeClr val="accent1"/>
        </a:solidFill>
        <a:effectLst/>
      </p:bgPr>
    </p:bg>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AFEF94E2-7336-486A-ABBE-CAD57BD23315}"/>
              </a:ext>
            </a:extLst>
          </p:cNvPr>
          <p:cNvPicPr>
            <a:picLocks noChangeAspect="1"/>
          </p:cNvPicPr>
          <p:nvPr userDrawn="1"/>
        </p:nvPicPr>
        <p:blipFill>
          <a:blip r:embed="rId2"/>
          <a:stretch>
            <a:fillRect/>
          </a:stretch>
        </p:blipFill>
        <p:spPr>
          <a:xfrm rot="5400000">
            <a:off x="-3567121" y="599548"/>
            <a:ext cx="7349392" cy="5780421"/>
          </a:xfrm>
          <a:prstGeom prst="rect">
            <a:avLst/>
          </a:prstGeom>
        </p:spPr>
      </p:pic>
      <p:sp>
        <p:nvSpPr>
          <p:cNvPr id="29" name="Marcador de texto 4">
            <a:extLst>
              <a:ext uri="{FF2B5EF4-FFF2-40B4-BE49-F238E27FC236}">
                <a16:creationId xmlns:a16="http://schemas.microsoft.com/office/drawing/2014/main" id="{F238901A-45BA-407E-9B06-E9D8CE2CCAE5}"/>
              </a:ext>
            </a:extLst>
          </p:cNvPr>
          <p:cNvSpPr>
            <a:spLocks noGrp="1"/>
          </p:cNvSpPr>
          <p:nvPr>
            <p:ph type="body" sz="quarter" idx="12" hasCustomPrompt="1"/>
          </p:nvPr>
        </p:nvSpPr>
        <p:spPr>
          <a:xfrm>
            <a:off x="5084583" y="4048523"/>
            <a:ext cx="5223654" cy="1737187"/>
          </a:xfrm>
        </p:spPr>
        <p:txBody>
          <a:bodyPr>
            <a:normAutofit/>
          </a:bodyPr>
          <a:lstStyle>
            <a:lvl1pPr marL="0" indent="0">
              <a:buNone/>
              <a:defRPr sz="18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endParaRPr lang="es-CO" dirty="0"/>
          </a:p>
        </p:txBody>
      </p:sp>
      <p:sp>
        <p:nvSpPr>
          <p:cNvPr id="28" name="Título 11">
            <a:extLst>
              <a:ext uri="{FF2B5EF4-FFF2-40B4-BE49-F238E27FC236}">
                <a16:creationId xmlns:a16="http://schemas.microsoft.com/office/drawing/2014/main" id="{E02C0417-5AF2-4710-BA92-6A45AFE591D8}"/>
              </a:ext>
            </a:extLst>
          </p:cNvPr>
          <p:cNvSpPr>
            <a:spLocks noGrp="1"/>
          </p:cNvSpPr>
          <p:nvPr>
            <p:ph type="title" hasCustomPrompt="1"/>
          </p:nvPr>
        </p:nvSpPr>
        <p:spPr>
          <a:xfrm>
            <a:off x="2486298" y="4077586"/>
            <a:ext cx="2415582" cy="1411101"/>
          </a:xfrm>
        </p:spPr>
        <p:txBody>
          <a:bodyPr>
            <a:normAutofit/>
          </a:bodyPr>
          <a:lstStyle>
            <a:lvl1pPr algn="r">
              <a:defRPr lang="es-CO" sz="3600" b="1" kern="1200" dirty="0">
                <a:solidFill>
                  <a:schemeClr val="bg1"/>
                </a:solidFill>
                <a:latin typeface="Arial Black" panose="020B0A04020102020204" pitchFamily="34" charset="0"/>
                <a:ea typeface="+mj-ea"/>
                <a:cs typeface="Arial"/>
              </a:defRPr>
            </a:lvl1pPr>
          </a:lstStyle>
          <a:p>
            <a:r>
              <a:rPr lang="es-ES" dirty="0"/>
              <a:t>Título</a:t>
            </a:r>
            <a:br>
              <a:rPr lang="es-ES" dirty="0"/>
            </a:br>
            <a:r>
              <a:rPr lang="es-ES" dirty="0"/>
              <a:t>principal</a:t>
            </a:r>
            <a:endParaRPr lang="es-CO" dirty="0"/>
          </a:p>
        </p:txBody>
      </p:sp>
    </p:spTree>
    <p:extLst>
      <p:ext uri="{BB962C8B-B14F-4D97-AF65-F5344CB8AC3E}">
        <p14:creationId xmlns:p14="http://schemas.microsoft.com/office/powerpoint/2010/main" val="2267057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esentacion cifras">
    <p:bg>
      <p:bgPr>
        <a:solidFill>
          <a:schemeClr val="accent1"/>
        </a:solidFill>
        <a:effectLst/>
      </p:bgPr>
    </p:bg>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id="{DF261A45-A9B5-4E85-B4BD-2BC093D92E70}"/>
              </a:ext>
            </a:extLst>
          </p:cNvPr>
          <p:cNvPicPr>
            <a:picLocks noChangeAspect="1"/>
          </p:cNvPicPr>
          <p:nvPr userDrawn="1"/>
        </p:nvPicPr>
        <p:blipFill>
          <a:blip r:embed="rId2"/>
          <a:stretch>
            <a:fillRect/>
          </a:stretch>
        </p:blipFill>
        <p:spPr>
          <a:xfrm flipH="1">
            <a:off x="-4677474" y="-1287213"/>
            <a:ext cx="9218650" cy="6185037"/>
          </a:xfrm>
          <a:prstGeom prst="rect">
            <a:avLst/>
          </a:prstGeom>
          <a:effectLst>
            <a:glow rad="127000">
              <a:srgbClr val="00A9E0">
                <a:alpha val="0"/>
              </a:srgbClr>
            </a:glow>
            <a:outerShdw dist="50800" dir="5400000" sx="61000" sy="61000" algn="ctr" rotWithShape="0">
              <a:srgbClr val="000000">
                <a:alpha val="0"/>
              </a:srgbClr>
            </a:outerShdw>
            <a:reflection stA="0" endPos="65000" dist="50800" dir="5400000" sy="-100000" algn="bl" rotWithShape="0"/>
          </a:effectLst>
        </p:spPr>
      </p:pic>
      <p:sp>
        <p:nvSpPr>
          <p:cNvPr id="19" name="Rectángulo 18">
            <a:extLst>
              <a:ext uri="{FF2B5EF4-FFF2-40B4-BE49-F238E27FC236}">
                <a16:creationId xmlns:a16="http://schemas.microsoft.com/office/drawing/2014/main" id="{ECBE7584-A917-4CE4-B232-76DB7C69DF00}"/>
              </a:ext>
            </a:extLst>
          </p:cNvPr>
          <p:cNvSpPr/>
          <p:nvPr userDrawn="1"/>
        </p:nvSpPr>
        <p:spPr bwMode="auto">
          <a:xfrm>
            <a:off x="2667000" y="1352550"/>
            <a:ext cx="8248650" cy="4848225"/>
          </a:xfrm>
          <a:prstGeom prst="rect">
            <a:avLst/>
          </a:prstGeom>
          <a:solidFill>
            <a:srgbClr val="FFFFFF"/>
          </a:solidFill>
          <a:ln>
            <a:noFill/>
          </a:ln>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srgbClr val="000000"/>
              </a:solidFill>
              <a:effectLst/>
              <a:uLnTx/>
              <a:uFillTx/>
            </a:endParaRPr>
          </a:p>
        </p:txBody>
      </p:sp>
      <p:sp>
        <p:nvSpPr>
          <p:cNvPr id="20" name="Rectángulo 19">
            <a:extLst>
              <a:ext uri="{FF2B5EF4-FFF2-40B4-BE49-F238E27FC236}">
                <a16:creationId xmlns:a16="http://schemas.microsoft.com/office/drawing/2014/main" id="{78E36148-ABA5-4336-8BA6-EB63247E8385}"/>
              </a:ext>
            </a:extLst>
          </p:cNvPr>
          <p:cNvSpPr/>
          <p:nvPr userDrawn="1"/>
        </p:nvSpPr>
        <p:spPr bwMode="auto">
          <a:xfrm>
            <a:off x="1276351" y="1352550"/>
            <a:ext cx="2095500" cy="2076450"/>
          </a:xfrm>
          <a:prstGeom prst="rect">
            <a:avLst/>
          </a:prstGeom>
          <a:solidFill>
            <a:srgbClr val="F0EADD"/>
          </a:solidFill>
          <a:ln>
            <a:noFill/>
          </a:ln>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srgbClr val="000000"/>
              </a:solidFill>
              <a:effectLst/>
              <a:uLnTx/>
              <a:uFillTx/>
            </a:endParaRPr>
          </a:p>
        </p:txBody>
      </p:sp>
      <p:sp>
        <p:nvSpPr>
          <p:cNvPr id="30" name="Marcador de texto 4">
            <a:extLst>
              <a:ext uri="{FF2B5EF4-FFF2-40B4-BE49-F238E27FC236}">
                <a16:creationId xmlns:a16="http://schemas.microsoft.com/office/drawing/2014/main" id="{74D7890B-0D10-430C-85D7-0A311B15729E}"/>
              </a:ext>
            </a:extLst>
          </p:cNvPr>
          <p:cNvSpPr>
            <a:spLocks noGrp="1"/>
          </p:cNvSpPr>
          <p:nvPr>
            <p:ph type="body" sz="quarter" idx="13" hasCustomPrompt="1"/>
          </p:nvPr>
        </p:nvSpPr>
        <p:spPr>
          <a:xfrm>
            <a:off x="4253469" y="1974927"/>
            <a:ext cx="2150882" cy="819525"/>
          </a:xfrm>
        </p:spPr>
        <p:txBody>
          <a:bodyPr>
            <a:noAutofit/>
          </a:bodyPr>
          <a:lstStyle>
            <a:lvl1pPr marL="0" indent="0" algn="ctr">
              <a:buNone/>
              <a:defRPr sz="5400" b="1">
                <a:solidFill>
                  <a:schemeClr val="tx1"/>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8900</a:t>
            </a:r>
            <a:endParaRPr lang="es-CO" dirty="0"/>
          </a:p>
        </p:txBody>
      </p:sp>
      <p:sp>
        <p:nvSpPr>
          <p:cNvPr id="31" name="Título 11">
            <a:extLst>
              <a:ext uri="{FF2B5EF4-FFF2-40B4-BE49-F238E27FC236}">
                <a16:creationId xmlns:a16="http://schemas.microsoft.com/office/drawing/2014/main" id="{763D08D2-165E-477E-BF95-03E37768CDF8}"/>
              </a:ext>
            </a:extLst>
          </p:cNvPr>
          <p:cNvSpPr>
            <a:spLocks noGrp="1"/>
          </p:cNvSpPr>
          <p:nvPr>
            <p:ph type="title" hasCustomPrompt="1"/>
          </p:nvPr>
        </p:nvSpPr>
        <p:spPr>
          <a:xfrm>
            <a:off x="1298630" y="1955162"/>
            <a:ext cx="2040563" cy="971733"/>
          </a:xfrm>
        </p:spPr>
        <p:txBody>
          <a:bodyPr>
            <a:normAutofit/>
          </a:bodyPr>
          <a:lstStyle>
            <a:lvl1pPr algn="ctr">
              <a:defRPr lang="es-CO" sz="4400" b="1" kern="1200" dirty="0">
                <a:solidFill>
                  <a:schemeClr val="tx1"/>
                </a:solidFill>
                <a:latin typeface="Arial Black" panose="020B0A04020102020204" pitchFamily="34" charset="0"/>
                <a:ea typeface="+mj-ea"/>
                <a:cs typeface="Arial"/>
              </a:defRPr>
            </a:lvl1pPr>
          </a:lstStyle>
          <a:p>
            <a:r>
              <a:rPr lang="es-ES" dirty="0"/>
              <a:t>Cifras</a:t>
            </a:r>
            <a:endParaRPr lang="es-CO" dirty="0"/>
          </a:p>
        </p:txBody>
      </p:sp>
      <p:sp>
        <p:nvSpPr>
          <p:cNvPr id="33" name="Marcador de texto 4">
            <a:extLst>
              <a:ext uri="{FF2B5EF4-FFF2-40B4-BE49-F238E27FC236}">
                <a16:creationId xmlns:a16="http://schemas.microsoft.com/office/drawing/2014/main" id="{8DAE65F1-F004-4131-BEEA-025814B32B3A}"/>
              </a:ext>
            </a:extLst>
          </p:cNvPr>
          <p:cNvSpPr>
            <a:spLocks noGrp="1"/>
          </p:cNvSpPr>
          <p:nvPr>
            <p:ph type="body" sz="quarter" idx="12" hasCustomPrompt="1"/>
          </p:nvPr>
        </p:nvSpPr>
        <p:spPr>
          <a:xfrm>
            <a:off x="4253468" y="2948368"/>
            <a:ext cx="2150883" cy="819525"/>
          </a:xfrm>
        </p:spPr>
        <p:txBody>
          <a:bodyPr>
            <a:normAutofit/>
          </a:bodyPr>
          <a:lstStyle>
            <a:lvl1pPr marL="0" indent="0">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sp>
        <p:nvSpPr>
          <p:cNvPr id="34" name="Marcador de texto 4">
            <a:extLst>
              <a:ext uri="{FF2B5EF4-FFF2-40B4-BE49-F238E27FC236}">
                <a16:creationId xmlns:a16="http://schemas.microsoft.com/office/drawing/2014/main" id="{6D720394-3A7A-457C-A63C-1C631BB36EE5}"/>
              </a:ext>
            </a:extLst>
          </p:cNvPr>
          <p:cNvSpPr>
            <a:spLocks noGrp="1"/>
          </p:cNvSpPr>
          <p:nvPr>
            <p:ph type="body" sz="quarter" idx="14" hasCustomPrompt="1"/>
          </p:nvPr>
        </p:nvSpPr>
        <p:spPr>
          <a:xfrm>
            <a:off x="7430383" y="1974927"/>
            <a:ext cx="2150882" cy="819525"/>
          </a:xfrm>
        </p:spPr>
        <p:txBody>
          <a:bodyPr>
            <a:noAutofit/>
          </a:bodyPr>
          <a:lstStyle>
            <a:lvl1pPr marL="0" indent="0" algn="ctr">
              <a:buNone/>
              <a:defRPr sz="5400" b="1">
                <a:solidFill>
                  <a:schemeClr val="tx1"/>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221</a:t>
            </a:r>
            <a:endParaRPr lang="es-CO" dirty="0"/>
          </a:p>
        </p:txBody>
      </p:sp>
      <p:sp>
        <p:nvSpPr>
          <p:cNvPr id="35" name="Marcador de texto 4">
            <a:extLst>
              <a:ext uri="{FF2B5EF4-FFF2-40B4-BE49-F238E27FC236}">
                <a16:creationId xmlns:a16="http://schemas.microsoft.com/office/drawing/2014/main" id="{E94C17F5-0314-4262-B43B-9C4B9D68FE13}"/>
              </a:ext>
            </a:extLst>
          </p:cNvPr>
          <p:cNvSpPr>
            <a:spLocks noGrp="1"/>
          </p:cNvSpPr>
          <p:nvPr>
            <p:ph type="body" sz="quarter" idx="15" hasCustomPrompt="1"/>
          </p:nvPr>
        </p:nvSpPr>
        <p:spPr>
          <a:xfrm>
            <a:off x="7430382" y="2948368"/>
            <a:ext cx="2150883" cy="819525"/>
          </a:xfrm>
        </p:spPr>
        <p:txBody>
          <a:bodyPr>
            <a:normAutofit/>
          </a:bodyPr>
          <a:lstStyle>
            <a:lvl1pPr marL="0" indent="0" algn="ctr">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sp>
        <p:nvSpPr>
          <p:cNvPr id="46" name="Marcador de texto 4">
            <a:extLst>
              <a:ext uri="{FF2B5EF4-FFF2-40B4-BE49-F238E27FC236}">
                <a16:creationId xmlns:a16="http://schemas.microsoft.com/office/drawing/2014/main" id="{4B74062E-8319-41BF-B405-EAA680CD4ACC}"/>
              </a:ext>
            </a:extLst>
          </p:cNvPr>
          <p:cNvSpPr>
            <a:spLocks noGrp="1"/>
          </p:cNvSpPr>
          <p:nvPr>
            <p:ph type="body" sz="quarter" idx="16" hasCustomPrompt="1"/>
          </p:nvPr>
        </p:nvSpPr>
        <p:spPr>
          <a:xfrm>
            <a:off x="4253469" y="4070486"/>
            <a:ext cx="2150882" cy="819525"/>
          </a:xfrm>
        </p:spPr>
        <p:txBody>
          <a:bodyPr>
            <a:noAutofit/>
          </a:bodyPr>
          <a:lstStyle>
            <a:lvl1pPr marL="0" indent="0" algn="ctr">
              <a:buNone/>
              <a:defRPr sz="5400" b="1">
                <a:solidFill>
                  <a:schemeClr val="tx1"/>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15500</a:t>
            </a:r>
            <a:endParaRPr lang="es-CO" dirty="0"/>
          </a:p>
        </p:txBody>
      </p:sp>
      <p:sp>
        <p:nvSpPr>
          <p:cNvPr id="47" name="Marcador de texto 4">
            <a:extLst>
              <a:ext uri="{FF2B5EF4-FFF2-40B4-BE49-F238E27FC236}">
                <a16:creationId xmlns:a16="http://schemas.microsoft.com/office/drawing/2014/main" id="{53462A07-F0E2-4DEA-8D6E-F3D797B7B40B}"/>
              </a:ext>
            </a:extLst>
          </p:cNvPr>
          <p:cNvSpPr>
            <a:spLocks noGrp="1"/>
          </p:cNvSpPr>
          <p:nvPr>
            <p:ph type="body" sz="quarter" idx="17" hasCustomPrompt="1"/>
          </p:nvPr>
        </p:nvSpPr>
        <p:spPr>
          <a:xfrm>
            <a:off x="4253468" y="5043927"/>
            <a:ext cx="2150883" cy="819525"/>
          </a:xfrm>
        </p:spPr>
        <p:txBody>
          <a:bodyPr>
            <a:normAutofit/>
          </a:bodyPr>
          <a:lstStyle>
            <a:lvl1pPr marL="0" indent="0">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sp>
        <p:nvSpPr>
          <p:cNvPr id="48" name="Marcador de texto 4">
            <a:extLst>
              <a:ext uri="{FF2B5EF4-FFF2-40B4-BE49-F238E27FC236}">
                <a16:creationId xmlns:a16="http://schemas.microsoft.com/office/drawing/2014/main" id="{8A36413D-D79F-4467-9355-D5B67AE465B2}"/>
              </a:ext>
            </a:extLst>
          </p:cNvPr>
          <p:cNvSpPr>
            <a:spLocks noGrp="1"/>
          </p:cNvSpPr>
          <p:nvPr>
            <p:ph type="body" sz="quarter" idx="18" hasCustomPrompt="1"/>
          </p:nvPr>
        </p:nvSpPr>
        <p:spPr>
          <a:xfrm>
            <a:off x="7430383" y="4070486"/>
            <a:ext cx="2150882" cy="819525"/>
          </a:xfrm>
        </p:spPr>
        <p:txBody>
          <a:bodyPr>
            <a:noAutofit/>
          </a:bodyPr>
          <a:lstStyle>
            <a:lvl1pPr marL="0" indent="0" algn="ctr">
              <a:buNone/>
              <a:defRPr sz="5400" b="1">
                <a:solidFill>
                  <a:schemeClr val="tx1"/>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10%</a:t>
            </a:r>
            <a:endParaRPr lang="es-CO" dirty="0"/>
          </a:p>
        </p:txBody>
      </p:sp>
      <p:sp>
        <p:nvSpPr>
          <p:cNvPr id="49" name="Marcador de texto 4">
            <a:extLst>
              <a:ext uri="{FF2B5EF4-FFF2-40B4-BE49-F238E27FC236}">
                <a16:creationId xmlns:a16="http://schemas.microsoft.com/office/drawing/2014/main" id="{FB9A64E7-BA1E-48BC-9E79-614CEBE4439B}"/>
              </a:ext>
            </a:extLst>
          </p:cNvPr>
          <p:cNvSpPr>
            <a:spLocks noGrp="1"/>
          </p:cNvSpPr>
          <p:nvPr>
            <p:ph type="body" sz="quarter" idx="19" hasCustomPrompt="1"/>
          </p:nvPr>
        </p:nvSpPr>
        <p:spPr>
          <a:xfrm>
            <a:off x="7430382" y="5043927"/>
            <a:ext cx="2150883" cy="819525"/>
          </a:xfrm>
        </p:spPr>
        <p:txBody>
          <a:bodyPr>
            <a:normAutofit/>
          </a:bodyPr>
          <a:lstStyle>
            <a:lvl1pPr marL="0" indent="0" algn="ctr">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spTree>
    <p:extLst>
      <p:ext uri="{BB962C8B-B14F-4D97-AF65-F5344CB8AC3E}">
        <p14:creationId xmlns:p14="http://schemas.microsoft.com/office/powerpoint/2010/main" val="3056081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ido 7">
    <p:spTree>
      <p:nvGrpSpPr>
        <p:cNvPr id="1" name=""/>
        <p:cNvGrpSpPr/>
        <p:nvPr/>
      </p:nvGrpSpPr>
      <p:grpSpPr>
        <a:xfrm>
          <a:off x="0" y="0"/>
          <a:ext cx="0" cy="0"/>
          <a:chOff x="0" y="0"/>
          <a:chExt cx="0" cy="0"/>
        </a:xfrm>
      </p:grpSpPr>
      <p:pic>
        <p:nvPicPr>
          <p:cNvPr id="11" name="Marcador de posición de imagen 4">
            <a:extLst>
              <a:ext uri="{FF2B5EF4-FFF2-40B4-BE49-F238E27FC236}">
                <a16:creationId xmlns:a16="http://schemas.microsoft.com/office/drawing/2014/main" id="{464E4D44-05EB-4613-8336-8F541EC0D16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0" y="1"/>
            <a:ext cx="6096000" cy="3429000"/>
          </a:xfrm>
          <a:prstGeom prst="rect">
            <a:avLst/>
          </a:prstGeom>
        </p:spPr>
      </p:pic>
      <p:pic>
        <p:nvPicPr>
          <p:cNvPr id="12" name="Marcador de posición de imagen 13">
            <a:extLst>
              <a:ext uri="{FF2B5EF4-FFF2-40B4-BE49-F238E27FC236}">
                <a16:creationId xmlns:a16="http://schemas.microsoft.com/office/drawing/2014/main" id="{99C323CD-5ADD-4CE2-B09A-1718BF1CCD4A}"/>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0" y="3429001"/>
            <a:ext cx="6096000" cy="3429000"/>
          </a:xfrm>
          <a:prstGeom prst="rect">
            <a:avLst/>
          </a:prstGeom>
        </p:spPr>
      </p:pic>
      <p:sp>
        <p:nvSpPr>
          <p:cNvPr id="17" name="Marcador de posición de imagen 16">
            <a:extLst>
              <a:ext uri="{FF2B5EF4-FFF2-40B4-BE49-F238E27FC236}">
                <a16:creationId xmlns:a16="http://schemas.microsoft.com/office/drawing/2014/main" id="{E3D7E01D-E687-49EF-B9CB-8E806E79E020}"/>
              </a:ext>
            </a:extLst>
          </p:cNvPr>
          <p:cNvSpPr>
            <a:spLocks noGrp="1"/>
          </p:cNvSpPr>
          <p:nvPr>
            <p:ph type="pic" sz="quarter" idx="10" hasCustomPrompt="1"/>
          </p:nvPr>
        </p:nvSpPr>
        <p:spPr>
          <a:xfrm>
            <a:off x="0" y="0"/>
            <a:ext cx="6096000" cy="3416827"/>
          </a:xfrm>
        </p:spPr>
        <p:txBody>
          <a:bodyPr/>
          <a:lstStyle>
            <a:lvl1pPr>
              <a:defRPr>
                <a:solidFill>
                  <a:schemeClr val="bg1"/>
                </a:solidFill>
              </a:defRPr>
            </a:lvl1pPr>
          </a:lstStyle>
          <a:p>
            <a:r>
              <a:rPr lang="es-CO" dirty="0"/>
              <a:t>Insertar imagen 1</a:t>
            </a:r>
          </a:p>
        </p:txBody>
      </p:sp>
      <p:sp>
        <p:nvSpPr>
          <p:cNvPr id="18" name="Marcador de posición de imagen 16">
            <a:extLst>
              <a:ext uri="{FF2B5EF4-FFF2-40B4-BE49-F238E27FC236}">
                <a16:creationId xmlns:a16="http://schemas.microsoft.com/office/drawing/2014/main" id="{26EAFCDC-7B6E-4BB2-8ADF-5B99F79A664D}"/>
              </a:ext>
            </a:extLst>
          </p:cNvPr>
          <p:cNvSpPr>
            <a:spLocks noGrp="1"/>
          </p:cNvSpPr>
          <p:nvPr>
            <p:ph type="pic" sz="quarter" idx="11" hasCustomPrompt="1"/>
          </p:nvPr>
        </p:nvSpPr>
        <p:spPr>
          <a:xfrm>
            <a:off x="0" y="3415049"/>
            <a:ext cx="6096000" cy="3404652"/>
          </a:xfrm>
        </p:spPr>
        <p:txBody>
          <a:bodyPr anchor="b"/>
          <a:lstStyle>
            <a:lvl1pPr>
              <a:defRPr>
                <a:solidFill>
                  <a:schemeClr val="bg1"/>
                </a:solidFill>
              </a:defRPr>
            </a:lvl1pPr>
          </a:lstStyle>
          <a:p>
            <a:r>
              <a:rPr lang="es-CO" dirty="0"/>
              <a:t>Insertar imagen 2</a:t>
            </a:r>
          </a:p>
        </p:txBody>
      </p:sp>
      <p:sp>
        <p:nvSpPr>
          <p:cNvPr id="21" name="Marcador de texto 4">
            <a:extLst>
              <a:ext uri="{FF2B5EF4-FFF2-40B4-BE49-F238E27FC236}">
                <a16:creationId xmlns:a16="http://schemas.microsoft.com/office/drawing/2014/main" id="{B34EF51B-7568-405A-9DCE-CDC93474A174}"/>
              </a:ext>
            </a:extLst>
          </p:cNvPr>
          <p:cNvSpPr>
            <a:spLocks noGrp="1"/>
          </p:cNvSpPr>
          <p:nvPr>
            <p:ph type="body" sz="quarter" idx="17" hasCustomPrompt="1"/>
          </p:nvPr>
        </p:nvSpPr>
        <p:spPr>
          <a:xfrm>
            <a:off x="6850785" y="3918502"/>
            <a:ext cx="2415582" cy="290199"/>
          </a:xfrm>
        </p:spPr>
        <p:txBody>
          <a:bodyPr>
            <a:noAutofit/>
          </a:bodyPr>
          <a:lstStyle>
            <a:lvl1pPr marL="0" indent="0">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Título</a:t>
            </a:r>
            <a:endParaRPr lang="es-CO" dirty="0"/>
          </a:p>
        </p:txBody>
      </p:sp>
      <p:sp>
        <p:nvSpPr>
          <p:cNvPr id="22" name="Marcador de texto 4">
            <a:extLst>
              <a:ext uri="{FF2B5EF4-FFF2-40B4-BE49-F238E27FC236}">
                <a16:creationId xmlns:a16="http://schemas.microsoft.com/office/drawing/2014/main" id="{006E1DA4-4D2B-4DAB-B492-CFA17271E654}"/>
              </a:ext>
            </a:extLst>
          </p:cNvPr>
          <p:cNvSpPr>
            <a:spLocks noGrp="1"/>
          </p:cNvSpPr>
          <p:nvPr>
            <p:ph type="body" sz="quarter" idx="18" hasCustomPrompt="1"/>
          </p:nvPr>
        </p:nvSpPr>
        <p:spPr>
          <a:xfrm>
            <a:off x="6850785" y="4328594"/>
            <a:ext cx="4252644" cy="2072202"/>
          </a:xfrm>
        </p:spPr>
        <p:txBody>
          <a:bodyPr>
            <a:normAutofit/>
          </a:bodyPr>
          <a:lstStyle>
            <a:lvl1pPr marL="0" indent="0">
              <a:buNone/>
              <a:defRPr sz="1800">
                <a:solidFill>
                  <a:schemeClr val="tx1">
                    <a:lumMod val="65000"/>
                    <a:lumOff val="35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sp>
        <p:nvSpPr>
          <p:cNvPr id="23" name="Rectángulo 22">
            <a:extLst>
              <a:ext uri="{FF2B5EF4-FFF2-40B4-BE49-F238E27FC236}">
                <a16:creationId xmlns:a16="http://schemas.microsoft.com/office/drawing/2014/main" id="{C7A2F8F7-9790-4872-BF59-BE6A11A109AD}"/>
              </a:ext>
            </a:extLst>
          </p:cNvPr>
          <p:cNvSpPr/>
          <p:nvPr userDrawn="1"/>
        </p:nvSpPr>
        <p:spPr>
          <a:xfrm>
            <a:off x="8784771" y="244928"/>
            <a:ext cx="3407229" cy="898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Marcador de texto 4">
            <a:extLst>
              <a:ext uri="{FF2B5EF4-FFF2-40B4-BE49-F238E27FC236}">
                <a16:creationId xmlns:a16="http://schemas.microsoft.com/office/drawing/2014/main" id="{BD173542-F7A9-47BD-98B8-07744D226DD6}"/>
              </a:ext>
            </a:extLst>
          </p:cNvPr>
          <p:cNvSpPr>
            <a:spLocks noGrp="1"/>
          </p:cNvSpPr>
          <p:nvPr>
            <p:ph type="body" sz="quarter" idx="19" hasCustomPrompt="1"/>
          </p:nvPr>
        </p:nvSpPr>
        <p:spPr>
          <a:xfrm>
            <a:off x="6850785" y="595056"/>
            <a:ext cx="2415582" cy="290199"/>
          </a:xfrm>
        </p:spPr>
        <p:txBody>
          <a:bodyPr>
            <a:noAutofit/>
          </a:bodyPr>
          <a:lstStyle>
            <a:lvl1pPr marL="0" indent="0">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Título</a:t>
            </a:r>
            <a:endParaRPr lang="es-CO" dirty="0"/>
          </a:p>
        </p:txBody>
      </p:sp>
      <p:sp>
        <p:nvSpPr>
          <p:cNvPr id="25" name="Marcador de texto 4">
            <a:extLst>
              <a:ext uri="{FF2B5EF4-FFF2-40B4-BE49-F238E27FC236}">
                <a16:creationId xmlns:a16="http://schemas.microsoft.com/office/drawing/2014/main" id="{7FAE6986-C0F8-43D0-B017-2E21459A8256}"/>
              </a:ext>
            </a:extLst>
          </p:cNvPr>
          <p:cNvSpPr>
            <a:spLocks noGrp="1"/>
          </p:cNvSpPr>
          <p:nvPr>
            <p:ph type="body" sz="quarter" idx="20" hasCustomPrompt="1"/>
          </p:nvPr>
        </p:nvSpPr>
        <p:spPr>
          <a:xfrm>
            <a:off x="6850785" y="1005148"/>
            <a:ext cx="4252644" cy="2072202"/>
          </a:xfrm>
        </p:spPr>
        <p:txBody>
          <a:bodyPr>
            <a:normAutofit/>
          </a:bodyPr>
          <a:lstStyle>
            <a:lvl1pPr marL="0" indent="0">
              <a:buNone/>
              <a:defRPr sz="1800">
                <a:solidFill>
                  <a:schemeClr val="tx1">
                    <a:lumMod val="65000"/>
                    <a:lumOff val="35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spTree>
    <p:extLst>
      <p:ext uri="{BB962C8B-B14F-4D97-AF65-F5344CB8AC3E}">
        <p14:creationId xmlns:p14="http://schemas.microsoft.com/office/powerpoint/2010/main" val="39159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stimonio">
    <p:spTree>
      <p:nvGrpSpPr>
        <p:cNvPr id="1" name=""/>
        <p:cNvGrpSpPr/>
        <p:nvPr/>
      </p:nvGrpSpPr>
      <p:grpSpPr>
        <a:xfrm>
          <a:off x="0" y="0"/>
          <a:ext cx="0" cy="0"/>
          <a:chOff x="0" y="0"/>
          <a:chExt cx="0" cy="0"/>
        </a:xfrm>
      </p:grpSpPr>
      <p:sp>
        <p:nvSpPr>
          <p:cNvPr id="17" name="Título 11">
            <a:extLst>
              <a:ext uri="{FF2B5EF4-FFF2-40B4-BE49-F238E27FC236}">
                <a16:creationId xmlns:a16="http://schemas.microsoft.com/office/drawing/2014/main" id="{5D65C184-421B-46AA-A854-0B105AFDFF1B}"/>
              </a:ext>
            </a:extLst>
          </p:cNvPr>
          <p:cNvSpPr>
            <a:spLocks noGrp="1"/>
          </p:cNvSpPr>
          <p:nvPr>
            <p:ph type="title" hasCustomPrompt="1"/>
          </p:nvPr>
        </p:nvSpPr>
        <p:spPr>
          <a:xfrm>
            <a:off x="1748254" y="3429000"/>
            <a:ext cx="9020313" cy="1453239"/>
          </a:xfrm>
        </p:spPr>
        <p:txBody>
          <a:bodyPr>
            <a:normAutofit/>
          </a:bodyPr>
          <a:lstStyle>
            <a:lvl1pPr algn="l">
              <a:defRPr lang="es-CO" sz="4000" b="1" kern="1200" dirty="0">
                <a:solidFill>
                  <a:schemeClr val="tx1"/>
                </a:solidFill>
                <a:latin typeface="+mj-lt"/>
                <a:ea typeface="+mj-ea"/>
                <a:cs typeface="Arial"/>
              </a:defRPr>
            </a:lvl1pPr>
          </a:lstStyle>
          <a:p>
            <a:r>
              <a:rPr lang="es-MX" dirty="0"/>
              <a:t>“</a:t>
            </a:r>
            <a:r>
              <a:rPr lang="es-CO" sz="4000" b="1" dirty="0">
                <a:solidFill>
                  <a:srgbClr val="000000"/>
                </a:solidFill>
                <a:ea typeface="Titillium Light" charset="0"/>
                <a:cs typeface="Titillium Light" charset="0"/>
              </a:rPr>
              <a:t>Si no disfrutas lo que haces, es porque lo estás haciendo mal”</a:t>
            </a:r>
            <a:endParaRPr lang="es-CO" dirty="0"/>
          </a:p>
        </p:txBody>
      </p:sp>
      <p:pic>
        <p:nvPicPr>
          <p:cNvPr id="11" name="Imagen 10">
            <a:extLst>
              <a:ext uri="{FF2B5EF4-FFF2-40B4-BE49-F238E27FC236}">
                <a16:creationId xmlns:a16="http://schemas.microsoft.com/office/drawing/2014/main" id="{1EBAE245-9201-49FE-99ED-560AB5A7146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35276" y="373485"/>
            <a:ext cx="4463078" cy="2923024"/>
          </a:xfrm>
          <a:prstGeom prst="rect">
            <a:avLst/>
          </a:prstGeom>
        </p:spPr>
      </p:pic>
      <p:sp>
        <p:nvSpPr>
          <p:cNvPr id="16" name="Marcador de posición de imagen 30">
            <a:extLst>
              <a:ext uri="{FF2B5EF4-FFF2-40B4-BE49-F238E27FC236}">
                <a16:creationId xmlns:a16="http://schemas.microsoft.com/office/drawing/2014/main" id="{35F07973-975C-4692-B60F-484259681838}"/>
              </a:ext>
            </a:extLst>
          </p:cNvPr>
          <p:cNvSpPr>
            <a:spLocks noGrp="1"/>
          </p:cNvSpPr>
          <p:nvPr>
            <p:ph type="pic" sz="quarter" idx="13" hasCustomPrompt="1"/>
          </p:nvPr>
        </p:nvSpPr>
        <p:spPr>
          <a:xfrm>
            <a:off x="1341542" y="714374"/>
            <a:ext cx="2325600" cy="2325600"/>
          </a:xfrm>
          <a:prstGeom prst="ellipse">
            <a:avLst/>
          </a:prstGeom>
          <a:solidFill>
            <a:schemeClr val="bg1"/>
          </a:solidFill>
          <a:ln>
            <a:noFill/>
          </a:ln>
        </p:spPr>
        <p:txBody>
          <a:bodyPr anchor="ctr">
            <a:normAutofit/>
          </a:bodyPr>
          <a:lstStyle>
            <a:lvl1pPr marL="0" indent="0" algn="ctr">
              <a:buNone/>
              <a:defRPr sz="2400">
                <a:solidFill>
                  <a:sysClr val="windowText" lastClr="000000"/>
                </a:solidFill>
              </a:defRPr>
            </a:lvl1pPr>
          </a:lstStyle>
          <a:p>
            <a:r>
              <a:rPr lang="es-CO" dirty="0"/>
              <a:t>Insertar imagen</a:t>
            </a:r>
          </a:p>
        </p:txBody>
      </p:sp>
      <p:sp>
        <p:nvSpPr>
          <p:cNvPr id="18" name="Marcador de texto 4">
            <a:extLst>
              <a:ext uri="{FF2B5EF4-FFF2-40B4-BE49-F238E27FC236}">
                <a16:creationId xmlns:a16="http://schemas.microsoft.com/office/drawing/2014/main" id="{E62C80E6-3080-4349-B966-F1BA73ED72A4}"/>
              </a:ext>
            </a:extLst>
          </p:cNvPr>
          <p:cNvSpPr>
            <a:spLocks noGrp="1"/>
          </p:cNvSpPr>
          <p:nvPr>
            <p:ph type="body" sz="quarter" idx="12" hasCustomPrompt="1"/>
          </p:nvPr>
        </p:nvSpPr>
        <p:spPr>
          <a:xfrm>
            <a:off x="1748254" y="5271265"/>
            <a:ext cx="3362589" cy="509050"/>
          </a:xfrm>
        </p:spPr>
        <p:txBody>
          <a:bodyPr>
            <a:noAutofit/>
          </a:bodyPr>
          <a:lstStyle>
            <a:lvl1pPr marL="0" indent="0">
              <a:buNone/>
              <a:defRPr sz="2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Nombre</a:t>
            </a:r>
            <a:endParaRPr lang="es-CO" dirty="0"/>
          </a:p>
        </p:txBody>
      </p:sp>
    </p:spTree>
    <p:extLst>
      <p:ext uri="{BB962C8B-B14F-4D97-AF65-F5344CB8AC3E}">
        <p14:creationId xmlns:p14="http://schemas.microsoft.com/office/powerpoint/2010/main" val="676364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áfico 1">
    <p:spTree>
      <p:nvGrpSpPr>
        <p:cNvPr id="1" name=""/>
        <p:cNvGrpSpPr/>
        <p:nvPr/>
      </p:nvGrpSpPr>
      <p:grpSpPr>
        <a:xfrm>
          <a:off x="0" y="0"/>
          <a:ext cx="0" cy="0"/>
          <a:chOff x="0" y="0"/>
          <a:chExt cx="0" cy="0"/>
        </a:xfrm>
      </p:grpSpPr>
      <p:sp>
        <p:nvSpPr>
          <p:cNvPr id="15" name="Marcador de gráfico 14">
            <a:extLst>
              <a:ext uri="{FF2B5EF4-FFF2-40B4-BE49-F238E27FC236}">
                <a16:creationId xmlns:a16="http://schemas.microsoft.com/office/drawing/2014/main" id="{D423796A-2004-44B9-8186-50F984580417}"/>
              </a:ext>
            </a:extLst>
          </p:cNvPr>
          <p:cNvSpPr>
            <a:spLocks noGrp="1"/>
          </p:cNvSpPr>
          <p:nvPr>
            <p:ph type="chart" sz="quarter" idx="21" hasCustomPrompt="1"/>
          </p:nvPr>
        </p:nvSpPr>
        <p:spPr>
          <a:xfrm>
            <a:off x="5665076" y="1690553"/>
            <a:ext cx="5273675" cy="3829050"/>
          </a:xfrm>
        </p:spPr>
        <p:txBody>
          <a:bodyPr/>
          <a:lstStyle>
            <a:lvl1pPr>
              <a:defRPr/>
            </a:lvl1pPr>
          </a:lstStyle>
          <a:p>
            <a:r>
              <a:rPr lang="es-CO" dirty="0"/>
              <a:t>Insertar gráfico de barras aquí</a:t>
            </a:r>
          </a:p>
        </p:txBody>
      </p:sp>
      <p:sp>
        <p:nvSpPr>
          <p:cNvPr id="10" name="Título 11">
            <a:extLst>
              <a:ext uri="{FF2B5EF4-FFF2-40B4-BE49-F238E27FC236}">
                <a16:creationId xmlns:a16="http://schemas.microsoft.com/office/drawing/2014/main" id="{DFA4A507-6359-4161-B796-E87D2E86A9B2}"/>
              </a:ext>
            </a:extLst>
          </p:cNvPr>
          <p:cNvSpPr>
            <a:spLocks noGrp="1"/>
          </p:cNvSpPr>
          <p:nvPr>
            <p:ph type="title" hasCustomPrompt="1"/>
          </p:nvPr>
        </p:nvSpPr>
        <p:spPr>
          <a:xfrm>
            <a:off x="1685342" y="1690553"/>
            <a:ext cx="3554065" cy="1656408"/>
          </a:xfrm>
        </p:spPr>
        <p:txBody>
          <a:bodyPr>
            <a:normAutofit/>
          </a:bodyPr>
          <a:lstStyle>
            <a:lvl1pPr algn="l">
              <a:defRPr lang="es-CO" sz="3600" b="0" kern="1200" dirty="0">
                <a:solidFill>
                  <a:schemeClr val="tx1"/>
                </a:solidFill>
                <a:latin typeface="+mj-lt"/>
                <a:ea typeface="+mj-ea"/>
                <a:cs typeface="Arial"/>
              </a:defRPr>
            </a:lvl1pPr>
          </a:lstStyle>
          <a:p>
            <a:r>
              <a:rPr lang="es-ES" dirty="0"/>
              <a:t>Título gráfico</a:t>
            </a:r>
            <a:endParaRPr lang="es-CO" dirty="0"/>
          </a:p>
        </p:txBody>
      </p:sp>
      <p:sp>
        <p:nvSpPr>
          <p:cNvPr id="11" name="Marcador de texto 4">
            <a:extLst>
              <a:ext uri="{FF2B5EF4-FFF2-40B4-BE49-F238E27FC236}">
                <a16:creationId xmlns:a16="http://schemas.microsoft.com/office/drawing/2014/main" id="{37DEA759-78F5-4403-BBAA-7C2CF9AF2E92}"/>
              </a:ext>
            </a:extLst>
          </p:cNvPr>
          <p:cNvSpPr>
            <a:spLocks noGrp="1"/>
          </p:cNvSpPr>
          <p:nvPr>
            <p:ph type="body" sz="quarter" idx="20" hasCustomPrompt="1"/>
          </p:nvPr>
        </p:nvSpPr>
        <p:spPr>
          <a:xfrm>
            <a:off x="1685342" y="3748344"/>
            <a:ext cx="3554065" cy="1656407"/>
          </a:xfrm>
        </p:spPr>
        <p:txBody>
          <a:bodyPr>
            <a:normAutofit/>
          </a:bodyPr>
          <a:lstStyle>
            <a:lvl1pPr marL="0" indent="0">
              <a:buNone/>
              <a:defRPr sz="1800">
                <a:solidFill>
                  <a:schemeClr val="tx1">
                    <a:lumMod val="65000"/>
                    <a:lumOff val="35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spTree>
    <p:extLst>
      <p:ext uri="{BB962C8B-B14F-4D97-AF65-F5344CB8AC3E}">
        <p14:creationId xmlns:p14="http://schemas.microsoft.com/office/powerpoint/2010/main" val="1483817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áfico 2">
    <p:spTree>
      <p:nvGrpSpPr>
        <p:cNvPr id="1" name=""/>
        <p:cNvGrpSpPr/>
        <p:nvPr/>
      </p:nvGrpSpPr>
      <p:grpSpPr>
        <a:xfrm>
          <a:off x="0" y="0"/>
          <a:ext cx="0" cy="0"/>
          <a:chOff x="0" y="0"/>
          <a:chExt cx="0" cy="0"/>
        </a:xfrm>
      </p:grpSpPr>
      <p:sp>
        <p:nvSpPr>
          <p:cNvPr id="15" name="Marcador de gráfico 14">
            <a:extLst>
              <a:ext uri="{FF2B5EF4-FFF2-40B4-BE49-F238E27FC236}">
                <a16:creationId xmlns:a16="http://schemas.microsoft.com/office/drawing/2014/main" id="{D423796A-2004-44B9-8186-50F984580417}"/>
              </a:ext>
            </a:extLst>
          </p:cNvPr>
          <p:cNvSpPr>
            <a:spLocks noGrp="1"/>
          </p:cNvSpPr>
          <p:nvPr>
            <p:ph type="chart" sz="quarter" idx="21" hasCustomPrompt="1"/>
          </p:nvPr>
        </p:nvSpPr>
        <p:spPr>
          <a:xfrm>
            <a:off x="1499393" y="2465614"/>
            <a:ext cx="9095240" cy="3659856"/>
          </a:xfrm>
        </p:spPr>
        <p:txBody>
          <a:bodyPr/>
          <a:lstStyle>
            <a:lvl1pPr>
              <a:defRPr/>
            </a:lvl1pPr>
          </a:lstStyle>
          <a:p>
            <a:r>
              <a:rPr lang="es-CO" dirty="0"/>
              <a:t>Insertar gráfico aquí</a:t>
            </a:r>
          </a:p>
        </p:txBody>
      </p:sp>
      <p:sp>
        <p:nvSpPr>
          <p:cNvPr id="10" name="Título 11">
            <a:extLst>
              <a:ext uri="{FF2B5EF4-FFF2-40B4-BE49-F238E27FC236}">
                <a16:creationId xmlns:a16="http://schemas.microsoft.com/office/drawing/2014/main" id="{DFA4A507-6359-4161-B796-E87D2E86A9B2}"/>
              </a:ext>
            </a:extLst>
          </p:cNvPr>
          <p:cNvSpPr>
            <a:spLocks noGrp="1"/>
          </p:cNvSpPr>
          <p:nvPr>
            <p:ph type="title" hasCustomPrompt="1"/>
          </p:nvPr>
        </p:nvSpPr>
        <p:spPr>
          <a:xfrm>
            <a:off x="1631882" y="1562923"/>
            <a:ext cx="8699629" cy="709747"/>
          </a:xfrm>
        </p:spPr>
        <p:txBody>
          <a:bodyPr>
            <a:normAutofit/>
          </a:bodyPr>
          <a:lstStyle>
            <a:lvl1pPr algn="l">
              <a:defRPr lang="es-CO" sz="3600" b="0" kern="1200" dirty="0">
                <a:solidFill>
                  <a:schemeClr val="tx1"/>
                </a:solidFill>
                <a:latin typeface="+mj-lt"/>
                <a:ea typeface="+mj-ea"/>
                <a:cs typeface="Arial"/>
              </a:defRPr>
            </a:lvl1pPr>
          </a:lstStyle>
          <a:p>
            <a:r>
              <a:rPr lang="es-ES" dirty="0"/>
              <a:t>Título gráfico</a:t>
            </a:r>
            <a:endParaRPr lang="es-CO" dirty="0"/>
          </a:p>
        </p:txBody>
      </p:sp>
    </p:spTree>
    <p:extLst>
      <p:ext uri="{BB962C8B-B14F-4D97-AF65-F5344CB8AC3E}">
        <p14:creationId xmlns:p14="http://schemas.microsoft.com/office/powerpoint/2010/main" val="221034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inicial">
    <p:bg>
      <p:bgPr>
        <a:solidFill>
          <a:schemeClr val="accent3"/>
        </a:solidFill>
        <a:effectLst/>
      </p:bgPr>
    </p:bg>
    <p:spTree>
      <p:nvGrpSpPr>
        <p:cNvPr id="1" name=""/>
        <p:cNvGrpSpPr/>
        <p:nvPr/>
      </p:nvGrpSpPr>
      <p:grpSpPr>
        <a:xfrm>
          <a:off x="0" y="0"/>
          <a:ext cx="0" cy="0"/>
          <a:chOff x="0" y="0"/>
          <a:chExt cx="0" cy="0"/>
        </a:xfrm>
      </p:grpSpPr>
      <p:pic>
        <p:nvPicPr>
          <p:cNvPr id="6" name="Marcador de posición de imagen 13">
            <a:extLst>
              <a:ext uri="{FF2B5EF4-FFF2-40B4-BE49-F238E27FC236}">
                <a16:creationId xmlns:a16="http://schemas.microsoft.com/office/drawing/2014/main" id="{75FF2955-B93C-40D8-8336-2900E088C33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3524250" y="0"/>
            <a:ext cx="8667750" cy="5116513"/>
          </a:xfrm>
          <a:prstGeom prst="rect">
            <a:avLst/>
          </a:prstGeom>
        </p:spPr>
      </p:pic>
      <p:cxnSp>
        <p:nvCxnSpPr>
          <p:cNvPr id="7" name="Straight Connector 5">
            <a:extLst>
              <a:ext uri="{FF2B5EF4-FFF2-40B4-BE49-F238E27FC236}">
                <a16:creationId xmlns:a16="http://schemas.microsoft.com/office/drawing/2014/main" id="{2E25BCB7-76F4-48CA-B56C-DF2889B2C8B8}"/>
              </a:ext>
            </a:extLst>
          </p:cNvPr>
          <p:cNvCxnSpPr/>
          <p:nvPr userDrawn="1"/>
        </p:nvCxnSpPr>
        <p:spPr>
          <a:xfrm>
            <a:off x="2926624" y="3710894"/>
            <a:ext cx="691243" cy="0"/>
          </a:xfrm>
          <a:prstGeom prst="line">
            <a:avLst/>
          </a:prstGeom>
          <a:ln w="25400">
            <a:solidFill>
              <a:srgbClr val="00B2E7"/>
            </a:solidFill>
          </a:ln>
        </p:spPr>
        <p:style>
          <a:lnRef idx="1">
            <a:schemeClr val="accent1"/>
          </a:lnRef>
          <a:fillRef idx="0">
            <a:schemeClr val="accent1"/>
          </a:fillRef>
          <a:effectRef idx="0">
            <a:schemeClr val="accent1"/>
          </a:effectRef>
          <a:fontRef idx="minor">
            <a:schemeClr val="tx1"/>
          </a:fontRef>
        </p:style>
      </p:cxnSp>
      <p:sp>
        <p:nvSpPr>
          <p:cNvPr id="8" name="Rectángulo 7">
            <a:extLst>
              <a:ext uri="{FF2B5EF4-FFF2-40B4-BE49-F238E27FC236}">
                <a16:creationId xmlns:a16="http://schemas.microsoft.com/office/drawing/2014/main" id="{4953CD95-37E7-45B9-B4F7-D206731E9343}"/>
              </a:ext>
            </a:extLst>
          </p:cNvPr>
          <p:cNvSpPr/>
          <p:nvPr userDrawn="1"/>
        </p:nvSpPr>
        <p:spPr bwMode="auto">
          <a:xfrm>
            <a:off x="8823960" y="5116513"/>
            <a:ext cx="3368040" cy="1067117"/>
          </a:xfrm>
          <a:prstGeom prst="rect">
            <a:avLst/>
          </a:prstGeom>
          <a:solidFill>
            <a:srgbClr val="00B2E7"/>
          </a:solidFill>
          <a:ln>
            <a:noFill/>
          </a:ln>
        </p:spPr>
        <p:txBody>
          <a:bodyPr lIns="0" tIns="0" rIns="0" bIns="0" rtlCol="0" anchor="ctr"/>
          <a:lstStyle/>
          <a:p>
            <a:pPr algn="ctr"/>
            <a:endParaRPr lang="es-CO"/>
          </a:p>
        </p:txBody>
      </p:sp>
      <p:pic>
        <p:nvPicPr>
          <p:cNvPr id="9" name="Imagen 8">
            <a:extLst>
              <a:ext uri="{FF2B5EF4-FFF2-40B4-BE49-F238E27FC236}">
                <a16:creationId xmlns:a16="http://schemas.microsoft.com/office/drawing/2014/main" id="{BE899C2D-4F4E-4AEA-A9C6-DB51FEC3499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66095" y="3590259"/>
            <a:ext cx="4845882" cy="3811368"/>
          </a:xfrm>
          <a:prstGeom prst="rect">
            <a:avLst/>
          </a:prstGeom>
        </p:spPr>
      </p:pic>
      <p:sp>
        <p:nvSpPr>
          <p:cNvPr id="10" name="Título 1">
            <a:extLst>
              <a:ext uri="{FF2B5EF4-FFF2-40B4-BE49-F238E27FC236}">
                <a16:creationId xmlns:a16="http://schemas.microsoft.com/office/drawing/2014/main" id="{EBC2985F-0DB0-4040-9007-978A1BFB2F9E}"/>
              </a:ext>
            </a:extLst>
          </p:cNvPr>
          <p:cNvSpPr>
            <a:spLocks noGrp="1"/>
          </p:cNvSpPr>
          <p:nvPr>
            <p:ph type="ctrTitle" hasCustomPrompt="1"/>
          </p:nvPr>
        </p:nvSpPr>
        <p:spPr>
          <a:xfrm>
            <a:off x="2346960" y="1488123"/>
            <a:ext cx="6477000" cy="2387600"/>
          </a:xfrm>
        </p:spPr>
        <p:txBody>
          <a:bodyPr anchor="b">
            <a:noAutofit/>
          </a:bodyPr>
          <a:lstStyle>
            <a:lvl1pPr algn="l">
              <a:defRPr sz="15000">
                <a:latin typeface="Arial Black" panose="020B0A04020102020204" pitchFamily="34" charset="0"/>
              </a:defRPr>
            </a:lvl1pPr>
          </a:lstStyle>
          <a:p>
            <a:r>
              <a:rPr lang="es-ES" dirty="0"/>
              <a:t>Título</a:t>
            </a:r>
            <a:endParaRPr lang="es-CO" dirty="0"/>
          </a:p>
        </p:txBody>
      </p:sp>
      <p:sp>
        <p:nvSpPr>
          <p:cNvPr id="15" name="Marcador de posición de imagen 14">
            <a:extLst>
              <a:ext uri="{FF2B5EF4-FFF2-40B4-BE49-F238E27FC236}">
                <a16:creationId xmlns:a16="http://schemas.microsoft.com/office/drawing/2014/main" id="{17AED114-2A71-4AC3-A6FF-B1D9B4EED37E}"/>
              </a:ext>
            </a:extLst>
          </p:cNvPr>
          <p:cNvSpPr>
            <a:spLocks noGrp="1"/>
          </p:cNvSpPr>
          <p:nvPr>
            <p:ph type="pic" sz="quarter" idx="10" hasCustomPrompt="1"/>
          </p:nvPr>
        </p:nvSpPr>
        <p:spPr>
          <a:xfrm>
            <a:off x="3500438" y="0"/>
            <a:ext cx="8691562" cy="5116513"/>
          </a:xfrm>
        </p:spPr>
        <p:txBody>
          <a:bodyPr/>
          <a:lstStyle>
            <a:lvl1pPr marL="0" indent="0">
              <a:buNone/>
              <a:defRPr>
                <a:solidFill>
                  <a:schemeClr val="bg1"/>
                </a:solidFill>
              </a:defRPr>
            </a:lvl1pPr>
          </a:lstStyle>
          <a:p>
            <a:r>
              <a:rPr lang="es-CO" dirty="0"/>
              <a:t>Insertar imagen</a:t>
            </a:r>
          </a:p>
        </p:txBody>
      </p:sp>
      <p:sp>
        <p:nvSpPr>
          <p:cNvPr id="11" name="Subtítulo 2">
            <a:extLst>
              <a:ext uri="{FF2B5EF4-FFF2-40B4-BE49-F238E27FC236}">
                <a16:creationId xmlns:a16="http://schemas.microsoft.com/office/drawing/2014/main" id="{7A66CF90-DB45-405E-B4BE-6D00A7AC5BF5}"/>
              </a:ext>
            </a:extLst>
          </p:cNvPr>
          <p:cNvSpPr>
            <a:spLocks noGrp="1"/>
          </p:cNvSpPr>
          <p:nvPr>
            <p:ph type="subTitle" idx="1" hasCustomPrompt="1"/>
          </p:nvPr>
        </p:nvSpPr>
        <p:spPr>
          <a:xfrm>
            <a:off x="2804160" y="3967798"/>
            <a:ext cx="8686800" cy="1655762"/>
          </a:xfrm>
        </p:spPr>
        <p:txBody>
          <a:bodyPr>
            <a:normAutofit/>
          </a:bodyPr>
          <a:lstStyle>
            <a:lvl1pPr marL="0" indent="0" algn="l">
              <a:buNone/>
              <a:defRPr sz="32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Subtítulo</a:t>
            </a:r>
            <a:endParaRPr lang="es-CO" dirty="0"/>
          </a:p>
        </p:txBody>
      </p:sp>
    </p:spTree>
    <p:extLst>
      <p:ext uri="{BB962C8B-B14F-4D97-AF65-F5344CB8AC3E}">
        <p14:creationId xmlns:p14="http://schemas.microsoft.com/office/powerpoint/2010/main" val="2578867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áfico 3">
    <p:spTree>
      <p:nvGrpSpPr>
        <p:cNvPr id="1" name=""/>
        <p:cNvGrpSpPr/>
        <p:nvPr/>
      </p:nvGrpSpPr>
      <p:grpSpPr>
        <a:xfrm>
          <a:off x="0" y="0"/>
          <a:ext cx="0" cy="0"/>
          <a:chOff x="0" y="0"/>
          <a:chExt cx="0" cy="0"/>
        </a:xfrm>
      </p:grpSpPr>
      <p:sp>
        <p:nvSpPr>
          <p:cNvPr id="15" name="Marcador de gráfico 14">
            <a:extLst>
              <a:ext uri="{FF2B5EF4-FFF2-40B4-BE49-F238E27FC236}">
                <a16:creationId xmlns:a16="http://schemas.microsoft.com/office/drawing/2014/main" id="{D423796A-2004-44B9-8186-50F984580417}"/>
              </a:ext>
            </a:extLst>
          </p:cNvPr>
          <p:cNvSpPr>
            <a:spLocks noGrp="1"/>
          </p:cNvSpPr>
          <p:nvPr>
            <p:ph type="chart" sz="quarter" idx="21" hasCustomPrompt="1"/>
          </p:nvPr>
        </p:nvSpPr>
        <p:spPr>
          <a:xfrm>
            <a:off x="5665788" y="1690688"/>
            <a:ext cx="5273675" cy="3829050"/>
          </a:xfrm>
        </p:spPr>
        <p:txBody>
          <a:bodyPr/>
          <a:lstStyle>
            <a:lvl1pPr>
              <a:defRPr/>
            </a:lvl1pPr>
          </a:lstStyle>
          <a:p>
            <a:r>
              <a:rPr lang="es-CO" dirty="0"/>
              <a:t>Insertar gráfico aquí</a:t>
            </a:r>
          </a:p>
        </p:txBody>
      </p:sp>
      <p:sp>
        <p:nvSpPr>
          <p:cNvPr id="10" name="Título 11">
            <a:extLst>
              <a:ext uri="{FF2B5EF4-FFF2-40B4-BE49-F238E27FC236}">
                <a16:creationId xmlns:a16="http://schemas.microsoft.com/office/drawing/2014/main" id="{DFA4A507-6359-4161-B796-E87D2E86A9B2}"/>
              </a:ext>
            </a:extLst>
          </p:cNvPr>
          <p:cNvSpPr>
            <a:spLocks noGrp="1"/>
          </p:cNvSpPr>
          <p:nvPr>
            <p:ph type="title" hasCustomPrompt="1"/>
          </p:nvPr>
        </p:nvSpPr>
        <p:spPr>
          <a:xfrm>
            <a:off x="1685342" y="1690553"/>
            <a:ext cx="3554065" cy="1656408"/>
          </a:xfrm>
        </p:spPr>
        <p:txBody>
          <a:bodyPr>
            <a:normAutofit/>
          </a:bodyPr>
          <a:lstStyle>
            <a:lvl1pPr algn="l">
              <a:defRPr lang="es-CO" sz="3600" b="0" kern="1200" dirty="0">
                <a:solidFill>
                  <a:schemeClr val="tx1"/>
                </a:solidFill>
                <a:latin typeface="+mj-lt"/>
                <a:ea typeface="+mj-ea"/>
                <a:cs typeface="Arial"/>
              </a:defRPr>
            </a:lvl1pPr>
          </a:lstStyle>
          <a:p>
            <a:r>
              <a:rPr lang="es-ES" dirty="0"/>
              <a:t>Título gráfico</a:t>
            </a:r>
            <a:endParaRPr lang="es-CO" dirty="0"/>
          </a:p>
        </p:txBody>
      </p:sp>
      <p:sp>
        <p:nvSpPr>
          <p:cNvPr id="11" name="Marcador de texto 4">
            <a:extLst>
              <a:ext uri="{FF2B5EF4-FFF2-40B4-BE49-F238E27FC236}">
                <a16:creationId xmlns:a16="http://schemas.microsoft.com/office/drawing/2014/main" id="{37DEA759-78F5-4403-BBAA-7C2CF9AF2E92}"/>
              </a:ext>
            </a:extLst>
          </p:cNvPr>
          <p:cNvSpPr>
            <a:spLocks noGrp="1"/>
          </p:cNvSpPr>
          <p:nvPr>
            <p:ph type="body" sz="quarter" idx="20" hasCustomPrompt="1"/>
          </p:nvPr>
        </p:nvSpPr>
        <p:spPr>
          <a:xfrm>
            <a:off x="1685342" y="3748344"/>
            <a:ext cx="3554065" cy="1656407"/>
          </a:xfrm>
        </p:spPr>
        <p:txBody>
          <a:bodyPr>
            <a:normAutofit/>
          </a:bodyPr>
          <a:lstStyle>
            <a:lvl1pPr marL="0" indent="0">
              <a:buNone/>
              <a:defRPr sz="1800">
                <a:solidFill>
                  <a:schemeClr val="tx1">
                    <a:lumMod val="65000"/>
                    <a:lumOff val="35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spTree>
    <p:extLst>
      <p:ext uri="{BB962C8B-B14F-4D97-AF65-F5344CB8AC3E}">
        <p14:creationId xmlns:p14="http://schemas.microsoft.com/office/powerpoint/2010/main" val="76302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Diseño personalizado">
    <p:bg>
      <p:bgPr>
        <a:solidFill>
          <a:schemeClr val="accent3"/>
        </a:solid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64E62AD-0280-406A-BDF1-2B6DCE300B01}"/>
              </a:ext>
            </a:extLst>
          </p:cNvPr>
          <p:cNvSpPr>
            <a:spLocks noGrp="1"/>
          </p:cNvSpPr>
          <p:nvPr>
            <p:ph type="body" sz="quarter" idx="10" hasCustomPrompt="1"/>
          </p:nvPr>
        </p:nvSpPr>
        <p:spPr>
          <a:xfrm>
            <a:off x="1619840" y="1424124"/>
            <a:ext cx="8438560" cy="547688"/>
          </a:xfrm>
        </p:spPr>
        <p:txBody>
          <a:bodyPr/>
          <a:lstStyle>
            <a:lvl1pPr marL="0" indent="0">
              <a:buNone/>
              <a:defRPr lang="es-CO" sz="3600" b="1" kern="1200" dirty="0">
                <a:solidFill>
                  <a:schemeClr val="tx1"/>
                </a:solidFill>
                <a:latin typeface="Arial Black" panose="020B0A04020102020204" pitchFamily="34" charset="0"/>
                <a:ea typeface="+mj-ea"/>
                <a:cs typeface="Arial"/>
              </a:defRPr>
            </a:lvl1pPr>
            <a:lvl5pPr>
              <a:defRPr/>
            </a:lvl5pPr>
          </a:lstStyle>
          <a:p>
            <a:pPr lvl="0"/>
            <a:r>
              <a:rPr lang="es-ES" dirty="0"/>
              <a:t>Tabla</a:t>
            </a:r>
            <a:endParaRPr lang="es-CO" dirty="0"/>
          </a:p>
        </p:txBody>
      </p:sp>
    </p:spTree>
    <p:extLst>
      <p:ext uri="{BB962C8B-B14F-4D97-AF65-F5344CB8AC3E}">
        <p14:creationId xmlns:p14="http://schemas.microsoft.com/office/powerpoint/2010/main" val="2499221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ido 8">
    <p:bg>
      <p:bgPr>
        <a:solidFill>
          <a:schemeClr val="accent3"/>
        </a:solidFill>
        <a:effectLst/>
      </p:bgPr>
    </p:bg>
    <p:spTree>
      <p:nvGrpSpPr>
        <p:cNvPr id="1" name=""/>
        <p:cNvGrpSpPr/>
        <p:nvPr/>
      </p:nvGrpSpPr>
      <p:grpSpPr>
        <a:xfrm>
          <a:off x="0" y="0"/>
          <a:ext cx="0" cy="0"/>
          <a:chOff x="0" y="0"/>
          <a:chExt cx="0" cy="0"/>
        </a:xfrm>
      </p:grpSpPr>
      <p:sp>
        <p:nvSpPr>
          <p:cNvPr id="27" name="Marcador de texto 4">
            <a:extLst>
              <a:ext uri="{FF2B5EF4-FFF2-40B4-BE49-F238E27FC236}">
                <a16:creationId xmlns:a16="http://schemas.microsoft.com/office/drawing/2014/main" id="{61D1FAEC-364B-4063-82B4-8E926D07BFF0}"/>
              </a:ext>
            </a:extLst>
          </p:cNvPr>
          <p:cNvSpPr>
            <a:spLocks noGrp="1"/>
          </p:cNvSpPr>
          <p:nvPr>
            <p:ph type="body" sz="quarter" idx="23" hasCustomPrompt="1"/>
          </p:nvPr>
        </p:nvSpPr>
        <p:spPr>
          <a:xfrm>
            <a:off x="8868392" y="2952249"/>
            <a:ext cx="996179" cy="997200"/>
          </a:xfrm>
          <a:prstGeom prst="ellipse">
            <a:avLst/>
          </a:prstGeom>
          <a:solidFill>
            <a:srgbClr val="00B2E7"/>
          </a:solidFill>
        </p:spPr>
        <p:txBody>
          <a:bodyPr>
            <a:normAutofit/>
          </a:bodyPr>
          <a:lstStyle>
            <a:lvl1pPr marL="0" indent="0" algn="ctr">
              <a:buNone/>
              <a:defRPr sz="4800" b="1">
                <a:solidFill>
                  <a:schemeClr val="bg1"/>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B</a:t>
            </a:r>
            <a:endParaRPr lang="es-CO" dirty="0"/>
          </a:p>
        </p:txBody>
      </p:sp>
      <p:sp>
        <p:nvSpPr>
          <p:cNvPr id="38" name="Rectángulo 37">
            <a:extLst>
              <a:ext uri="{FF2B5EF4-FFF2-40B4-BE49-F238E27FC236}">
                <a16:creationId xmlns:a16="http://schemas.microsoft.com/office/drawing/2014/main" id="{D2BFE7D3-3100-46E5-BA55-C58D68996BB8}"/>
              </a:ext>
            </a:extLst>
          </p:cNvPr>
          <p:cNvSpPr/>
          <p:nvPr userDrawn="1"/>
        </p:nvSpPr>
        <p:spPr>
          <a:xfrm>
            <a:off x="8852738" y="244929"/>
            <a:ext cx="3339262"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Marcador de texto 4">
            <a:extLst>
              <a:ext uri="{FF2B5EF4-FFF2-40B4-BE49-F238E27FC236}">
                <a16:creationId xmlns:a16="http://schemas.microsoft.com/office/drawing/2014/main" id="{F200E6B5-4F9E-4544-8B2E-CA4D39E40B98}"/>
              </a:ext>
            </a:extLst>
          </p:cNvPr>
          <p:cNvSpPr>
            <a:spLocks noGrp="1"/>
          </p:cNvSpPr>
          <p:nvPr>
            <p:ph type="body" sz="quarter" idx="24" hasCustomPrompt="1"/>
          </p:nvPr>
        </p:nvSpPr>
        <p:spPr>
          <a:xfrm>
            <a:off x="9310867" y="4514745"/>
            <a:ext cx="996179" cy="997200"/>
          </a:xfrm>
          <a:prstGeom prst="ellipse">
            <a:avLst/>
          </a:prstGeom>
          <a:solidFill>
            <a:srgbClr val="00B2E7"/>
          </a:solidFill>
        </p:spPr>
        <p:txBody>
          <a:bodyPr>
            <a:normAutofit/>
          </a:bodyPr>
          <a:lstStyle>
            <a:lvl1pPr marL="0" indent="0" algn="ctr">
              <a:buNone/>
              <a:defRPr sz="4800" b="1">
                <a:solidFill>
                  <a:schemeClr val="bg1"/>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C</a:t>
            </a:r>
            <a:endParaRPr lang="es-CO" dirty="0"/>
          </a:p>
        </p:txBody>
      </p:sp>
      <p:sp>
        <p:nvSpPr>
          <p:cNvPr id="30" name="Marcador de texto 4">
            <a:extLst>
              <a:ext uri="{FF2B5EF4-FFF2-40B4-BE49-F238E27FC236}">
                <a16:creationId xmlns:a16="http://schemas.microsoft.com/office/drawing/2014/main" id="{D0F69C04-2906-4A64-B8B0-33CB612194FD}"/>
              </a:ext>
            </a:extLst>
          </p:cNvPr>
          <p:cNvSpPr>
            <a:spLocks noGrp="1"/>
          </p:cNvSpPr>
          <p:nvPr>
            <p:ph type="body" sz="quarter" idx="16" hasCustomPrompt="1"/>
          </p:nvPr>
        </p:nvSpPr>
        <p:spPr>
          <a:xfrm>
            <a:off x="9310867" y="1389752"/>
            <a:ext cx="996179" cy="997200"/>
          </a:xfrm>
          <a:prstGeom prst="ellipse">
            <a:avLst/>
          </a:prstGeom>
          <a:solidFill>
            <a:srgbClr val="00B2E7"/>
          </a:solidFill>
        </p:spPr>
        <p:txBody>
          <a:bodyPr>
            <a:normAutofit/>
          </a:bodyPr>
          <a:lstStyle>
            <a:lvl1pPr marL="0" indent="0" algn="ctr">
              <a:buNone/>
              <a:defRPr sz="4800" b="1">
                <a:solidFill>
                  <a:schemeClr val="bg1"/>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A</a:t>
            </a:r>
            <a:endParaRPr lang="es-CO" dirty="0"/>
          </a:p>
        </p:txBody>
      </p:sp>
      <p:pic>
        <p:nvPicPr>
          <p:cNvPr id="22" name="Imagen 21">
            <a:extLst>
              <a:ext uri="{FF2B5EF4-FFF2-40B4-BE49-F238E27FC236}">
                <a16:creationId xmlns:a16="http://schemas.microsoft.com/office/drawing/2014/main" id="{645CDE3D-508C-4982-B412-222ABCB37E6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a:off x="-268070" y="2036237"/>
            <a:ext cx="2071028" cy="1628898"/>
          </a:xfrm>
          <a:prstGeom prst="rect">
            <a:avLst/>
          </a:prstGeom>
        </p:spPr>
      </p:pic>
      <p:sp>
        <p:nvSpPr>
          <p:cNvPr id="23" name="Marcador de texto 4">
            <a:extLst>
              <a:ext uri="{FF2B5EF4-FFF2-40B4-BE49-F238E27FC236}">
                <a16:creationId xmlns:a16="http://schemas.microsoft.com/office/drawing/2014/main" id="{0BBEBCA4-C076-42CF-A502-9EE50F2B299E}"/>
              </a:ext>
            </a:extLst>
          </p:cNvPr>
          <p:cNvSpPr>
            <a:spLocks noGrp="1"/>
          </p:cNvSpPr>
          <p:nvPr>
            <p:ph type="body" sz="quarter" idx="12" hasCustomPrompt="1"/>
          </p:nvPr>
        </p:nvSpPr>
        <p:spPr>
          <a:xfrm>
            <a:off x="1790699" y="3732635"/>
            <a:ext cx="2981903" cy="1610692"/>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endParaRPr lang="es-CO" dirty="0"/>
          </a:p>
        </p:txBody>
      </p:sp>
      <p:sp>
        <p:nvSpPr>
          <p:cNvPr id="24" name="Marcador de texto 4">
            <a:extLst>
              <a:ext uri="{FF2B5EF4-FFF2-40B4-BE49-F238E27FC236}">
                <a16:creationId xmlns:a16="http://schemas.microsoft.com/office/drawing/2014/main" id="{5B9C3985-CEB0-40B8-AE73-67274EC40B3A}"/>
              </a:ext>
            </a:extLst>
          </p:cNvPr>
          <p:cNvSpPr>
            <a:spLocks noGrp="1"/>
          </p:cNvSpPr>
          <p:nvPr>
            <p:ph type="body" sz="quarter" idx="14" hasCustomPrompt="1"/>
          </p:nvPr>
        </p:nvSpPr>
        <p:spPr>
          <a:xfrm>
            <a:off x="6671492" y="1061624"/>
            <a:ext cx="2417602" cy="365076"/>
          </a:xfrm>
        </p:spPr>
        <p:txBody>
          <a:bodyPr>
            <a:noAutofit/>
          </a:bodyPr>
          <a:lstStyle>
            <a:lvl1pPr marL="0" indent="0" algn="r">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err="1"/>
              <a:t>Entretítulo</a:t>
            </a:r>
            <a:endParaRPr lang="es-CO" dirty="0"/>
          </a:p>
        </p:txBody>
      </p:sp>
      <p:sp>
        <p:nvSpPr>
          <p:cNvPr id="25" name="Título 11">
            <a:extLst>
              <a:ext uri="{FF2B5EF4-FFF2-40B4-BE49-F238E27FC236}">
                <a16:creationId xmlns:a16="http://schemas.microsoft.com/office/drawing/2014/main" id="{8926B03F-7580-467B-B616-FA43BDFBD6DB}"/>
              </a:ext>
            </a:extLst>
          </p:cNvPr>
          <p:cNvSpPr>
            <a:spLocks noGrp="1"/>
          </p:cNvSpPr>
          <p:nvPr>
            <p:ph type="title" hasCustomPrompt="1"/>
          </p:nvPr>
        </p:nvSpPr>
        <p:spPr>
          <a:xfrm>
            <a:off x="1790699" y="2700899"/>
            <a:ext cx="3400290" cy="702384"/>
          </a:xfrm>
        </p:spPr>
        <p:txBody>
          <a:bodyPr>
            <a:normAutofit/>
          </a:bodyPr>
          <a:lstStyle>
            <a:lvl1pPr>
              <a:defRPr lang="es-CO" sz="3600" b="1" kern="1200" dirty="0">
                <a:solidFill>
                  <a:schemeClr val="tx1"/>
                </a:solidFill>
                <a:latin typeface="Arial Black" panose="020B0A04020102020204" pitchFamily="34" charset="0"/>
                <a:ea typeface="+mj-ea"/>
                <a:cs typeface="Arial"/>
              </a:defRPr>
            </a:lvl1pPr>
          </a:lstStyle>
          <a:p>
            <a:r>
              <a:rPr lang="es-ES" dirty="0"/>
              <a:t>Título</a:t>
            </a:r>
            <a:endParaRPr lang="es-CO" dirty="0"/>
          </a:p>
        </p:txBody>
      </p:sp>
      <p:sp>
        <p:nvSpPr>
          <p:cNvPr id="26" name="Marcador de texto 4">
            <a:extLst>
              <a:ext uri="{FF2B5EF4-FFF2-40B4-BE49-F238E27FC236}">
                <a16:creationId xmlns:a16="http://schemas.microsoft.com/office/drawing/2014/main" id="{A5E74FD4-9421-4295-90DB-24D31AADF205}"/>
              </a:ext>
            </a:extLst>
          </p:cNvPr>
          <p:cNvSpPr>
            <a:spLocks noGrp="1"/>
          </p:cNvSpPr>
          <p:nvPr>
            <p:ph type="body" sz="quarter" idx="15" hasCustomPrompt="1"/>
          </p:nvPr>
        </p:nvSpPr>
        <p:spPr>
          <a:xfrm>
            <a:off x="6117603" y="1566886"/>
            <a:ext cx="2981903" cy="732651"/>
          </a:xfrm>
        </p:spPr>
        <p:txBody>
          <a:bodyPr>
            <a:normAutofit/>
          </a:bodyPr>
          <a:lstStyle>
            <a:lvl1pPr marL="0" indent="0" algn="r">
              <a:lnSpc>
                <a:spcPct val="150000"/>
              </a:lnSpc>
              <a:buNone/>
              <a:defRPr sz="1600">
                <a:solidFill>
                  <a:schemeClr val="tx1">
                    <a:lumMod val="65000"/>
                    <a:lumOff val="35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sp>
        <p:nvSpPr>
          <p:cNvPr id="33" name="Marcador de texto 4">
            <a:extLst>
              <a:ext uri="{FF2B5EF4-FFF2-40B4-BE49-F238E27FC236}">
                <a16:creationId xmlns:a16="http://schemas.microsoft.com/office/drawing/2014/main" id="{1EB07ACD-D4FB-422A-B9C9-BBDBF6F95F68}"/>
              </a:ext>
            </a:extLst>
          </p:cNvPr>
          <p:cNvSpPr>
            <a:spLocks noGrp="1"/>
          </p:cNvSpPr>
          <p:nvPr>
            <p:ph type="body" sz="quarter" idx="19" hasCustomPrompt="1"/>
          </p:nvPr>
        </p:nvSpPr>
        <p:spPr>
          <a:xfrm>
            <a:off x="6231572" y="3091077"/>
            <a:ext cx="2417602" cy="365076"/>
          </a:xfrm>
        </p:spPr>
        <p:txBody>
          <a:bodyPr>
            <a:noAutofit/>
          </a:bodyPr>
          <a:lstStyle>
            <a:lvl1pPr marL="0" indent="0" algn="r">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err="1"/>
              <a:t>Entretítulo</a:t>
            </a:r>
            <a:endParaRPr lang="es-CO" dirty="0"/>
          </a:p>
        </p:txBody>
      </p:sp>
      <p:sp>
        <p:nvSpPr>
          <p:cNvPr id="34" name="Marcador de texto 4">
            <a:extLst>
              <a:ext uri="{FF2B5EF4-FFF2-40B4-BE49-F238E27FC236}">
                <a16:creationId xmlns:a16="http://schemas.microsoft.com/office/drawing/2014/main" id="{42D34266-750E-4FEF-87B5-630308B77FE0}"/>
              </a:ext>
            </a:extLst>
          </p:cNvPr>
          <p:cNvSpPr>
            <a:spLocks noGrp="1"/>
          </p:cNvSpPr>
          <p:nvPr>
            <p:ph type="body" sz="quarter" idx="20" hasCustomPrompt="1"/>
          </p:nvPr>
        </p:nvSpPr>
        <p:spPr>
          <a:xfrm>
            <a:off x="5677683" y="3596339"/>
            <a:ext cx="2981903" cy="732651"/>
          </a:xfrm>
        </p:spPr>
        <p:txBody>
          <a:bodyPr>
            <a:normAutofit/>
          </a:bodyPr>
          <a:lstStyle>
            <a:lvl1pPr marL="0" indent="0" algn="r">
              <a:lnSpc>
                <a:spcPct val="150000"/>
              </a:lnSpc>
              <a:buNone/>
              <a:defRPr sz="1600">
                <a:solidFill>
                  <a:schemeClr val="tx1">
                    <a:lumMod val="65000"/>
                    <a:lumOff val="35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sp>
        <p:nvSpPr>
          <p:cNvPr id="35" name="Marcador de texto 4">
            <a:extLst>
              <a:ext uri="{FF2B5EF4-FFF2-40B4-BE49-F238E27FC236}">
                <a16:creationId xmlns:a16="http://schemas.microsoft.com/office/drawing/2014/main" id="{81FEB1F2-6E5C-4AD1-8414-F5D5E47CCC9C}"/>
              </a:ext>
            </a:extLst>
          </p:cNvPr>
          <p:cNvSpPr>
            <a:spLocks noGrp="1"/>
          </p:cNvSpPr>
          <p:nvPr>
            <p:ph type="body" sz="quarter" idx="21" hasCustomPrompt="1"/>
          </p:nvPr>
        </p:nvSpPr>
        <p:spPr>
          <a:xfrm>
            <a:off x="6661080" y="4892130"/>
            <a:ext cx="2417602" cy="365076"/>
          </a:xfrm>
        </p:spPr>
        <p:txBody>
          <a:bodyPr>
            <a:noAutofit/>
          </a:bodyPr>
          <a:lstStyle>
            <a:lvl1pPr marL="0" indent="0" algn="r">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err="1"/>
              <a:t>Entretítulo</a:t>
            </a:r>
            <a:endParaRPr lang="es-CO" dirty="0"/>
          </a:p>
        </p:txBody>
      </p:sp>
      <p:sp>
        <p:nvSpPr>
          <p:cNvPr id="36" name="Marcador de texto 4">
            <a:extLst>
              <a:ext uri="{FF2B5EF4-FFF2-40B4-BE49-F238E27FC236}">
                <a16:creationId xmlns:a16="http://schemas.microsoft.com/office/drawing/2014/main" id="{6AE9405F-83B9-47ED-9860-7D2B9E06F007}"/>
              </a:ext>
            </a:extLst>
          </p:cNvPr>
          <p:cNvSpPr>
            <a:spLocks noGrp="1"/>
          </p:cNvSpPr>
          <p:nvPr>
            <p:ph type="body" sz="quarter" idx="22" hasCustomPrompt="1"/>
          </p:nvPr>
        </p:nvSpPr>
        <p:spPr>
          <a:xfrm>
            <a:off x="6107191" y="5397392"/>
            <a:ext cx="2981903" cy="732651"/>
          </a:xfrm>
        </p:spPr>
        <p:txBody>
          <a:bodyPr>
            <a:normAutofit/>
          </a:bodyPr>
          <a:lstStyle>
            <a:lvl1pPr marL="0" indent="0" algn="r">
              <a:lnSpc>
                <a:spcPct val="150000"/>
              </a:lnSpc>
              <a:buNone/>
              <a:defRPr sz="1600">
                <a:solidFill>
                  <a:schemeClr val="tx1">
                    <a:lumMod val="65000"/>
                    <a:lumOff val="35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a:t>
            </a:r>
            <a:endParaRPr lang="es-CO" dirty="0"/>
          </a:p>
        </p:txBody>
      </p:sp>
      <p:pic>
        <p:nvPicPr>
          <p:cNvPr id="37" name="Imagen 36">
            <a:extLst>
              <a:ext uri="{FF2B5EF4-FFF2-40B4-BE49-F238E27FC236}">
                <a16:creationId xmlns:a16="http://schemas.microsoft.com/office/drawing/2014/main" id="{90398158-1043-4BEC-BBC6-881A4DFFEB1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3468" y="204470"/>
            <a:ext cx="3471572" cy="961390"/>
          </a:xfrm>
          <a:prstGeom prst="rect">
            <a:avLst/>
          </a:prstGeom>
        </p:spPr>
      </p:pic>
    </p:spTree>
    <p:extLst>
      <p:ext uri="{BB962C8B-B14F-4D97-AF65-F5344CB8AC3E}">
        <p14:creationId xmlns:p14="http://schemas.microsoft.com/office/powerpoint/2010/main" val="19346854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iseño personalizad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043B4FCA-27C6-4C66-84D1-D3DA4CFDD92D}"/>
              </a:ext>
            </a:extLst>
          </p:cNvPr>
          <p:cNvSpPr/>
          <p:nvPr userDrawn="1"/>
        </p:nvSpPr>
        <p:spPr bwMode="auto">
          <a:xfrm>
            <a:off x="1276351" y="1081938"/>
            <a:ext cx="10160683" cy="5318861"/>
          </a:xfrm>
          <a:prstGeom prst="rect">
            <a:avLst/>
          </a:prstGeom>
          <a:solidFill>
            <a:srgbClr val="F0EADD"/>
          </a:solidFill>
          <a:ln>
            <a:noFill/>
          </a:ln>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srgbClr val="000000"/>
              </a:solidFill>
              <a:effectLst/>
              <a:uLnTx/>
              <a:uFillTx/>
            </a:endParaRPr>
          </a:p>
        </p:txBody>
      </p:sp>
      <p:sp>
        <p:nvSpPr>
          <p:cNvPr id="8" name="Rectángulo 7">
            <a:extLst>
              <a:ext uri="{FF2B5EF4-FFF2-40B4-BE49-F238E27FC236}">
                <a16:creationId xmlns:a16="http://schemas.microsoft.com/office/drawing/2014/main" id="{6CFC9C7B-0447-43D8-A3C1-9530A5B1F71E}"/>
              </a:ext>
            </a:extLst>
          </p:cNvPr>
          <p:cNvSpPr/>
          <p:nvPr userDrawn="1"/>
        </p:nvSpPr>
        <p:spPr bwMode="auto">
          <a:xfrm>
            <a:off x="0" y="1081938"/>
            <a:ext cx="1276351" cy="956575"/>
          </a:xfrm>
          <a:prstGeom prst="rect">
            <a:avLst/>
          </a:prstGeom>
          <a:solidFill>
            <a:srgbClr val="00B2E7"/>
          </a:solidFill>
          <a:ln>
            <a:noFill/>
          </a:ln>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srgbClr val="000000"/>
              </a:solidFill>
              <a:effectLst/>
              <a:uLnTx/>
              <a:uFillTx/>
            </a:endParaRPr>
          </a:p>
        </p:txBody>
      </p:sp>
      <p:sp>
        <p:nvSpPr>
          <p:cNvPr id="6" name="Marcador de texto 2">
            <a:extLst>
              <a:ext uri="{FF2B5EF4-FFF2-40B4-BE49-F238E27FC236}">
                <a16:creationId xmlns:a16="http://schemas.microsoft.com/office/drawing/2014/main" id="{57AA263E-4880-4895-839E-93A4F9287F8F}"/>
              </a:ext>
            </a:extLst>
          </p:cNvPr>
          <p:cNvSpPr>
            <a:spLocks noGrp="1"/>
          </p:cNvSpPr>
          <p:nvPr>
            <p:ph type="body" sz="quarter" idx="10" hasCustomPrompt="1"/>
          </p:nvPr>
        </p:nvSpPr>
        <p:spPr>
          <a:xfrm>
            <a:off x="1876720" y="1228179"/>
            <a:ext cx="8438560" cy="547688"/>
          </a:xfrm>
        </p:spPr>
        <p:txBody>
          <a:bodyPr/>
          <a:lstStyle>
            <a:lvl1pPr marL="0" indent="0" algn="ctr">
              <a:buNone/>
              <a:defRPr lang="es-CO" sz="3600" b="1" kern="1200" dirty="0">
                <a:solidFill>
                  <a:schemeClr val="tx1"/>
                </a:solidFill>
                <a:latin typeface="Arial Black" panose="020B0A04020102020204" pitchFamily="34" charset="0"/>
                <a:ea typeface="+mj-ea"/>
                <a:cs typeface="Arial"/>
              </a:defRPr>
            </a:lvl1pPr>
            <a:lvl5pPr>
              <a:defRPr/>
            </a:lvl5pPr>
          </a:lstStyle>
          <a:p>
            <a:pPr lvl="0"/>
            <a:r>
              <a:rPr lang="es-ES" dirty="0"/>
              <a:t>Conoce al equipo</a:t>
            </a:r>
            <a:endParaRPr lang="es-CO" dirty="0"/>
          </a:p>
        </p:txBody>
      </p:sp>
      <p:sp>
        <p:nvSpPr>
          <p:cNvPr id="10" name="Marcador de posición de imagen 9">
            <a:extLst>
              <a:ext uri="{FF2B5EF4-FFF2-40B4-BE49-F238E27FC236}">
                <a16:creationId xmlns:a16="http://schemas.microsoft.com/office/drawing/2014/main" id="{0B9E3E83-B49B-432D-A357-3D6193DE28E9}"/>
              </a:ext>
            </a:extLst>
          </p:cNvPr>
          <p:cNvSpPr>
            <a:spLocks noGrp="1"/>
          </p:cNvSpPr>
          <p:nvPr>
            <p:ph type="pic" sz="quarter" idx="11"/>
          </p:nvPr>
        </p:nvSpPr>
        <p:spPr>
          <a:xfrm>
            <a:off x="1805772" y="2022270"/>
            <a:ext cx="1350000" cy="1350000"/>
          </a:xfrm>
          <a:prstGeom prst="ellipse">
            <a:avLst/>
          </a:prstGeom>
          <a:pattFill prst="pct5">
            <a:fgClr>
              <a:schemeClr val="accent2"/>
            </a:fgClr>
            <a:bgClr>
              <a:schemeClr val="bg1"/>
            </a:bgClr>
          </a:pattFill>
        </p:spPr>
        <p:txBody>
          <a:bodyPr anchor="ctr">
            <a:noAutofit/>
          </a:bodyPr>
          <a:lstStyle>
            <a:lvl1pPr marL="0" indent="0">
              <a:buNone/>
              <a:defRPr sz="1100"/>
            </a:lvl1pPr>
          </a:lstStyle>
          <a:p>
            <a:r>
              <a:rPr lang="es-ES"/>
              <a:t>Haga clic en el icono para agregar una imagen</a:t>
            </a:r>
            <a:endParaRPr lang="es-CO" dirty="0"/>
          </a:p>
        </p:txBody>
      </p:sp>
      <p:sp>
        <p:nvSpPr>
          <p:cNvPr id="16" name="Marcador de texto 15">
            <a:extLst>
              <a:ext uri="{FF2B5EF4-FFF2-40B4-BE49-F238E27FC236}">
                <a16:creationId xmlns:a16="http://schemas.microsoft.com/office/drawing/2014/main" id="{D84399CE-7DA5-4FCE-BB38-5822C4025D10}"/>
              </a:ext>
            </a:extLst>
          </p:cNvPr>
          <p:cNvSpPr>
            <a:spLocks noGrp="1"/>
          </p:cNvSpPr>
          <p:nvPr>
            <p:ph type="body" sz="quarter" idx="12" hasCustomPrompt="1"/>
          </p:nvPr>
        </p:nvSpPr>
        <p:spPr>
          <a:xfrm>
            <a:off x="1805773" y="3475492"/>
            <a:ext cx="1349999" cy="280988"/>
          </a:xfrm>
        </p:spPr>
        <p:txBody>
          <a:bodyPr anchor="ctr">
            <a:noAutofit/>
          </a:bodyPr>
          <a:lstStyle>
            <a:lvl1pPr marL="0" indent="0">
              <a:buNone/>
              <a:defRPr sz="1200" b="1">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Nombre</a:t>
            </a:r>
            <a:endParaRPr lang="es-CO" dirty="0"/>
          </a:p>
        </p:txBody>
      </p:sp>
      <p:sp>
        <p:nvSpPr>
          <p:cNvPr id="17" name="Marcador de texto 15">
            <a:extLst>
              <a:ext uri="{FF2B5EF4-FFF2-40B4-BE49-F238E27FC236}">
                <a16:creationId xmlns:a16="http://schemas.microsoft.com/office/drawing/2014/main" id="{768E329C-63E5-484A-A95A-97A7359C32A0}"/>
              </a:ext>
            </a:extLst>
          </p:cNvPr>
          <p:cNvSpPr>
            <a:spLocks noGrp="1"/>
          </p:cNvSpPr>
          <p:nvPr>
            <p:ph type="body" sz="quarter" idx="13" hasCustomPrompt="1"/>
          </p:nvPr>
        </p:nvSpPr>
        <p:spPr>
          <a:xfrm>
            <a:off x="1805773" y="3832161"/>
            <a:ext cx="1349999" cy="177125"/>
          </a:xfrm>
        </p:spPr>
        <p:txBody>
          <a:bodyPr anchor="ctr">
            <a:noAutofit/>
          </a:bodyPr>
          <a:lstStyle>
            <a:lvl1pPr marL="0" indent="0">
              <a:buNone/>
              <a:defRPr sz="1000" b="0">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Cargo</a:t>
            </a:r>
            <a:endParaRPr lang="es-CO" dirty="0"/>
          </a:p>
        </p:txBody>
      </p:sp>
      <p:sp>
        <p:nvSpPr>
          <p:cNvPr id="33" name="Marcador de posición de imagen 9">
            <a:extLst>
              <a:ext uri="{FF2B5EF4-FFF2-40B4-BE49-F238E27FC236}">
                <a16:creationId xmlns:a16="http://schemas.microsoft.com/office/drawing/2014/main" id="{B2387554-29AF-42B4-A36B-18D337F9D24E}"/>
              </a:ext>
            </a:extLst>
          </p:cNvPr>
          <p:cNvSpPr>
            <a:spLocks noGrp="1"/>
          </p:cNvSpPr>
          <p:nvPr>
            <p:ph type="pic" sz="quarter" idx="14"/>
          </p:nvPr>
        </p:nvSpPr>
        <p:spPr>
          <a:xfrm>
            <a:off x="3755533" y="2022270"/>
            <a:ext cx="1350000" cy="1350000"/>
          </a:xfrm>
          <a:prstGeom prst="ellipse">
            <a:avLst/>
          </a:prstGeom>
          <a:pattFill prst="pct5">
            <a:fgClr>
              <a:schemeClr val="accent2"/>
            </a:fgClr>
            <a:bgClr>
              <a:schemeClr val="bg1"/>
            </a:bgClr>
          </a:pattFill>
        </p:spPr>
        <p:txBody>
          <a:bodyPr anchor="ctr">
            <a:noAutofit/>
          </a:bodyPr>
          <a:lstStyle>
            <a:lvl1pPr marL="0" indent="0">
              <a:buNone/>
              <a:defRPr sz="1100"/>
            </a:lvl1pPr>
          </a:lstStyle>
          <a:p>
            <a:r>
              <a:rPr lang="es-ES"/>
              <a:t>Haga clic en el icono para agregar una imagen</a:t>
            </a:r>
            <a:endParaRPr lang="es-CO" dirty="0"/>
          </a:p>
        </p:txBody>
      </p:sp>
      <p:sp>
        <p:nvSpPr>
          <p:cNvPr id="34" name="Marcador de texto 15">
            <a:extLst>
              <a:ext uri="{FF2B5EF4-FFF2-40B4-BE49-F238E27FC236}">
                <a16:creationId xmlns:a16="http://schemas.microsoft.com/office/drawing/2014/main" id="{F0170EAD-2A85-4199-9432-ECF82B3C3140}"/>
              </a:ext>
            </a:extLst>
          </p:cNvPr>
          <p:cNvSpPr>
            <a:spLocks noGrp="1"/>
          </p:cNvSpPr>
          <p:nvPr>
            <p:ph type="body" sz="quarter" idx="15" hasCustomPrompt="1"/>
          </p:nvPr>
        </p:nvSpPr>
        <p:spPr>
          <a:xfrm>
            <a:off x="3755534" y="3475492"/>
            <a:ext cx="1349999" cy="280988"/>
          </a:xfrm>
        </p:spPr>
        <p:txBody>
          <a:bodyPr anchor="ctr">
            <a:noAutofit/>
          </a:bodyPr>
          <a:lstStyle>
            <a:lvl1pPr marL="0" indent="0">
              <a:buNone/>
              <a:defRPr sz="1200" b="1">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Nombre</a:t>
            </a:r>
            <a:endParaRPr lang="es-CO" dirty="0"/>
          </a:p>
        </p:txBody>
      </p:sp>
      <p:sp>
        <p:nvSpPr>
          <p:cNvPr id="35" name="Marcador de texto 15">
            <a:extLst>
              <a:ext uri="{FF2B5EF4-FFF2-40B4-BE49-F238E27FC236}">
                <a16:creationId xmlns:a16="http://schemas.microsoft.com/office/drawing/2014/main" id="{72AD0C65-DD64-495B-99AE-8B6D21B7BE5A}"/>
              </a:ext>
            </a:extLst>
          </p:cNvPr>
          <p:cNvSpPr>
            <a:spLocks noGrp="1"/>
          </p:cNvSpPr>
          <p:nvPr>
            <p:ph type="body" sz="quarter" idx="16" hasCustomPrompt="1"/>
          </p:nvPr>
        </p:nvSpPr>
        <p:spPr>
          <a:xfrm>
            <a:off x="3755534" y="3832161"/>
            <a:ext cx="1349999" cy="177125"/>
          </a:xfrm>
        </p:spPr>
        <p:txBody>
          <a:bodyPr anchor="ctr">
            <a:noAutofit/>
          </a:bodyPr>
          <a:lstStyle>
            <a:lvl1pPr marL="0" indent="0">
              <a:buNone/>
              <a:defRPr sz="1000" b="0">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Cargo</a:t>
            </a:r>
            <a:endParaRPr lang="es-CO" dirty="0"/>
          </a:p>
        </p:txBody>
      </p:sp>
      <p:sp>
        <p:nvSpPr>
          <p:cNvPr id="36" name="Marcador de posición de imagen 9">
            <a:extLst>
              <a:ext uri="{FF2B5EF4-FFF2-40B4-BE49-F238E27FC236}">
                <a16:creationId xmlns:a16="http://schemas.microsoft.com/office/drawing/2014/main" id="{1B7AED07-C104-407D-8EF4-812EAA4E57B2}"/>
              </a:ext>
            </a:extLst>
          </p:cNvPr>
          <p:cNvSpPr>
            <a:spLocks noGrp="1"/>
          </p:cNvSpPr>
          <p:nvPr>
            <p:ph type="pic" sz="quarter" idx="17"/>
          </p:nvPr>
        </p:nvSpPr>
        <p:spPr>
          <a:xfrm>
            <a:off x="5706884" y="2022270"/>
            <a:ext cx="1350000" cy="1350000"/>
          </a:xfrm>
          <a:prstGeom prst="ellipse">
            <a:avLst/>
          </a:prstGeom>
          <a:pattFill prst="pct5">
            <a:fgClr>
              <a:schemeClr val="accent2"/>
            </a:fgClr>
            <a:bgClr>
              <a:schemeClr val="bg1"/>
            </a:bgClr>
          </a:pattFill>
        </p:spPr>
        <p:txBody>
          <a:bodyPr anchor="ctr">
            <a:noAutofit/>
          </a:bodyPr>
          <a:lstStyle>
            <a:lvl1pPr marL="0" indent="0">
              <a:buNone/>
              <a:defRPr sz="1100"/>
            </a:lvl1pPr>
          </a:lstStyle>
          <a:p>
            <a:r>
              <a:rPr lang="es-ES"/>
              <a:t>Haga clic en el icono para agregar una imagen</a:t>
            </a:r>
            <a:endParaRPr lang="es-CO" dirty="0"/>
          </a:p>
        </p:txBody>
      </p:sp>
      <p:sp>
        <p:nvSpPr>
          <p:cNvPr id="37" name="Marcador de texto 15">
            <a:extLst>
              <a:ext uri="{FF2B5EF4-FFF2-40B4-BE49-F238E27FC236}">
                <a16:creationId xmlns:a16="http://schemas.microsoft.com/office/drawing/2014/main" id="{9A59B5E9-E58C-47F6-B5B3-79F02A1CED1C}"/>
              </a:ext>
            </a:extLst>
          </p:cNvPr>
          <p:cNvSpPr>
            <a:spLocks noGrp="1"/>
          </p:cNvSpPr>
          <p:nvPr>
            <p:ph type="body" sz="quarter" idx="18" hasCustomPrompt="1"/>
          </p:nvPr>
        </p:nvSpPr>
        <p:spPr>
          <a:xfrm>
            <a:off x="5706885" y="3475492"/>
            <a:ext cx="1349999" cy="280988"/>
          </a:xfrm>
        </p:spPr>
        <p:txBody>
          <a:bodyPr anchor="ctr">
            <a:noAutofit/>
          </a:bodyPr>
          <a:lstStyle>
            <a:lvl1pPr marL="0" indent="0">
              <a:buNone/>
              <a:defRPr sz="1200" b="1">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Nombre</a:t>
            </a:r>
            <a:endParaRPr lang="es-CO" dirty="0"/>
          </a:p>
        </p:txBody>
      </p:sp>
      <p:sp>
        <p:nvSpPr>
          <p:cNvPr id="38" name="Marcador de texto 15">
            <a:extLst>
              <a:ext uri="{FF2B5EF4-FFF2-40B4-BE49-F238E27FC236}">
                <a16:creationId xmlns:a16="http://schemas.microsoft.com/office/drawing/2014/main" id="{CF2F4791-654B-45AA-84D6-05A4AC9A1E86}"/>
              </a:ext>
            </a:extLst>
          </p:cNvPr>
          <p:cNvSpPr>
            <a:spLocks noGrp="1"/>
          </p:cNvSpPr>
          <p:nvPr>
            <p:ph type="body" sz="quarter" idx="19" hasCustomPrompt="1"/>
          </p:nvPr>
        </p:nvSpPr>
        <p:spPr>
          <a:xfrm>
            <a:off x="5706885" y="3832161"/>
            <a:ext cx="1349999" cy="177125"/>
          </a:xfrm>
        </p:spPr>
        <p:txBody>
          <a:bodyPr anchor="ctr">
            <a:noAutofit/>
          </a:bodyPr>
          <a:lstStyle>
            <a:lvl1pPr marL="0" indent="0">
              <a:buNone/>
              <a:defRPr sz="1000" b="0">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Cargo</a:t>
            </a:r>
            <a:endParaRPr lang="es-CO" dirty="0"/>
          </a:p>
        </p:txBody>
      </p:sp>
      <p:sp>
        <p:nvSpPr>
          <p:cNvPr id="39" name="Marcador de posición de imagen 9">
            <a:extLst>
              <a:ext uri="{FF2B5EF4-FFF2-40B4-BE49-F238E27FC236}">
                <a16:creationId xmlns:a16="http://schemas.microsoft.com/office/drawing/2014/main" id="{4A672771-6CD9-4243-9F0F-D9389D7114BB}"/>
              </a:ext>
            </a:extLst>
          </p:cNvPr>
          <p:cNvSpPr>
            <a:spLocks noGrp="1"/>
          </p:cNvSpPr>
          <p:nvPr>
            <p:ph type="pic" sz="quarter" idx="20"/>
          </p:nvPr>
        </p:nvSpPr>
        <p:spPr>
          <a:xfrm>
            <a:off x="7658235" y="2022270"/>
            <a:ext cx="1350000" cy="1350000"/>
          </a:xfrm>
          <a:prstGeom prst="ellipse">
            <a:avLst/>
          </a:prstGeom>
          <a:pattFill prst="pct5">
            <a:fgClr>
              <a:schemeClr val="accent2"/>
            </a:fgClr>
            <a:bgClr>
              <a:schemeClr val="bg1"/>
            </a:bgClr>
          </a:pattFill>
        </p:spPr>
        <p:txBody>
          <a:bodyPr anchor="ctr">
            <a:noAutofit/>
          </a:bodyPr>
          <a:lstStyle>
            <a:lvl1pPr marL="0" indent="0">
              <a:buNone/>
              <a:defRPr sz="1100"/>
            </a:lvl1pPr>
          </a:lstStyle>
          <a:p>
            <a:r>
              <a:rPr lang="es-ES"/>
              <a:t>Haga clic en el icono para agregar una imagen</a:t>
            </a:r>
            <a:endParaRPr lang="es-CO" dirty="0"/>
          </a:p>
        </p:txBody>
      </p:sp>
      <p:sp>
        <p:nvSpPr>
          <p:cNvPr id="40" name="Marcador de texto 15">
            <a:extLst>
              <a:ext uri="{FF2B5EF4-FFF2-40B4-BE49-F238E27FC236}">
                <a16:creationId xmlns:a16="http://schemas.microsoft.com/office/drawing/2014/main" id="{FD8FCBF2-B123-41F3-A9D2-CEBD4D1DC55E}"/>
              </a:ext>
            </a:extLst>
          </p:cNvPr>
          <p:cNvSpPr>
            <a:spLocks noGrp="1"/>
          </p:cNvSpPr>
          <p:nvPr>
            <p:ph type="body" sz="quarter" idx="21" hasCustomPrompt="1"/>
          </p:nvPr>
        </p:nvSpPr>
        <p:spPr>
          <a:xfrm>
            <a:off x="7658236" y="3475492"/>
            <a:ext cx="1349999" cy="280988"/>
          </a:xfrm>
        </p:spPr>
        <p:txBody>
          <a:bodyPr anchor="ctr">
            <a:noAutofit/>
          </a:bodyPr>
          <a:lstStyle>
            <a:lvl1pPr marL="0" indent="0">
              <a:buNone/>
              <a:defRPr sz="1200" b="1">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Nombre</a:t>
            </a:r>
            <a:endParaRPr lang="es-CO" dirty="0"/>
          </a:p>
        </p:txBody>
      </p:sp>
      <p:sp>
        <p:nvSpPr>
          <p:cNvPr id="41" name="Marcador de texto 15">
            <a:extLst>
              <a:ext uri="{FF2B5EF4-FFF2-40B4-BE49-F238E27FC236}">
                <a16:creationId xmlns:a16="http://schemas.microsoft.com/office/drawing/2014/main" id="{59314752-99DA-48CD-8CAE-E8DA04652C74}"/>
              </a:ext>
            </a:extLst>
          </p:cNvPr>
          <p:cNvSpPr>
            <a:spLocks noGrp="1"/>
          </p:cNvSpPr>
          <p:nvPr>
            <p:ph type="body" sz="quarter" idx="22" hasCustomPrompt="1"/>
          </p:nvPr>
        </p:nvSpPr>
        <p:spPr>
          <a:xfrm>
            <a:off x="7658236" y="3832161"/>
            <a:ext cx="1349999" cy="177125"/>
          </a:xfrm>
        </p:spPr>
        <p:txBody>
          <a:bodyPr anchor="ctr">
            <a:noAutofit/>
          </a:bodyPr>
          <a:lstStyle>
            <a:lvl1pPr marL="0" indent="0">
              <a:buNone/>
              <a:defRPr sz="1000" b="0">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Cargo</a:t>
            </a:r>
            <a:endParaRPr lang="es-CO" dirty="0"/>
          </a:p>
        </p:txBody>
      </p:sp>
      <p:sp>
        <p:nvSpPr>
          <p:cNvPr id="42" name="Marcador de posición de imagen 9">
            <a:extLst>
              <a:ext uri="{FF2B5EF4-FFF2-40B4-BE49-F238E27FC236}">
                <a16:creationId xmlns:a16="http://schemas.microsoft.com/office/drawing/2014/main" id="{8F8EA700-8965-4978-BE2C-C1BF98968669}"/>
              </a:ext>
            </a:extLst>
          </p:cNvPr>
          <p:cNvSpPr>
            <a:spLocks noGrp="1"/>
          </p:cNvSpPr>
          <p:nvPr>
            <p:ph type="pic" sz="quarter" idx="23"/>
          </p:nvPr>
        </p:nvSpPr>
        <p:spPr>
          <a:xfrm>
            <a:off x="9609586" y="2022270"/>
            <a:ext cx="1350000" cy="1350000"/>
          </a:xfrm>
          <a:prstGeom prst="ellipse">
            <a:avLst/>
          </a:prstGeom>
          <a:pattFill prst="pct5">
            <a:fgClr>
              <a:schemeClr val="accent2"/>
            </a:fgClr>
            <a:bgClr>
              <a:schemeClr val="bg1"/>
            </a:bgClr>
          </a:pattFill>
        </p:spPr>
        <p:txBody>
          <a:bodyPr anchor="ctr">
            <a:noAutofit/>
          </a:bodyPr>
          <a:lstStyle>
            <a:lvl1pPr marL="0" indent="0">
              <a:buNone/>
              <a:defRPr sz="1100"/>
            </a:lvl1pPr>
          </a:lstStyle>
          <a:p>
            <a:r>
              <a:rPr lang="es-ES"/>
              <a:t>Haga clic en el icono para agregar una imagen</a:t>
            </a:r>
            <a:endParaRPr lang="es-CO" dirty="0"/>
          </a:p>
        </p:txBody>
      </p:sp>
      <p:sp>
        <p:nvSpPr>
          <p:cNvPr id="43" name="Marcador de texto 15">
            <a:extLst>
              <a:ext uri="{FF2B5EF4-FFF2-40B4-BE49-F238E27FC236}">
                <a16:creationId xmlns:a16="http://schemas.microsoft.com/office/drawing/2014/main" id="{55F019C4-E63E-417D-BD42-BB0AD973522E}"/>
              </a:ext>
            </a:extLst>
          </p:cNvPr>
          <p:cNvSpPr>
            <a:spLocks noGrp="1"/>
          </p:cNvSpPr>
          <p:nvPr>
            <p:ph type="body" sz="quarter" idx="24" hasCustomPrompt="1"/>
          </p:nvPr>
        </p:nvSpPr>
        <p:spPr>
          <a:xfrm>
            <a:off x="9609587" y="3475492"/>
            <a:ext cx="1349999" cy="280988"/>
          </a:xfrm>
        </p:spPr>
        <p:txBody>
          <a:bodyPr anchor="ctr">
            <a:noAutofit/>
          </a:bodyPr>
          <a:lstStyle>
            <a:lvl1pPr marL="0" indent="0">
              <a:buNone/>
              <a:defRPr sz="1200" b="1">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Nombre</a:t>
            </a:r>
            <a:endParaRPr lang="es-CO" dirty="0"/>
          </a:p>
        </p:txBody>
      </p:sp>
      <p:sp>
        <p:nvSpPr>
          <p:cNvPr id="44" name="Marcador de texto 15">
            <a:extLst>
              <a:ext uri="{FF2B5EF4-FFF2-40B4-BE49-F238E27FC236}">
                <a16:creationId xmlns:a16="http://schemas.microsoft.com/office/drawing/2014/main" id="{736D0E94-D3A8-4AF8-9125-F20DF2BF4BD9}"/>
              </a:ext>
            </a:extLst>
          </p:cNvPr>
          <p:cNvSpPr>
            <a:spLocks noGrp="1"/>
          </p:cNvSpPr>
          <p:nvPr>
            <p:ph type="body" sz="quarter" idx="25" hasCustomPrompt="1"/>
          </p:nvPr>
        </p:nvSpPr>
        <p:spPr>
          <a:xfrm>
            <a:off x="9609587" y="3832161"/>
            <a:ext cx="1349999" cy="177125"/>
          </a:xfrm>
        </p:spPr>
        <p:txBody>
          <a:bodyPr anchor="ctr">
            <a:noAutofit/>
          </a:bodyPr>
          <a:lstStyle>
            <a:lvl1pPr marL="0" indent="0">
              <a:buNone/>
              <a:defRPr sz="1000" b="0">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Cargo</a:t>
            </a:r>
            <a:endParaRPr lang="es-CO" dirty="0"/>
          </a:p>
        </p:txBody>
      </p:sp>
      <p:sp>
        <p:nvSpPr>
          <p:cNvPr id="45" name="Marcador de posición de imagen 9">
            <a:extLst>
              <a:ext uri="{FF2B5EF4-FFF2-40B4-BE49-F238E27FC236}">
                <a16:creationId xmlns:a16="http://schemas.microsoft.com/office/drawing/2014/main" id="{208FA3C0-2FC9-41FB-8CA0-4E507DED697E}"/>
              </a:ext>
            </a:extLst>
          </p:cNvPr>
          <p:cNvSpPr>
            <a:spLocks noGrp="1"/>
          </p:cNvSpPr>
          <p:nvPr>
            <p:ph type="pic" sz="quarter" idx="26"/>
          </p:nvPr>
        </p:nvSpPr>
        <p:spPr>
          <a:xfrm>
            <a:off x="1805772" y="4239670"/>
            <a:ext cx="1350000" cy="1350000"/>
          </a:xfrm>
          <a:prstGeom prst="ellipse">
            <a:avLst/>
          </a:prstGeom>
          <a:pattFill prst="pct5">
            <a:fgClr>
              <a:schemeClr val="accent2"/>
            </a:fgClr>
            <a:bgClr>
              <a:schemeClr val="bg1"/>
            </a:bgClr>
          </a:pattFill>
        </p:spPr>
        <p:txBody>
          <a:bodyPr anchor="ctr">
            <a:noAutofit/>
          </a:bodyPr>
          <a:lstStyle>
            <a:lvl1pPr marL="0" indent="0">
              <a:buNone/>
              <a:defRPr sz="1100"/>
            </a:lvl1pPr>
          </a:lstStyle>
          <a:p>
            <a:r>
              <a:rPr lang="es-ES"/>
              <a:t>Haga clic en el icono para agregar una imagen</a:t>
            </a:r>
            <a:endParaRPr lang="es-CO" dirty="0"/>
          </a:p>
        </p:txBody>
      </p:sp>
      <p:sp>
        <p:nvSpPr>
          <p:cNvPr id="46" name="Marcador de texto 15">
            <a:extLst>
              <a:ext uri="{FF2B5EF4-FFF2-40B4-BE49-F238E27FC236}">
                <a16:creationId xmlns:a16="http://schemas.microsoft.com/office/drawing/2014/main" id="{36DD0786-1ABB-4AEC-8518-56DE9FFCDC5F}"/>
              </a:ext>
            </a:extLst>
          </p:cNvPr>
          <p:cNvSpPr>
            <a:spLocks noGrp="1"/>
          </p:cNvSpPr>
          <p:nvPr>
            <p:ph type="body" sz="quarter" idx="27" hasCustomPrompt="1"/>
          </p:nvPr>
        </p:nvSpPr>
        <p:spPr>
          <a:xfrm>
            <a:off x="1805773" y="5692892"/>
            <a:ext cx="1349999" cy="280988"/>
          </a:xfrm>
        </p:spPr>
        <p:txBody>
          <a:bodyPr anchor="ctr">
            <a:noAutofit/>
          </a:bodyPr>
          <a:lstStyle>
            <a:lvl1pPr marL="0" indent="0">
              <a:buNone/>
              <a:defRPr sz="1200" b="1">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Nombre</a:t>
            </a:r>
            <a:endParaRPr lang="es-CO" dirty="0"/>
          </a:p>
        </p:txBody>
      </p:sp>
      <p:sp>
        <p:nvSpPr>
          <p:cNvPr id="47" name="Marcador de texto 15">
            <a:extLst>
              <a:ext uri="{FF2B5EF4-FFF2-40B4-BE49-F238E27FC236}">
                <a16:creationId xmlns:a16="http://schemas.microsoft.com/office/drawing/2014/main" id="{DE84BF23-5A46-4AD9-A472-ACD591ACA78D}"/>
              </a:ext>
            </a:extLst>
          </p:cNvPr>
          <p:cNvSpPr>
            <a:spLocks noGrp="1"/>
          </p:cNvSpPr>
          <p:nvPr>
            <p:ph type="body" sz="quarter" idx="28" hasCustomPrompt="1"/>
          </p:nvPr>
        </p:nvSpPr>
        <p:spPr>
          <a:xfrm>
            <a:off x="1805773" y="6049561"/>
            <a:ext cx="1349999" cy="177125"/>
          </a:xfrm>
        </p:spPr>
        <p:txBody>
          <a:bodyPr anchor="ctr">
            <a:noAutofit/>
          </a:bodyPr>
          <a:lstStyle>
            <a:lvl1pPr marL="0" indent="0">
              <a:buNone/>
              <a:defRPr sz="1000" b="0">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Cargo</a:t>
            </a:r>
            <a:endParaRPr lang="es-CO" dirty="0"/>
          </a:p>
        </p:txBody>
      </p:sp>
      <p:sp>
        <p:nvSpPr>
          <p:cNvPr id="48" name="Marcador de posición de imagen 9">
            <a:extLst>
              <a:ext uri="{FF2B5EF4-FFF2-40B4-BE49-F238E27FC236}">
                <a16:creationId xmlns:a16="http://schemas.microsoft.com/office/drawing/2014/main" id="{E296D412-9AF4-4BC4-8CCE-B6A6FA078635}"/>
              </a:ext>
            </a:extLst>
          </p:cNvPr>
          <p:cNvSpPr>
            <a:spLocks noGrp="1"/>
          </p:cNvSpPr>
          <p:nvPr>
            <p:ph type="pic" sz="quarter" idx="29"/>
          </p:nvPr>
        </p:nvSpPr>
        <p:spPr>
          <a:xfrm>
            <a:off x="3755533" y="4239670"/>
            <a:ext cx="1350000" cy="1350000"/>
          </a:xfrm>
          <a:prstGeom prst="ellipse">
            <a:avLst/>
          </a:prstGeom>
          <a:pattFill prst="pct5">
            <a:fgClr>
              <a:schemeClr val="accent2"/>
            </a:fgClr>
            <a:bgClr>
              <a:schemeClr val="bg1"/>
            </a:bgClr>
          </a:pattFill>
        </p:spPr>
        <p:txBody>
          <a:bodyPr anchor="ctr">
            <a:noAutofit/>
          </a:bodyPr>
          <a:lstStyle>
            <a:lvl1pPr marL="0" indent="0">
              <a:buNone/>
              <a:defRPr sz="1100"/>
            </a:lvl1pPr>
          </a:lstStyle>
          <a:p>
            <a:r>
              <a:rPr lang="es-ES"/>
              <a:t>Haga clic en el icono para agregar una imagen</a:t>
            </a:r>
            <a:endParaRPr lang="es-CO" dirty="0"/>
          </a:p>
        </p:txBody>
      </p:sp>
      <p:sp>
        <p:nvSpPr>
          <p:cNvPr id="49" name="Marcador de texto 15">
            <a:extLst>
              <a:ext uri="{FF2B5EF4-FFF2-40B4-BE49-F238E27FC236}">
                <a16:creationId xmlns:a16="http://schemas.microsoft.com/office/drawing/2014/main" id="{FC235A20-7E46-45D8-BCCD-96771CB7B0E6}"/>
              </a:ext>
            </a:extLst>
          </p:cNvPr>
          <p:cNvSpPr>
            <a:spLocks noGrp="1"/>
          </p:cNvSpPr>
          <p:nvPr>
            <p:ph type="body" sz="quarter" idx="30" hasCustomPrompt="1"/>
          </p:nvPr>
        </p:nvSpPr>
        <p:spPr>
          <a:xfrm>
            <a:off x="3755534" y="5692892"/>
            <a:ext cx="1349999" cy="280988"/>
          </a:xfrm>
        </p:spPr>
        <p:txBody>
          <a:bodyPr anchor="ctr">
            <a:noAutofit/>
          </a:bodyPr>
          <a:lstStyle>
            <a:lvl1pPr marL="0" indent="0">
              <a:buNone/>
              <a:defRPr sz="1200" b="1">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Nombre</a:t>
            </a:r>
            <a:endParaRPr lang="es-CO" dirty="0"/>
          </a:p>
        </p:txBody>
      </p:sp>
      <p:sp>
        <p:nvSpPr>
          <p:cNvPr id="50" name="Marcador de texto 15">
            <a:extLst>
              <a:ext uri="{FF2B5EF4-FFF2-40B4-BE49-F238E27FC236}">
                <a16:creationId xmlns:a16="http://schemas.microsoft.com/office/drawing/2014/main" id="{9C983990-DE8F-476F-B1A1-4D6C65EB7951}"/>
              </a:ext>
            </a:extLst>
          </p:cNvPr>
          <p:cNvSpPr>
            <a:spLocks noGrp="1"/>
          </p:cNvSpPr>
          <p:nvPr>
            <p:ph type="body" sz="quarter" idx="31" hasCustomPrompt="1"/>
          </p:nvPr>
        </p:nvSpPr>
        <p:spPr>
          <a:xfrm>
            <a:off x="3755534" y="6049561"/>
            <a:ext cx="1349999" cy="177125"/>
          </a:xfrm>
        </p:spPr>
        <p:txBody>
          <a:bodyPr anchor="ctr">
            <a:noAutofit/>
          </a:bodyPr>
          <a:lstStyle>
            <a:lvl1pPr marL="0" indent="0">
              <a:buNone/>
              <a:defRPr sz="1000" b="0">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Cargo</a:t>
            </a:r>
            <a:endParaRPr lang="es-CO" dirty="0"/>
          </a:p>
        </p:txBody>
      </p:sp>
      <p:sp>
        <p:nvSpPr>
          <p:cNvPr id="51" name="Marcador de posición de imagen 9">
            <a:extLst>
              <a:ext uri="{FF2B5EF4-FFF2-40B4-BE49-F238E27FC236}">
                <a16:creationId xmlns:a16="http://schemas.microsoft.com/office/drawing/2014/main" id="{FBA70C01-9556-409D-88C8-928CCC71B3A4}"/>
              </a:ext>
            </a:extLst>
          </p:cNvPr>
          <p:cNvSpPr>
            <a:spLocks noGrp="1"/>
          </p:cNvSpPr>
          <p:nvPr>
            <p:ph type="pic" sz="quarter" idx="32"/>
          </p:nvPr>
        </p:nvSpPr>
        <p:spPr>
          <a:xfrm>
            <a:off x="5706884" y="4239670"/>
            <a:ext cx="1350000" cy="1350000"/>
          </a:xfrm>
          <a:prstGeom prst="ellipse">
            <a:avLst/>
          </a:prstGeom>
          <a:pattFill prst="pct5">
            <a:fgClr>
              <a:schemeClr val="accent2"/>
            </a:fgClr>
            <a:bgClr>
              <a:schemeClr val="bg1"/>
            </a:bgClr>
          </a:pattFill>
        </p:spPr>
        <p:txBody>
          <a:bodyPr anchor="ctr">
            <a:noAutofit/>
          </a:bodyPr>
          <a:lstStyle>
            <a:lvl1pPr marL="0" indent="0">
              <a:buNone/>
              <a:defRPr sz="1100"/>
            </a:lvl1pPr>
          </a:lstStyle>
          <a:p>
            <a:r>
              <a:rPr lang="es-ES"/>
              <a:t>Haga clic en el icono para agregar una imagen</a:t>
            </a:r>
            <a:endParaRPr lang="es-CO" dirty="0"/>
          </a:p>
        </p:txBody>
      </p:sp>
      <p:sp>
        <p:nvSpPr>
          <p:cNvPr id="52" name="Marcador de texto 15">
            <a:extLst>
              <a:ext uri="{FF2B5EF4-FFF2-40B4-BE49-F238E27FC236}">
                <a16:creationId xmlns:a16="http://schemas.microsoft.com/office/drawing/2014/main" id="{03FF168F-D19F-40D3-A08D-22A675404174}"/>
              </a:ext>
            </a:extLst>
          </p:cNvPr>
          <p:cNvSpPr>
            <a:spLocks noGrp="1"/>
          </p:cNvSpPr>
          <p:nvPr>
            <p:ph type="body" sz="quarter" idx="33" hasCustomPrompt="1"/>
          </p:nvPr>
        </p:nvSpPr>
        <p:spPr>
          <a:xfrm>
            <a:off x="5706885" y="5692892"/>
            <a:ext cx="1349999" cy="280988"/>
          </a:xfrm>
        </p:spPr>
        <p:txBody>
          <a:bodyPr anchor="ctr">
            <a:noAutofit/>
          </a:bodyPr>
          <a:lstStyle>
            <a:lvl1pPr marL="0" indent="0">
              <a:buNone/>
              <a:defRPr sz="1200" b="1">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Nombre</a:t>
            </a:r>
            <a:endParaRPr lang="es-CO" dirty="0"/>
          </a:p>
        </p:txBody>
      </p:sp>
      <p:sp>
        <p:nvSpPr>
          <p:cNvPr id="53" name="Marcador de texto 15">
            <a:extLst>
              <a:ext uri="{FF2B5EF4-FFF2-40B4-BE49-F238E27FC236}">
                <a16:creationId xmlns:a16="http://schemas.microsoft.com/office/drawing/2014/main" id="{8F8BCC83-145D-4FBB-A21B-4FE7764350A3}"/>
              </a:ext>
            </a:extLst>
          </p:cNvPr>
          <p:cNvSpPr>
            <a:spLocks noGrp="1"/>
          </p:cNvSpPr>
          <p:nvPr>
            <p:ph type="body" sz="quarter" idx="34" hasCustomPrompt="1"/>
          </p:nvPr>
        </p:nvSpPr>
        <p:spPr>
          <a:xfrm>
            <a:off x="5706885" y="6049561"/>
            <a:ext cx="1349999" cy="177125"/>
          </a:xfrm>
        </p:spPr>
        <p:txBody>
          <a:bodyPr anchor="ctr">
            <a:noAutofit/>
          </a:bodyPr>
          <a:lstStyle>
            <a:lvl1pPr marL="0" indent="0">
              <a:buNone/>
              <a:defRPr sz="1000" b="0">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Cargo</a:t>
            </a:r>
            <a:endParaRPr lang="es-CO" dirty="0"/>
          </a:p>
        </p:txBody>
      </p:sp>
      <p:sp>
        <p:nvSpPr>
          <p:cNvPr id="54" name="Marcador de posición de imagen 9">
            <a:extLst>
              <a:ext uri="{FF2B5EF4-FFF2-40B4-BE49-F238E27FC236}">
                <a16:creationId xmlns:a16="http://schemas.microsoft.com/office/drawing/2014/main" id="{736F7029-37DB-4C78-93F8-7268AA1E7B00}"/>
              </a:ext>
            </a:extLst>
          </p:cNvPr>
          <p:cNvSpPr>
            <a:spLocks noGrp="1"/>
          </p:cNvSpPr>
          <p:nvPr>
            <p:ph type="pic" sz="quarter" idx="35"/>
          </p:nvPr>
        </p:nvSpPr>
        <p:spPr>
          <a:xfrm>
            <a:off x="7658235" y="4239670"/>
            <a:ext cx="1350000" cy="1350000"/>
          </a:xfrm>
          <a:prstGeom prst="ellipse">
            <a:avLst/>
          </a:prstGeom>
          <a:pattFill prst="pct5">
            <a:fgClr>
              <a:schemeClr val="accent2"/>
            </a:fgClr>
            <a:bgClr>
              <a:schemeClr val="bg1"/>
            </a:bgClr>
          </a:pattFill>
        </p:spPr>
        <p:txBody>
          <a:bodyPr anchor="ctr">
            <a:noAutofit/>
          </a:bodyPr>
          <a:lstStyle>
            <a:lvl1pPr marL="0" indent="0">
              <a:buNone/>
              <a:defRPr sz="1100"/>
            </a:lvl1pPr>
          </a:lstStyle>
          <a:p>
            <a:r>
              <a:rPr lang="es-ES"/>
              <a:t>Haga clic en el icono para agregar una imagen</a:t>
            </a:r>
            <a:endParaRPr lang="es-CO" dirty="0"/>
          </a:p>
        </p:txBody>
      </p:sp>
      <p:sp>
        <p:nvSpPr>
          <p:cNvPr id="55" name="Marcador de texto 15">
            <a:extLst>
              <a:ext uri="{FF2B5EF4-FFF2-40B4-BE49-F238E27FC236}">
                <a16:creationId xmlns:a16="http://schemas.microsoft.com/office/drawing/2014/main" id="{95C8CD12-B94B-445B-AEFB-8B97C1D119ED}"/>
              </a:ext>
            </a:extLst>
          </p:cNvPr>
          <p:cNvSpPr>
            <a:spLocks noGrp="1"/>
          </p:cNvSpPr>
          <p:nvPr>
            <p:ph type="body" sz="quarter" idx="36" hasCustomPrompt="1"/>
          </p:nvPr>
        </p:nvSpPr>
        <p:spPr>
          <a:xfrm>
            <a:off x="7658236" y="5692892"/>
            <a:ext cx="1349999" cy="280988"/>
          </a:xfrm>
        </p:spPr>
        <p:txBody>
          <a:bodyPr anchor="ctr">
            <a:noAutofit/>
          </a:bodyPr>
          <a:lstStyle>
            <a:lvl1pPr marL="0" indent="0">
              <a:buNone/>
              <a:defRPr sz="1200" b="1">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Nombre</a:t>
            </a:r>
            <a:endParaRPr lang="es-CO" dirty="0"/>
          </a:p>
        </p:txBody>
      </p:sp>
      <p:sp>
        <p:nvSpPr>
          <p:cNvPr id="56" name="Marcador de texto 15">
            <a:extLst>
              <a:ext uri="{FF2B5EF4-FFF2-40B4-BE49-F238E27FC236}">
                <a16:creationId xmlns:a16="http://schemas.microsoft.com/office/drawing/2014/main" id="{F90AA8B7-CCAC-44CD-BEBB-3ED63BE18989}"/>
              </a:ext>
            </a:extLst>
          </p:cNvPr>
          <p:cNvSpPr>
            <a:spLocks noGrp="1"/>
          </p:cNvSpPr>
          <p:nvPr>
            <p:ph type="body" sz="quarter" idx="37" hasCustomPrompt="1"/>
          </p:nvPr>
        </p:nvSpPr>
        <p:spPr>
          <a:xfrm>
            <a:off x="7658236" y="6049561"/>
            <a:ext cx="1349999" cy="177125"/>
          </a:xfrm>
        </p:spPr>
        <p:txBody>
          <a:bodyPr anchor="ctr">
            <a:noAutofit/>
          </a:bodyPr>
          <a:lstStyle>
            <a:lvl1pPr marL="0" indent="0">
              <a:buNone/>
              <a:defRPr sz="1000" b="0">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Cargo</a:t>
            </a:r>
            <a:endParaRPr lang="es-CO" dirty="0"/>
          </a:p>
        </p:txBody>
      </p:sp>
      <p:sp>
        <p:nvSpPr>
          <p:cNvPr id="57" name="Marcador de posición de imagen 9">
            <a:extLst>
              <a:ext uri="{FF2B5EF4-FFF2-40B4-BE49-F238E27FC236}">
                <a16:creationId xmlns:a16="http://schemas.microsoft.com/office/drawing/2014/main" id="{257159F1-6EBA-4BDB-821F-E16ACE8D0861}"/>
              </a:ext>
            </a:extLst>
          </p:cNvPr>
          <p:cNvSpPr>
            <a:spLocks noGrp="1"/>
          </p:cNvSpPr>
          <p:nvPr>
            <p:ph type="pic" sz="quarter" idx="38"/>
          </p:nvPr>
        </p:nvSpPr>
        <p:spPr>
          <a:xfrm>
            <a:off x="9609586" y="4239670"/>
            <a:ext cx="1350000" cy="1350000"/>
          </a:xfrm>
          <a:prstGeom prst="ellipse">
            <a:avLst/>
          </a:prstGeom>
          <a:pattFill prst="pct5">
            <a:fgClr>
              <a:schemeClr val="accent2"/>
            </a:fgClr>
            <a:bgClr>
              <a:schemeClr val="bg1"/>
            </a:bgClr>
          </a:pattFill>
        </p:spPr>
        <p:txBody>
          <a:bodyPr anchor="ctr">
            <a:noAutofit/>
          </a:bodyPr>
          <a:lstStyle>
            <a:lvl1pPr marL="0" indent="0">
              <a:buNone/>
              <a:defRPr sz="1100"/>
            </a:lvl1pPr>
          </a:lstStyle>
          <a:p>
            <a:r>
              <a:rPr lang="es-ES"/>
              <a:t>Haga clic en el icono para agregar una imagen</a:t>
            </a:r>
            <a:endParaRPr lang="es-CO" dirty="0"/>
          </a:p>
        </p:txBody>
      </p:sp>
      <p:sp>
        <p:nvSpPr>
          <p:cNvPr id="58" name="Marcador de texto 15">
            <a:extLst>
              <a:ext uri="{FF2B5EF4-FFF2-40B4-BE49-F238E27FC236}">
                <a16:creationId xmlns:a16="http://schemas.microsoft.com/office/drawing/2014/main" id="{AA89AF54-A951-4C66-A993-B781C53C5BA7}"/>
              </a:ext>
            </a:extLst>
          </p:cNvPr>
          <p:cNvSpPr>
            <a:spLocks noGrp="1"/>
          </p:cNvSpPr>
          <p:nvPr>
            <p:ph type="body" sz="quarter" idx="39" hasCustomPrompt="1"/>
          </p:nvPr>
        </p:nvSpPr>
        <p:spPr>
          <a:xfrm>
            <a:off x="9609587" y="5692892"/>
            <a:ext cx="1349999" cy="280988"/>
          </a:xfrm>
        </p:spPr>
        <p:txBody>
          <a:bodyPr anchor="ctr">
            <a:noAutofit/>
          </a:bodyPr>
          <a:lstStyle>
            <a:lvl1pPr marL="0" indent="0">
              <a:buNone/>
              <a:defRPr sz="1200" b="1">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Nombre</a:t>
            </a:r>
            <a:endParaRPr lang="es-CO" dirty="0"/>
          </a:p>
        </p:txBody>
      </p:sp>
      <p:sp>
        <p:nvSpPr>
          <p:cNvPr id="59" name="Marcador de texto 15">
            <a:extLst>
              <a:ext uri="{FF2B5EF4-FFF2-40B4-BE49-F238E27FC236}">
                <a16:creationId xmlns:a16="http://schemas.microsoft.com/office/drawing/2014/main" id="{7A768996-FE25-4427-915E-6D48510D3432}"/>
              </a:ext>
            </a:extLst>
          </p:cNvPr>
          <p:cNvSpPr>
            <a:spLocks noGrp="1"/>
          </p:cNvSpPr>
          <p:nvPr>
            <p:ph type="body" sz="quarter" idx="40" hasCustomPrompt="1"/>
          </p:nvPr>
        </p:nvSpPr>
        <p:spPr>
          <a:xfrm>
            <a:off x="9609587" y="6049561"/>
            <a:ext cx="1349999" cy="177125"/>
          </a:xfrm>
        </p:spPr>
        <p:txBody>
          <a:bodyPr anchor="ctr">
            <a:noAutofit/>
          </a:bodyPr>
          <a:lstStyle>
            <a:lvl1pPr marL="0" indent="0">
              <a:buNone/>
              <a:defRPr sz="1000" b="0">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Cargo</a:t>
            </a:r>
            <a:endParaRPr lang="es-CO" dirty="0"/>
          </a:p>
        </p:txBody>
      </p:sp>
    </p:spTree>
    <p:extLst>
      <p:ext uri="{BB962C8B-B14F-4D97-AF65-F5344CB8AC3E}">
        <p14:creationId xmlns:p14="http://schemas.microsoft.com/office/powerpoint/2010/main" val="28206163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sp>
        <p:nvSpPr>
          <p:cNvPr id="9" name="Marcador de posición de imagen 8">
            <a:extLst>
              <a:ext uri="{FF2B5EF4-FFF2-40B4-BE49-F238E27FC236}">
                <a16:creationId xmlns:a16="http://schemas.microsoft.com/office/drawing/2014/main" id="{9A73EA4C-2127-41AB-86D3-D82161EF6FBB}"/>
              </a:ext>
            </a:extLst>
          </p:cNvPr>
          <p:cNvSpPr>
            <a:spLocks noGrp="1"/>
          </p:cNvSpPr>
          <p:nvPr>
            <p:ph type="pic" sz="quarter" idx="10"/>
          </p:nvPr>
        </p:nvSpPr>
        <p:spPr>
          <a:xfrm>
            <a:off x="2899499" y="1599081"/>
            <a:ext cx="1872000" cy="1872000"/>
          </a:xfrm>
          <a:prstGeom prst="ellipse">
            <a:avLst/>
          </a:prstGeom>
          <a:pattFill prst="pct5">
            <a:fgClr>
              <a:schemeClr val="accent1"/>
            </a:fgClr>
            <a:bgClr>
              <a:schemeClr val="bg1"/>
            </a:bgClr>
          </a:pattFill>
        </p:spPr>
        <p:txBody>
          <a:bodyPr anchor="ctr">
            <a:noAutofit/>
          </a:bodyPr>
          <a:lstStyle>
            <a:lvl1pPr marL="0" indent="0" algn="ctr">
              <a:buNone/>
              <a:defRPr sz="1800"/>
            </a:lvl1pPr>
          </a:lstStyle>
          <a:p>
            <a:r>
              <a:rPr lang="es-ES"/>
              <a:t>Haga clic en el icono para agregar una imagen</a:t>
            </a:r>
            <a:endParaRPr lang="es-CO"/>
          </a:p>
        </p:txBody>
      </p:sp>
      <p:sp>
        <p:nvSpPr>
          <p:cNvPr id="10" name="Marcador de texto 4">
            <a:extLst>
              <a:ext uri="{FF2B5EF4-FFF2-40B4-BE49-F238E27FC236}">
                <a16:creationId xmlns:a16="http://schemas.microsoft.com/office/drawing/2014/main" id="{6FB925C9-24C5-4B4A-A76D-A0B4EBA870BA}"/>
              </a:ext>
            </a:extLst>
          </p:cNvPr>
          <p:cNvSpPr>
            <a:spLocks noGrp="1"/>
          </p:cNvSpPr>
          <p:nvPr>
            <p:ph type="body" sz="quarter" idx="12" hasCustomPrompt="1"/>
          </p:nvPr>
        </p:nvSpPr>
        <p:spPr>
          <a:xfrm>
            <a:off x="2465950" y="4618903"/>
            <a:ext cx="2739098" cy="1610692"/>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endParaRPr lang="es-CO" dirty="0"/>
          </a:p>
        </p:txBody>
      </p:sp>
      <p:sp>
        <p:nvSpPr>
          <p:cNvPr id="12" name="Marcador de texto 15">
            <a:extLst>
              <a:ext uri="{FF2B5EF4-FFF2-40B4-BE49-F238E27FC236}">
                <a16:creationId xmlns:a16="http://schemas.microsoft.com/office/drawing/2014/main" id="{8783C909-2EC5-48C0-B37A-4A8D7F4747B7}"/>
              </a:ext>
            </a:extLst>
          </p:cNvPr>
          <p:cNvSpPr>
            <a:spLocks noGrp="1"/>
          </p:cNvSpPr>
          <p:nvPr>
            <p:ph type="body" sz="quarter" idx="13" hasCustomPrompt="1"/>
          </p:nvPr>
        </p:nvSpPr>
        <p:spPr>
          <a:xfrm>
            <a:off x="3160500" y="3674799"/>
            <a:ext cx="1349999" cy="280988"/>
          </a:xfrm>
        </p:spPr>
        <p:txBody>
          <a:bodyPr anchor="ctr">
            <a:noAutofit/>
          </a:bodyPr>
          <a:lstStyle>
            <a:lvl1pPr marL="0" indent="0" algn="ctr">
              <a:buNone/>
              <a:defRPr sz="1200" b="1">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Nombre</a:t>
            </a:r>
            <a:endParaRPr lang="es-CO" dirty="0"/>
          </a:p>
        </p:txBody>
      </p:sp>
      <p:sp>
        <p:nvSpPr>
          <p:cNvPr id="13" name="Marcador de texto 15">
            <a:extLst>
              <a:ext uri="{FF2B5EF4-FFF2-40B4-BE49-F238E27FC236}">
                <a16:creationId xmlns:a16="http://schemas.microsoft.com/office/drawing/2014/main" id="{77F5A078-774C-434A-A815-E8F9106F099E}"/>
              </a:ext>
            </a:extLst>
          </p:cNvPr>
          <p:cNvSpPr>
            <a:spLocks noGrp="1"/>
          </p:cNvSpPr>
          <p:nvPr>
            <p:ph type="body" sz="quarter" idx="14" hasCustomPrompt="1"/>
          </p:nvPr>
        </p:nvSpPr>
        <p:spPr>
          <a:xfrm>
            <a:off x="3160500" y="4031468"/>
            <a:ext cx="1349999" cy="177125"/>
          </a:xfrm>
        </p:spPr>
        <p:txBody>
          <a:bodyPr anchor="ctr">
            <a:noAutofit/>
          </a:bodyPr>
          <a:lstStyle>
            <a:lvl1pPr marL="0" indent="0" algn="ctr">
              <a:buNone/>
              <a:defRPr sz="1000" b="0">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Cargo</a:t>
            </a:r>
            <a:endParaRPr lang="es-CO" dirty="0"/>
          </a:p>
        </p:txBody>
      </p:sp>
      <p:sp>
        <p:nvSpPr>
          <p:cNvPr id="14" name="Marcador de posición de imagen 8">
            <a:extLst>
              <a:ext uri="{FF2B5EF4-FFF2-40B4-BE49-F238E27FC236}">
                <a16:creationId xmlns:a16="http://schemas.microsoft.com/office/drawing/2014/main" id="{94D96538-F274-4083-BE86-0756AE280EA5}"/>
              </a:ext>
            </a:extLst>
          </p:cNvPr>
          <p:cNvSpPr>
            <a:spLocks noGrp="1"/>
          </p:cNvSpPr>
          <p:nvPr>
            <p:ph type="pic" sz="quarter" idx="15"/>
          </p:nvPr>
        </p:nvSpPr>
        <p:spPr>
          <a:xfrm>
            <a:off x="7146182" y="1599081"/>
            <a:ext cx="1872000" cy="1872000"/>
          </a:xfrm>
          <a:prstGeom prst="ellipse">
            <a:avLst/>
          </a:prstGeom>
          <a:pattFill prst="pct5">
            <a:fgClr>
              <a:schemeClr val="accent1"/>
            </a:fgClr>
            <a:bgClr>
              <a:schemeClr val="bg1"/>
            </a:bgClr>
          </a:pattFill>
        </p:spPr>
        <p:txBody>
          <a:bodyPr anchor="ctr">
            <a:noAutofit/>
          </a:bodyPr>
          <a:lstStyle>
            <a:lvl1pPr marL="0" indent="0" algn="ctr">
              <a:buNone/>
              <a:defRPr sz="1800"/>
            </a:lvl1pPr>
          </a:lstStyle>
          <a:p>
            <a:r>
              <a:rPr lang="es-ES"/>
              <a:t>Haga clic en el icono para agregar una imagen</a:t>
            </a:r>
            <a:endParaRPr lang="es-CO"/>
          </a:p>
        </p:txBody>
      </p:sp>
      <p:sp>
        <p:nvSpPr>
          <p:cNvPr id="15" name="Marcador de texto 4">
            <a:extLst>
              <a:ext uri="{FF2B5EF4-FFF2-40B4-BE49-F238E27FC236}">
                <a16:creationId xmlns:a16="http://schemas.microsoft.com/office/drawing/2014/main" id="{3497CABD-66EF-45C7-B4C6-56D071A60644}"/>
              </a:ext>
            </a:extLst>
          </p:cNvPr>
          <p:cNvSpPr>
            <a:spLocks noGrp="1"/>
          </p:cNvSpPr>
          <p:nvPr>
            <p:ph type="body" sz="quarter" idx="16" hasCustomPrompt="1"/>
          </p:nvPr>
        </p:nvSpPr>
        <p:spPr>
          <a:xfrm>
            <a:off x="6712633" y="4618903"/>
            <a:ext cx="2739098" cy="1610692"/>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endParaRPr lang="es-CO" dirty="0"/>
          </a:p>
        </p:txBody>
      </p:sp>
      <p:sp>
        <p:nvSpPr>
          <p:cNvPr id="17" name="Marcador de texto 15">
            <a:extLst>
              <a:ext uri="{FF2B5EF4-FFF2-40B4-BE49-F238E27FC236}">
                <a16:creationId xmlns:a16="http://schemas.microsoft.com/office/drawing/2014/main" id="{5905934F-C9EE-4E68-B814-54351C3D44AA}"/>
              </a:ext>
            </a:extLst>
          </p:cNvPr>
          <p:cNvSpPr>
            <a:spLocks noGrp="1"/>
          </p:cNvSpPr>
          <p:nvPr>
            <p:ph type="body" sz="quarter" idx="17" hasCustomPrompt="1"/>
          </p:nvPr>
        </p:nvSpPr>
        <p:spPr>
          <a:xfrm>
            <a:off x="7407183" y="3674799"/>
            <a:ext cx="1349999" cy="280988"/>
          </a:xfrm>
        </p:spPr>
        <p:txBody>
          <a:bodyPr anchor="ctr">
            <a:noAutofit/>
          </a:bodyPr>
          <a:lstStyle>
            <a:lvl1pPr marL="0" indent="0" algn="ctr">
              <a:buNone/>
              <a:defRPr sz="1200" b="1">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Nombre</a:t>
            </a:r>
            <a:endParaRPr lang="es-CO" dirty="0"/>
          </a:p>
        </p:txBody>
      </p:sp>
      <p:sp>
        <p:nvSpPr>
          <p:cNvPr id="18" name="Marcador de texto 15">
            <a:extLst>
              <a:ext uri="{FF2B5EF4-FFF2-40B4-BE49-F238E27FC236}">
                <a16:creationId xmlns:a16="http://schemas.microsoft.com/office/drawing/2014/main" id="{3B7951A5-5E94-4C11-B6C9-D1467005EEB8}"/>
              </a:ext>
            </a:extLst>
          </p:cNvPr>
          <p:cNvSpPr>
            <a:spLocks noGrp="1"/>
          </p:cNvSpPr>
          <p:nvPr>
            <p:ph type="body" sz="quarter" idx="18" hasCustomPrompt="1"/>
          </p:nvPr>
        </p:nvSpPr>
        <p:spPr>
          <a:xfrm>
            <a:off x="7407183" y="4031468"/>
            <a:ext cx="1349999" cy="177125"/>
          </a:xfrm>
        </p:spPr>
        <p:txBody>
          <a:bodyPr anchor="ctr">
            <a:noAutofit/>
          </a:bodyPr>
          <a:lstStyle>
            <a:lvl1pPr marL="0" indent="0" algn="ctr">
              <a:buNone/>
              <a:defRPr sz="1000" b="0">
                <a:latin typeface="+mj-lt"/>
              </a:defRPr>
            </a:lvl1pPr>
            <a:lvl2pPr>
              <a:defRPr sz="1200" b="1">
                <a:latin typeface="+mj-lt"/>
              </a:defRPr>
            </a:lvl2pPr>
            <a:lvl3pPr>
              <a:defRPr sz="1200" b="1">
                <a:latin typeface="+mj-lt"/>
              </a:defRPr>
            </a:lvl3pPr>
            <a:lvl4pPr>
              <a:defRPr sz="1200" b="1">
                <a:latin typeface="+mj-lt"/>
              </a:defRPr>
            </a:lvl4pPr>
            <a:lvl5pPr>
              <a:defRPr sz="1200" b="1">
                <a:latin typeface="+mj-lt"/>
              </a:defRPr>
            </a:lvl5pPr>
          </a:lstStyle>
          <a:p>
            <a:pPr lvl="0"/>
            <a:r>
              <a:rPr lang="es-ES" dirty="0"/>
              <a:t>Cargo</a:t>
            </a:r>
            <a:endParaRPr lang="es-CO" dirty="0"/>
          </a:p>
        </p:txBody>
      </p:sp>
    </p:spTree>
    <p:extLst>
      <p:ext uri="{BB962C8B-B14F-4D97-AF65-F5344CB8AC3E}">
        <p14:creationId xmlns:p14="http://schemas.microsoft.com/office/powerpoint/2010/main" val="19396124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ido 9">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78DADA91-37C0-4661-B650-87DD7DC96FFF}"/>
              </a:ext>
            </a:extLst>
          </p:cNvPr>
          <p:cNvSpPr/>
          <p:nvPr userDrawn="1"/>
        </p:nvSpPr>
        <p:spPr bwMode="auto">
          <a:xfrm>
            <a:off x="8480124" y="308677"/>
            <a:ext cx="3627590" cy="1067117"/>
          </a:xfrm>
          <a:prstGeom prst="rect">
            <a:avLst/>
          </a:prstGeom>
          <a:solidFill>
            <a:schemeClr val="bg1"/>
          </a:solidFill>
          <a:ln>
            <a:noFill/>
          </a:ln>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srgbClr val="000000"/>
              </a:solidFill>
              <a:effectLst/>
              <a:uLnTx/>
              <a:uFillTx/>
            </a:endParaRPr>
          </a:p>
        </p:txBody>
      </p:sp>
      <p:sp>
        <p:nvSpPr>
          <p:cNvPr id="25" name="Marcador de posición de imagen 24">
            <a:extLst>
              <a:ext uri="{FF2B5EF4-FFF2-40B4-BE49-F238E27FC236}">
                <a16:creationId xmlns:a16="http://schemas.microsoft.com/office/drawing/2014/main" id="{CBAADD65-5FE8-4AFC-8639-51C5C14ABEE7}"/>
              </a:ext>
            </a:extLst>
          </p:cNvPr>
          <p:cNvSpPr>
            <a:spLocks noGrp="1"/>
          </p:cNvSpPr>
          <p:nvPr>
            <p:ph type="pic" sz="quarter" idx="10" hasCustomPrompt="1"/>
          </p:nvPr>
        </p:nvSpPr>
        <p:spPr>
          <a:xfrm>
            <a:off x="0" y="0"/>
            <a:ext cx="6095998" cy="3459163"/>
          </a:xfrm>
          <a:pattFill prst="pct10">
            <a:fgClr>
              <a:schemeClr val="accent1"/>
            </a:fgClr>
            <a:bgClr>
              <a:schemeClr val="bg1"/>
            </a:bgClr>
          </a:pattFill>
        </p:spPr>
        <p:txBody>
          <a:bodyPr/>
          <a:lstStyle>
            <a:lvl1pPr>
              <a:defRPr/>
            </a:lvl1pPr>
          </a:lstStyle>
          <a:p>
            <a:r>
              <a:rPr lang="es-CO" dirty="0"/>
              <a:t>Insertar imagen</a:t>
            </a:r>
          </a:p>
        </p:txBody>
      </p:sp>
      <p:sp>
        <p:nvSpPr>
          <p:cNvPr id="26" name="Marcador de posición de imagen 24">
            <a:extLst>
              <a:ext uri="{FF2B5EF4-FFF2-40B4-BE49-F238E27FC236}">
                <a16:creationId xmlns:a16="http://schemas.microsoft.com/office/drawing/2014/main" id="{D3CF003B-C8E9-4B92-A883-7F48498B1F31}"/>
              </a:ext>
            </a:extLst>
          </p:cNvPr>
          <p:cNvSpPr>
            <a:spLocks noGrp="1"/>
          </p:cNvSpPr>
          <p:nvPr>
            <p:ph type="pic" sz="quarter" idx="11" hasCustomPrompt="1"/>
          </p:nvPr>
        </p:nvSpPr>
        <p:spPr>
          <a:xfrm>
            <a:off x="6096002" y="0"/>
            <a:ext cx="6095998" cy="3459163"/>
          </a:xfrm>
          <a:pattFill prst="pct5">
            <a:fgClr>
              <a:schemeClr val="bg2">
                <a:lumMod val="75000"/>
              </a:schemeClr>
            </a:fgClr>
            <a:bgClr>
              <a:schemeClr val="bg1"/>
            </a:bgClr>
          </a:pattFill>
        </p:spPr>
        <p:txBody>
          <a:bodyPr/>
          <a:lstStyle>
            <a:lvl1pPr>
              <a:defRPr/>
            </a:lvl1pPr>
          </a:lstStyle>
          <a:p>
            <a:r>
              <a:rPr lang="es-CO" dirty="0"/>
              <a:t>Insertar imagen</a:t>
            </a:r>
          </a:p>
        </p:txBody>
      </p:sp>
      <p:sp>
        <p:nvSpPr>
          <p:cNvPr id="27" name="Marcador de texto 4">
            <a:extLst>
              <a:ext uri="{FF2B5EF4-FFF2-40B4-BE49-F238E27FC236}">
                <a16:creationId xmlns:a16="http://schemas.microsoft.com/office/drawing/2014/main" id="{B5889111-F3AC-4686-968F-02E929DFBC9C}"/>
              </a:ext>
            </a:extLst>
          </p:cNvPr>
          <p:cNvSpPr>
            <a:spLocks noGrp="1"/>
          </p:cNvSpPr>
          <p:nvPr>
            <p:ph type="body" sz="quarter" idx="12" hasCustomPrompt="1"/>
          </p:nvPr>
        </p:nvSpPr>
        <p:spPr>
          <a:xfrm>
            <a:off x="2396377" y="4588707"/>
            <a:ext cx="3111305" cy="1610692"/>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endParaRPr lang="es-CO" dirty="0"/>
          </a:p>
        </p:txBody>
      </p:sp>
      <p:sp>
        <p:nvSpPr>
          <p:cNvPr id="28" name="Marcador de texto 4">
            <a:extLst>
              <a:ext uri="{FF2B5EF4-FFF2-40B4-BE49-F238E27FC236}">
                <a16:creationId xmlns:a16="http://schemas.microsoft.com/office/drawing/2014/main" id="{57F54311-CE19-4B49-8905-83CE065B52B0}"/>
              </a:ext>
            </a:extLst>
          </p:cNvPr>
          <p:cNvSpPr>
            <a:spLocks noGrp="1"/>
          </p:cNvSpPr>
          <p:nvPr>
            <p:ph type="body" sz="quarter" idx="14" hasCustomPrompt="1"/>
          </p:nvPr>
        </p:nvSpPr>
        <p:spPr>
          <a:xfrm>
            <a:off x="2396377" y="4102039"/>
            <a:ext cx="2417602" cy="365076"/>
          </a:xfrm>
        </p:spPr>
        <p:txBody>
          <a:bodyPr>
            <a:noAutofit/>
          </a:bodyPr>
          <a:lstStyle>
            <a:lvl1pPr marL="0" indent="0" algn="l">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Subtítulo</a:t>
            </a:r>
            <a:endParaRPr lang="es-CO" dirty="0"/>
          </a:p>
        </p:txBody>
      </p:sp>
      <p:sp>
        <p:nvSpPr>
          <p:cNvPr id="30" name="Marcador de texto 4">
            <a:extLst>
              <a:ext uri="{FF2B5EF4-FFF2-40B4-BE49-F238E27FC236}">
                <a16:creationId xmlns:a16="http://schemas.microsoft.com/office/drawing/2014/main" id="{4E474151-3488-4009-8E64-F09C004E0503}"/>
              </a:ext>
            </a:extLst>
          </p:cNvPr>
          <p:cNvSpPr>
            <a:spLocks noGrp="1"/>
          </p:cNvSpPr>
          <p:nvPr>
            <p:ph type="body" sz="quarter" idx="16" hasCustomPrompt="1"/>
          </p:nvPr>
        </p:nvSpPr>
        <p:spPr>
          <a:xfrm>
            <a:off x="6684315" y="4588707"/>
            <a:ext cx="3111305" cy="1610692"/>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endParaRPr lang="es-CO" dirty="0"/>
          </a:p>
        </p:txBody>
      </p:sp>
      <p:sp>
        <p:nvSpPr>
          <p:cNvPr id="31" name="Marcador de texto 4">
            <a:extLst>
              <a:ext uri="{FF2B5EF4-FFF2-40B4-BE49-F238E27FC236}">
                <a16:creationId xmlns:a16="http://schemas.microsoft.com/office/drawing/2014/main" id="{8DFF19C5-3000-4DBD-B40B-227D7E056B34}"/>
              </a:ext>
            </a:extLst>
          </p:cNvPr>
          <p:cNvSpPr>
            <a:spLocks noGrp="1"/>
          </p:cNvSpPr>
          <p:nvPr>
            <p:ph type="body" sz="quarter" idx="17" hasCustomPrompt="1"/>
          </p:nvPr>
        </p:nvSpPr>
        <p:spPr>
          <a:xfrm>
            <a:off x="6684315" y="4102039"/>
            <a:ext cx="2417602" cy="365076"/>
          </a:xfrm>
        </p:spPr>
        <p:txBody>
          <a:bodyPr>
            <a:noAutofit/>
          </a:bodyPr>
          <a:lstStyle>
            <a:lvl1pPr marL="0" indent="0" algn="l">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Subtítulo</a:t>
            </a:r>
            <a:endParaRPr lang="es-CO" dirty="0"/>
          </a:p>
        </p:txBody>
      </p:sp>
    </p:spTree>
    <p:extLst>
      <p:ext uri="{BB962C8B-B14F-4D97-AF65-F5344CB8AC3E}">
        <p14:creationId xmlns:p14="http://schemas.microsoft.com/office/powerpoint/2010/main" val="11263802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ido 10">
    <p:bg>
      <p:bgPr>
        <a:solidFill>
          <a:srgbClr val="00B0F0"/>
        </a:solidFill>
        <a:effectLst/>
      </p:bgPr>
    </p:bg>
    <p:spTree>
      <p:nvGrpSpPr>
        <p:cNvPr id="1" name=""/>
        <p:cNvGrpSpPr/>
        <p:nvPr/>
      </p:nvGrpSpPr>
      <p:grpSpPr>
        <a:xfrm>
          <a:off x="0" y="0"/>
          <a:ext cx="0" cy="0"/>
          <a:chOff x="0" y="0"/>
          <a:chExt cx="0" cy="0"/>
        </a:xfrm>
      </p:grpSpPr>
      <p:sp>
        <p:nvSpPr>
          <p:cNvPr id="52" name="Picture Placeholder 4">
            <a:extLst>
              <a:ext uri="{FF2B5EF4-FFF2-40B4-BE49-F238E27FC236}">
                <a16:creationId xmlns:a16="http://schemas.microsoft.com/office/drawing/2014/main" id="{50844F96-8815-4D0E-8951-2AC9CF0DE6F0}"/>
              </a:ext>
            </a:extLst>
          </p:cNvPr>
          <p:cNvSpPr>
            <a:spLocks noGrp="1"/>
          </p:cNvSpPr>
          <p:nvPr>
            <p:ph type="pic" sz="quarter" idx="11"/>
          </p:nvPr>
        </p:nvSpPr>
        <p:spPr>
          <a:xfrm>
            <a:off x="981855" y="-7496"/>
            <a:ext cx="2044805" cy="1836295"/>
          </a:xfrm>
          <a:pattFill prst="pct5">
            <a:fgClr>
              <a:srgbClr val="00B0F0"/>
            </a:fgClr>
            <a:bgClr>
              <a:schemeClr val="bg1"/>
            </a:bgClr>
          </a:pattFill>
        </p:spPr>
      </p:sp>
      <p:sp>
        <p:nvSpPr>
          <p:cNvPr id="53" name="Picture Placeholder 3">
            <a:extLst>
              <a:ext uri="{FF2B5EF4-FFF2-40B4-BE49-F238E27FC236}">
                <a16:creationId xmlns:a16="http://schemas.microsoft.com/office/drawing/2014/main" id="{2F29EC8A-E5C2-4353-8148-6E3678DE6F29}"/>
              </a:ext>
            </a:extLst>
          </p:cNvPr>
          <p:cNvSpPr>
            <a:spLocks noGrp="1"/>
          </p:cNvSpPr>
          <p:nvPr>
            <p:ph type="pic" sz="quarter" idx="12"/>
          </p:nvPr>
        </p:nvSpPr>
        <p:spPr>
          <a:xfrm>
            <a:off x="981855" y="1828799"/>
            <a:ext cx="2044805" cy="1836295"/>
          </a:xfrm>
          <a:pattFill prst="pct5">
            <a:fgClr>
              <a:srgbClr val="00B0F0"/>
            </a:fgClr>
            <a:bgClr>
              <a:schemeClr val="bg1"/>
            </a:bgClr>
          </a:pattFill>
        </p:spPr>
      </p:sp>
      <p:sp>
        <p:nvSpPr>
          <p:cNvPr id="54" name="Picture Placeholder 5">
            <a:extLst>
              <a:ext uri="{FF2B5EF4-FFF2-40B4-BE49-F238E27FC236}">
                <a16:creationId xmlns:a16="http://schemas.microsoft.com/office/drawing/2014/main" id="{EC439C6B-7736-44D4-ACCF-41AB536D1F82}"/>
              </a:ext>
            </a:extLst>
          </p:cNvPr>
          <p:cNvSpPr>
            <a:spLocks noGrp="1"/>
          </p:cNvSpPr>
          <p:nvPr>
            <p:ph type="pic" sz="quarter" idx="13"/>
          </p:nvPr>
        </p:nvSpPr>
        <p:spPr>
          <a:xfrm>
            <a:off x="3026661" y="-7496"/>
            <a:ext cx="2044805" cy="1836295"/>
          </a:xfrm>
          <a:pattFill prst="pct5">
            <a:fgClr>
              <a:srgbClr val="00B0F0"/>
            </a:fgClr>
            <a:bgClr>
              <a:schemeClr val="bg1"/>
            </a:bgClr>
          </a:pattFill>
        </p:spPr>
      </p:sp>
      <p:sp>
        <p:nvSpPr>
          <p:cNvPr id="55" name="Picture Placeholder 6">
            <a:extLst>
              <a:ext uri="{FF2B5EF4-FFF2-40B4-BE49-F238E27FC236}">
                <a16:creationId xmlns:a16="http://schemas.microsoft.com/office/drawing/2014/main" id="{8230909B-3692-48A7-A91E-AA1594848E3E}"/>
              </a:ext>
            </a:extLst>
          </p:cNvPr>
          <p:cNvSpPr>
            <a:spLocks noGrp="1"/>
          </p:cNvSpPr>
          <p:nvPr>
            <p:ph type="pic" sz="quarter" idx="14"/>
          </p:nvPr>
        </p:nvSpPr>
        <p:spPr>
          <a:xfrm>
            <a:off x="3026661" y="1828799"/>
            <a:ext cx="2044805" cy="1836295"/>
          </a:xfrm>
          <a:pattFill prst="pct5">
            <a:fgClr>
              <a:srgbClr val="00B0F0"/>
            </a:fgClr>
            <a:bgClr>
              <a:schemeClr val="bg1"/>
            </a:bgClr>
          </a:pattFill>
        </p:spPr>
      </p:sp>
      <p:sp>
        <p:nvSpPr>
          <p:cNvPr id="56" name="Picture Placeholder 8">
            <a:extLst>
              <a:ext uri="{FF2B5EF4-FFF2-40B4-BE49-F238E27FC236}">
                <a16:creationId xmlns:a16="http://schemas.microsoft.com/office/drawing/2014/main" id="{12D56898-65EE-4A53-AA94-62A5FF2767C7}"/>
              </a:ext>
            </a:extLst>
          </p:cNvPr>
          <p:cNvSpPr>
            <a:spLocks noGrp="1"/>
          </p:cNvSpPr>
          <p:nvPr>
            <p:ph type="pic" sz="quarter" idx="15"/>
          </p:nvPr>
        </p:nvSpPr>
        <p:spPr>
          <a:xfrm>
            <a:off x="5071466" y="-7496"/>
            <a:ext cx="2044805" cy="1836295"/>
          </a:xfrm>
          <a:pattFill prst="pct5">
            <a:fgClr>
              <a:srgbClr val="00B0F0"/>
            </a:fgClr>
            <a:bgClr>
              <a:schemeClr val="bg1"/>
            </a:bgClr>
          </a:pattFill>
        </p:spPr>
      </p:sp>
      <p:sp>
        <p:nvSpPr>
          <p:cNvPr id="57" name="Picture Placeholder 7">
            <a:extLst>
              <a:ext uri="{FF2B5EF4-FFF2-40B4-BE49-F238E27FC236}">
                <a16:creationId xmlns:a16="http://schemas.microsoft.com/office/drawing/2014/main" id="{1F3EB1B4-AFBE-41B2-90AB-BD1E525AEE7E}"/>
              </a:ext>
            </a:extLst>
          </p:cNvPr>
          <p:cNvSpPr>
            <a:spLocks noGrp="1"/>
          </p:cNvSpPr>
          <p:nvPr>
            <p:ph type="pic" sz="quarter" idx="16"/>
          </p:nvPr>
        </p:nvSpPr>
        <p:spPr>
          <a:xfrm>
            <a:off x="5071466" y="1828799"/>
            <a:ext cx="2044805" cy="1836295"/>
          </a:xfrm>
          <a:pattFill prst="pct5">
            <a:fgClr>
              <a:srgbClr val="00B0F0"/>
            </a:fgClr>
            <a:bgClr>
              <a:schemeClr val="bg1"/>
            </a:bgClr>
          </a:pattFill>
        </p:spPr>
      </p:sp>
      <p:sp>
        <p:nvSpPr>
          <p:cNvPr id="58" name="Picture Placeholder 9">
            <a:extLst>
              <a:ext uri="{FF2B5EF4-FFF2-40B4-BE49-F238E27FC236}">
                <a16:creationId xmlns:a16="http://schemas.microsoft.com/office/drawing/2014/main" id="{EB32A227-EB74-4155-8EED-F92E31DD4119}"/>
              </a:ext>
            </a:extLst>
          </p:cNvPr>
          <p:cNvSpPr>
            <a:spLocks noGrp="1"/>
          </p:cNvSpPr>
          <p:nvPr>
            <p:ph type="pic" sz="quarter" idx="17"/>
          </p:nvPr>
        </p:nvSpPr>
        <p:spPr>
          <a:xfrm>
            <a:off x="7116271" y="-7496"/>
            <a:ext cx="2044805" cy="1836295"/>
          </a:xfrm>
          <a:pattFill prst="pct5">
            <a:fgClr>
              <a:srgbClr val="00B0F0"/>
            </a:fgClr>
            <a:bgClr>
              <a:schemeClr val="bg1"/>
            </a:bgClr>
          </a:pattFill>
        </p:spPr>
      </p:sp>
      <p:sp>
        <p:nvSpPr>
          <p:cNvPr id="59" name="Picture Placeholder 10">
            <a:extLst>
              <a:ext uri="{FF2B5EF4-FFF2-40B4-BE49-F238E27FC236}">
                <a16:creationId xmlns:a16="http://schemas.microsoft.com/office/drawing/2014/main" id="{0D079F2B-EEB3-435E-8982-B43F2D1E0DAF}"/>
              </a:ext>
            </a:extLst>
          </p:cNvPr>
          <p:cNvSpPr>
            <a:spLocks noGrp="1"/>
          </p:cNvSpPr>
          <p:nvPr>
            <p:ph type="pic" sz="quarter" idx="18"/>
          </p:nvPr>
        </p:nvSpPr>
        <p:spPr>
          <a:xfrm>
            <a:off x="7116271" y="1828799"/>
            <a:ext cx="2044805" cy="1836295"/>
          </a:xfrm>
          <a:pattFill prst="pct5">
            <a:fgClr>
              <a:srgbClr val="00B0F0"/>
            </a:fgClr>
            <a:bgClr>
              <a:schemeClr val="bg1"/>
            </a:bgClr>
          </a:pattFill>
        </p:spPr>
      </p:sp>
      <p:sp>
        <p:nvSpPr>
          <p:cNvPr id="60" name="Picture Placeholder 12">
            <a:extLst>
              <a:ext uri="{FF2B5EF4-FFF2-40B4-BE49-F238E27FC236}">
                <a16:creationId xmlns:a16="http://schemas.microsoft.com/office/drawing/2014/main" id="{B58843BD-9DD6-4369-B101-E2861FB78B23}"/>
              </a:ext>
            </a:extLst>
          </p:cNvPr>
          <p:cNvSpPr>
            <a:spLocks noGrp="1"/>
          </p:cNvSpPr>
          <p:nvPr>
            <p:ph type="pic" sz="quarter" idx="19"/>
          </p:nvPr>
        </p:nvSpPr>
        <p:spPr>
          <a:xfrm>
            <a:off x="9161075" y="-7496"/>
            <a:ext cx="2044805" cy="1836295"/>
          </a:xfrm>
          <a:pattFill prst="pct5">
            <a:fgClr>
              <a:srgbClr val="00B0F0"/>
            </a:fgClr>
            <a:bgClr>
              <a:schemeClr val="bg1"/>
            </a:bgClr>
          </a:pattFill>
        </p:spPr>
      </p:sp>
      <p:sp>
        <p:nvSpPr>
          <p:cNvPr id="61" name="Picture Placeholder 11">
            <a:extLst>
              <a:ext uri="{FF2B5EF4-FFF2-40B4-BE49-F238E27FC236}">
                <a16:creationId xmlns:a16="http://schemas.microsoft.com/office/drawing/2014/main" id="{4FB7C9F8-0E28-48F6-826C-2D1D046D9F1F}"/>
              </a:ext>
            </a:extLst>
          </p:cNvPr>
          <p:cNvSpPr>
            <a:spLocks noGrp="1"/>
          </p:cNvSpPr>
          <p:nvPr>
            <p:ph type="pic" sz="quarter" idx="20"/>
          </p:nvPr>
        </p:nvSpPr>
        <p:spPr>
          <a:xfrm>
            <a:off x="9161075" y="1828799"/>
            <a:ext cx="2044805" cy="1836295"/>
          </a:xfrm>
          <a:pattFill prst="pct5">
            <a:fgClr>
              <a:srgbClr val="00B0F0"/>
            </a:fgClr>
            <a:bgClr>
              <a:schemeClr val="bg1"/>
            </a:bgClr>
          </a:pattFill>
        </p:spPr>
      </p:sp>
      <p:sp>
        <p:nvSpPr>
          <p:cNvPr id="62" name="Picture Placeholder 13">
            <a:extLst>
              <a:ext uri="{FF2B5EF4-FFF2-40B4-BE49-F238E27FC236}">
                <a16:creationId xmlns:a16="http://schemas.microsoft.com/office/drawing/2014/main" id="{9D7591E4-1667-49DA-8212-A5A742FFA7D9}"/>
              </a:ext>
            </a:extLst>
          </p:cNvPr>
          <p:cNvSpPr>
            <a:spLocks noGrp="1"/>
          </p:cNvSpPr>
          <p:nvPr>
            <p:ph type="pic" sz="quarter" idx="21"/>
          </p:nvPr>
        </p:nvSpPr>
        <p:spPr>
          <a:xfrm>
            <a:off x="11205883" y="-7496"/>
            <a:ext cx="2044805" cy="1836295"/>
          </a:xfrm>
          <a:pattFill prst="pct5">
            <a:fgClr>
              <a:srgbClr val="00B0F0"/>
            </a:fgClr>
            <a:bgClr>
              <a:schemeClr val="bg1"/>
            </a:bgClr>
          </a:pattFill>
        </p:spPr>
      </p:sp>
      <p:sp>
        <p:nvSpPr>
          <p:cNvPr id="63" name="Picture Placeholder 14">
            <a:extLst>
              <a:ext uri="{FF2B5EF4-FFF2-40B4-BE49-F238E27FC236}">
                <a16:creationId xmlns:a16="http://schemas.microsoft.com/office/drawing/2014/main" id="{0CDF6143-7199-42F8-BE5E-EFFC6A384CAB}"/>
              </a:ext>
            </a:extLst>
          </p:cNvPr>
          <p:cNvSpPr>
            <a:spLocks noGrp="1"/>
          </p:cNvSpPr>
          <p:nvPr>
            <p:ph type="pic" sz="quarter" idx="22"/>
          </p:nvPr>
        </p:nvSpPr>
        <p:spPr>
          <a:xfrm>
            <a:off x="11205883" y="1828799"/>
            <a:ext cx="2044805" cy="1836295"/>
          </a:xfrm>
          <a:pattFill prst="pct5">
            <a:fgClr>
              <a:srgbClr val="00B0F0"/>
            </a:fgClr>
            <a:bgClr>
              <a:schemeClr val="bg1"/>
            </a:bgClr>
          </a:pattFill>
        </p:spPr>
      </p:sp>
      <p:sp>
        <p:nvSpPr>
          <p:cNvPr id="64" name="Picture Placeholder 1">
            <a:extLst>
              <a:ext uri="{FF2B5EF4-FFF2-40B4-BE49-F238E27FC236}">
                <a16:creationId xmlns:a16="http://schemas.microsoft.com/office/drawing/2014/main" id="{7A21E6ED-45C3-42E5-B5A1-32E6F5B1FD7B}"/>
              </a:ext>
            </a:extLst>
          </p:cNvPr>
          <p:cNvSpPr>
            <a:spLocks noGrp="1"/>
          </p:cNvSpPr>
          <p:nvPr>
            <p:ph type="pic" sz="quarter" idx="23"/>
          </p:nvPr>
        </p:nvSpPr>
        <p:spPr>
          <a:xfrm>
            <a:off x="-1062952" y="-7496"/>
            <a:ext cx="2044805" cy="1836295"/>
          </a:xfrm>
          <a:pattFill prst="pct5">
            <a:fgClr>
              <a:srgbClr val="00B0F0"/>
            </a:fgClr>
            <a:bgClr>
              <a:schemeClr val="bg1"/>
            </a:bgClr>
          </a:pattFill>
        </p:spPr>
      </p:sp>
      <p:sp>
        <p:nvSpPr>
          <p:cNvPr id="65" name="Picture Placeholder 2">
            <a:extLst>
              <a:ext uri="{FF2B5EF4-FFF2-40B4-BE49-F238E27FC236}">
                <a16:creationId xmlns:a16="http://schemas.microsoft.com/office/drawing/2014/main" id="{F72765C5-AF20-4DFB-AE1D-B6410F5F80EB}"/>
              </a:ext>
            </a:extLst>
          </p:cNvPr>
          <p:cNvSpPr>
            <a:spLocks noGrp="1"/>
          </p:cNvSpPr>
          <p:nvPr>
            <p:ph type="pic" sz="quarter" idx="24"/>
          </p:nvPr>
        </p:nvSpPr>
        <p:spPr>
          <a:xfrm>
            <a:off x="-1062952" y="1828799"/>
            <a:ext cx="2044805" cy="1836295"/>
          </a:xfrm>
          <a:pattFill prst="pct5">
            <a:fgClr>
              <a:srgbClr val="00B0F0"/>
            </a:fgClr>
            <a:bgClr>
              <a:schemeClr val="bg1"/>
            </a:bgClr>
          </a:pattFill>
        </p:spPr>
      </p:sp>
      <p:sp>
        <p:nvSpPr>
          <p:cNvPr id="68" name="Marcador de texto 4">
            <a:extLst>
              <a:ext uri="{FF2B5EF4-FFF2-40B4-BE49-F238E27FC236}">
                <a16:creationId xmlns:a16="http://schemas.microsoft.com/office/drawing/2014/main" id="{16396105-7FC9-4AA5-982B-4E60E6DE7806}"/>
              </a:ext>
            </a:extLst>
          </p:cNvPr>
          <p:cNvSpPr>
            <a:spLocks noGrp="1"/>
          </p:cNvSpPr>
          <p:nvPr>
            <p:ph type="body" sz="quarter" idx="25" hasCustomPrompt="1"/>
          </p:nvPr>
        </p:nvSpPr>
        <p:spPr>
          <a:xfrm>
            <a:off x="1790700" y="4942407"/>
            <a:ext cx="3111305" cy="1610692"/>
          </a:xfrm>
        </p:spPr>
        <p:txBody>
          <a:bodyPr>
            <a:normAutofit/>
          </a:bodyPr>
          <a:lstStyle>
            <a:lvl1pPr marL="0" indent="0">
              <a:buNone/>
              <a:defRPr sz="18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endParaRPr lang="es-CO" dirty="0"/>
          </a:p>
        </p:txBody>
      </p:sp>
      <p:sp>
        <p:nvSpPr>
          <p:cNvPr id="69" name="Marcador de texto 4">
            <a:extLst>
              <a:ext uri="{FF2B5EF4-FFF2-40B4-BE49-F238E27FC236}">
                <a16:creationId xmlns:a16="http://schemas.microsoft.com/office/drawing/2014/main" id="{C3AC6ABD-314A-4EF7-9F1C-8C30756A8F26}"/>
              </a:ext>
            </a:extLst>
          </p:cNvPr>
          <p:cNvSpPr>
            <a:spLocks noGrp="1"/>
          </p:cNvSpPr>
          <p:nvPr>
            <p:ph type="body" sz="quarter" idx="26" hasCustomPrompt="1"/>
          </p:nvPr>
        </p:nvSpPr>
        <p:spPr>
          <a:xfrm>
            <a:off x="1790700" y="4320275"/>
            <a:ext cx="2417602" cy="365076"/>
          </a:xfrm>
        </p:spPr>
        <p:txBody>
          <a:bodyPr>
            <a:noAutofit/>
          </a:bodyPr>
          <a:lstStyle>
            <a:lvl1pPr marL="0" indent="0" algn="l">
              <a:buNone/>
              <a:defRPr sz="1800" b="1">
                <a:solidFill>
                  <a:schemeClr val="bg1"/>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Subtítulo</a:t>
            </a:r>
            <a:endParaRPr lang="es-CO" dirty="0"/>
          </a:p>
        </p:txBody>
      </p:sp>
      <p:sp>
        <p:nvSpPr>
          <p:cNvPr id="70" name="Marcador de texto 4">
            <a:extLst>
              <a:ext uri="{FF2B5EF4-FFF2-40B4-BE49-F238E27FC236}">
                <a16:creationId xmlns:a16="http://schemas.microsoft.com/office/drawing/2014/main" id="{C5E2EE9E-201C-4D69-B45B-F73005AA167F}"/>
              </a:ext>
            </a:extLst>
          </p:cNvPr>
          <p:cNvSpPr>
            <a:spLocks noGrp="1"/>
          </p:cNvSpPr>
          <p:nvPr>
            <p:ph type="body" sz="quarter" idx="27" hasCustomPrompt="1"/>
          </p:nvPr>
        </p:nvSpPr>
        <p:spPr>
          <a:xfrm>
            <a:off x="6049770" y="4942407"/>
            <a:ext cx="3111305" cy="1610692"/>
          </a:xfrm>
        </p:spPr>
        <p:txBody>
          <a:bodyPr>
            <a:normAutofit/>
          </a:bodyPr>
          <a:lstStyle>
            <a:lvl1pPr marL="0" indent="0">
              <a:buNone/>
              <a:defRPr sz="18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endParaRPr lang="es-CO" dirty="0"/>
          </a:p>
        </p:txBody>
      </p:sp>
      <p:sp>
        <p:nvSpPr>
          <p:cNvPr id="71" name="Marcador de texto 4">
            <a:extLst>
              <a:ext uri="{FF2B5EF4-FFF2-40B4-BE49-F238E27FC236}">
                <a16:creationId xmlns:a16="http://schemas.microsoft.com/office/drawing/2014/main" id="{937D8289-428D-4337-80B8-2EEEB4CFD007}"/>
              </a:ext>
            </a:extLst>
          </p:cNvPr>
          <p:cNvSpPr>
            <a:spLocks noGrp="1"/>
          </p:cNvSpPr>
          <p:nvPr>
            <p:ph type="body" sz="quarter" idx="28" hasCustomPrompt="1"/>
          </p:nvPr>
        </p:nvSpPr>
        <p:spPr>
          <a:xfrm>
            <a:off x="6049770" y="4320275"/>
            <a:ext cx="2417602" cy="365076"/>
          </a:xfrm>
        </p:spPr>
        <p:txBody>
          <a:bodyPr>
            <a:noAutofit/>
          </a:bodyPr>
          <a:lstStyle>
            <a:lvl1pPr marL="0" indent="0" algn="l">
              <a:buNone/>
              <a:defRPr sz="1800" b="1">
                <a:solidFill>
                  <a:schemeClr val="bg1"/>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Subtítulo</a:t>
            </a:r>
            <a:endParaRPr lang="es-CO" dirty="0"/>
          </a:p>
        </p:txBody>
      </p:sp>
    </p:spTree>
    <p:extLst>
      <p:ext uri="{BB962C8B-B14F-4D97-AF65-F5344CB8AC3E}">
        <p14:creationId xmlns:p14="http://schemas.microsoft.com/office/powerpoint/2010/main" val="42588355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ínea de tiempo 1">
    <p:spTree>
      <p:nvGrpSpPr>
        <p:cNvPr id="1" name=""/>
        <p:cNvGrpSpPr/>
        <p:nvPr/>
      </p:nvGrpSpPr>
      <p:grpSpPr>
        <a:xfrm>
          <a:off x="0" y="0"/>
          <a:ext cx="0" cy="0"/>
          <a:chOff x="0" y="0"/>
          <a:chExt cx="0" cy="0"/>
        </a:xfrm>
      </p:grpSpPr>
      <p:sp>
        <p:nvSpPr>
          <p:cNvPr id="10" name="Picture Placeholder 1">
            <a:extLst>
              <a:ext uri="{FF2B5EF4-FFF2-40B4-BE49-F238E27FC236}">
                <a16:creationId xmlns:a16="http://schemas.microsoft.com/office/drawing/2014/main" id="{1195EA97-5CBF-41B7-90E3-D240710DD4E5}"/>
              </a:ext>
            </a:extLst>
          </p:cNvPr>
          <p:cNvSpPr>
            <a:spLocks noGrp="1"/>
          </p:cNvSpPr>
          <p:nvPr>
            <p:ph type="pic" sz="quarter" idx="16"/>
          </p:nvPr>
        </p:nvSpPr>
        <p:spPr>
          <a:xfrm>
            <a:off x="6096000" y="0"/>
            <a:ext cx="6096000" cy="6857999"/>
          </a:xfrm>
          <a:pattFill prst="pct10">
            <a:fgClr>
              <a:srgbClr val="00B0F0"/>
            </a:fgClr>
            <a:bgClr>
              <a:schemeClr val="bg1"/>
            </a:bgClr>
          </a:pattFill>
        </p:spPr>
      </p:sp>
      <p:sp>
        <p:nvSpPr>
          <p:cNvPr id="12" name="Marcador de texto 4">
            <a:extLst>
              <a:ext uri="{FF2B5EF4-FFF2-40B4-BE49-F238E27FC236}">
                <a16:creationId xmlns:a16="http://schemas.microsoft.com/office/drawing/2014/main" id="{F556DF69-C4C7-4106-9586-F5B948487C0B}"/>
              </a:ext>
            </a:extLst>
          </p:cNvPr>
          <p:cNvSpPr>
            <a:spLocks noGrp="1"/>
          </p:cNvSpPr>
          <p:nvPr>
            <p:ph type="body" sz="quarter" idx="12" hasCustomPrompt="1"/>
          </p:nvPr>
        </p:nvSpPr>
        <p:spPr>
          <a:xfrm>
            <a:off x="2830524" y="3877741"/>
            <a:ext cx="2941704" cy="1818785"/>
          </a:xfrm>
        </p:spPr>
        <p:txBody>
          <a:bodyPr>
            <a:normAutofit/>
          </a:bodyPr>
          <a:lstStyle>
            <a:lvl1pPr marL="0" indent="0">
              <a:lnSpc>
                <a:spcPct val="150000"/>
              </a:lnSpc>
              <a:buNone/>
              <a:defRPr sz="1800">
                <a:solidFill>
                  <a:schemeClr val="tx1">
                    <a:lumMod val="75000"/>
                    <a:lumOff val="25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endParaRPr lang="es-CO" dirty="0"/>
          </a:p>
        </p:txBody>
      </p:sp>
      <p:sp>
        <p:nvSpPr>
          <p:cNvPr id="16" name="Marcador de texto 4">
            <a:extLst>
              <a:ext uri="{FF2B5EF4-FFF2-40B4-BE49-F238E27FC236}">
                <a16:creationId xmlns:a16="http://schemas.microsoft.com/office/drawing/2014/main" id="{3E48ACC5-2614-4789-A25E-83F0D1735C20}"/>
              </a:ext>
            </a:extLst>
          </p:cNvPr>
          <p:cNvSpPr>
            <a:spLocks noGrp="1"/>
          </p:cNvSpPr>
          <p:nvPr>
            <p:ph type="body" sz="quarter" idx="18" hasCustomPrompt="1"/>
          </p:nvPr>
        </p:nvSpPr>
        <p:spPr>
          <a:xfrm>
            <a:off x="2849375" y="3134836"/>
            <a:ext cx="2941704" cy="430133"/>
          </a:xfrm>
        </p:spPr>
        <p:txBody>
          <a:bodyPr>
            <a:noAutofit/>
          </a:bodyPr>
          <a:lstStyle>
            <a:lvl1pPr marL="0" indent="0" algn="l">
              <a:buNone/>
              <a:defRPr sz="2000" b="0" spc="300">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Subtítulo</a:t>
            </a:r>
            <a:endParaRPr lang="es-CO" dirty="0"/>
          </a:p>
        </p:txBody>
      </p:sp>
      <p:sp>
        <p:nvSpPr>
          <p:cNvPr id="17" name="Rectángulo 16">
            <a:extLst>
              <a:ext uri="{FF2B5EF4-FFF2-40B4-BE49-F238E27FC236}">
                <a16:creationId xmlns:a16="http://schemas.microsoft.com/office/drawing/2014/main" id="{41885BAE-B85A-4EB2-A32A-FF4A58B100F2}"/>
              </a:ext>
            </a:extLst>
          </p:cNvPr>
          <p:cNvSpPr/>
          <p:nvPr userDrawn="1"/>
        </p:nvSpPr>
        <p:spPr bwMode="auto">
          <a:xfrm>
            <a:off x="0" y="708956"/>
            <a:ext cx="4944533" cy="916511"/>
          </a:xfrm>
          <a:prstGeom prst="rect">
            <a:avLst/>
          </a:prstGeom>
          <a:solidFill>
            <a:srgbClr val="F0EADD"/>
          </a:solidFill>
          <a:ln>
            <a:noFill/>
          </a:ln>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srgbClr val="000000"/>
              </a:solidFill>
              <a:effectLst/>
              <a:uLnTx/>
              <a:uFillTx/>
            </a:endParaRPr>
          </a:p>
        </p:txBody>
      </p:sp>
      <p:sp>
        <p:nvSpPr>
          <p:cNvPr id="14" name="Marcador de texto 4">
            <a:extLst>
              <a:ext uri="{FF2B5EF4-FFF2-40B4-BE49-F238E27FC236}">
                <a16:creationId xmlns:a16="http://schemas.microsoft.com/office/drawing/2014/main" id="{5C6BD362-0CBC-48DC-A87A-1DAD0DFE6825}"/>
              </a:ext>
            </a:extLst>
          </p:cNvPr>
          <p:cNvSpPr>
            <a:spLocks noGrp="1"/>
          </p:cNvSpPr>
          <p:nvPr>
            <p:ph type="body" sz="quarter" idx="17" hasCustomPrompt="1"/>
          </p:nvPr>
        </p:nvSpPr>
        <p:spPr>
          <a:xfrm>
            <a:off x="1870013" y="946407"/>
            <a:ext cx="2941704" cy="430133"/>
          </a:xfrm>
        </p:spPr>
        <p:txBody>
          <a:bodyPr>
            <a:noAutofit/>
          </a:bodyPr>
          <a:lstStyle>
            <a:lvl1pPr marL="0" indent="0" algn="l">
              <a:buNone/>
              <a:defRPr sz="2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Línea de tiempo</a:t>
            </a:r>
            <a:endParaRPr lang="es-CO" dirty="0"/>
          </a:p>
        </p:txBody>
      </p:sp>
      <p:sp>
        <p:nvSpPr>
          <p:cNvPr id="15" name="Marcador de texto 4">
            <a:extLst>
              <a:ext uri="{FF2B5EF4-FFF2-40B4-BE49-F238E27FC236}">
                <a16:creationId xmlns:a16="http://schemas.microsoft.com/office/drawing/2014/main" id="{779206E0-0DA3-4306-BAFE-FD9573C49619}"/>
              </a:ext>
            </a:extLst>
          </p:cNvPr>
          <p:cNvSpPr>
            <a:spLocks noGrp="1"/>
          </p:cNvSpPr>
          <p:nvPr>
            <p:ph type="body" sz="quarter" idx="24" hasCustomPrompt="1"/>
          </p:nvPr>
        </p:nvSpPr>
        <p:spPr>
          <a:xfrm>
            <a:off x="1714752" y="3085741"/>
            <a:ext cx="792000" cy="792000"/>
          </a:xfrm>
          <a:prstGeom prst="ellipse">
            <a:avLst/>
          </a:prstGeom>
          <a:solidFill>
            <a:schemeClr val="bg1"/>
          </a:solidFill>
        </p:spPr>
        <p:txBody>
          <a:bodyPr lIns="0" tIns="0" rIns="0" bIns="0" anchor="ctr">
            <a:noAutofit/>
          </a:bodyPr>
          <a:lstStyle>
            <a:lvl1pPr marL="0" indent="0" algn="ctr">
              <a:buNone/>
              <a:defRPr sz="1800" b="0">
                <a:solidFill>
                  <a:schemeClr val="tx1"/>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2001</a:t>
            </a:r>
            <a:endParaRPr lang="es-CO" dirty="0"/>
          </a:p>
        </p:txBody>
      </p:sp>
    </p:spTree>
    <p:extLst>
      <p:ext uri="{BB962C8B-B14F-4D97-AF65-F5344CB8AC3E}">
        <p14:creationId xmlns:p14="http://schemas.microsoft.com/office/powerpoint/2010/main" val="41304275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ínea de tiempo 2">
    <p:spTree>
      <p:nvGrpSpPr>
        <p:cNvPr id="1" name=""/>
        <p:cNvGrpSpPr/>
        <p:nvPr/>
      </p:nvGrpSpPr>
      <p:grpSpPr>
        <a:xfrm>
          <a:off x="0" y="0"/>
          <a:ext cx="0" cy="0"/>
          <a:chOff x="0" y="0"/>
          <a:chExt cx="0" cy="0"/>
        </a:xfrm>
      </p:grpSpPr>
      <p:sp>
        <p:nvSpPr>
          <p:cNvPr id="19" name="Picture Placeholder 1">
            <a:extLst>
              <a:ext uri="{FF2B5EF4-FFF2-40B4-BE49-F238E27FC236}">
                <a16:creationId xmlns:a16="http://schemas.microsoft.com/office/drawing/2014/main" id="{87BB590D-B1E1-491F-88EB-1AD92FB393D7}"/>
              </a:ext>
            </a:extLst>
          </p:cNvPr>
          <p:cNvSpPr>
            <a:spLocks noGrp="1"/>
          </p:cNvSpPr>
          <p:nvPr>
            <p:ph type="pic" sz="quarter" idx="18"/>
          </p:nvPr>
        </p:nvSpPr>
        <p:spPr>
          <a:xfrm>
            <a:off x="6096000" y="0"/>
            <a:ext cx="6096000" cy="3428312"/>
          </a:xfrm>
          <a:pattFill prst="pct10">
            <a:fgClr>
              <a:srgbClr val="00B0F0"/>
            </a:fgClr>
            <a:bgClr>
              <a:schemeClr val="bg1"/>
            </a:bgClr>
          </a:pattFill>
        </p:spPr>
      </p:sp>
      <p:sp>
        <p:nvSpPr>
          <p:cNvPr id="20" name="Picture Placeholder 1">
            <a:extLst>
              <a:ext uri="{FF2B5EF4-FFF2-40B4-BE49-F238E27FC236}">
                <a16:creationId xmlns:a16="http://schemas.microsoft.com/office/drawing/2014/main" id="{0B3D7F76-DFB0-46E3-82F6-E1FA8783694E}"/>
              </a:ext>
            </a:extLst>
          </p:cNvPr>
          <p:cNvSpPr>
            <a:spLocks noGrp="1"/>
          </p:cNvSpPr>
          <p:nvPr>
            <p:ph type="pic" sz="quarter" idx="19"/>
          </p:nvPr>
        </p:nvSpPr>
        <p:spPr>
          <a:xfrm>
            <a:off x="6096000" y="3429688"/>
            <a:ext cx="6096000" cy="3428312"/>
          </a:xfrm>
          <a:pattFill prst="pct10">
            <a:fgClr>
              <a:srgbClr val="00B0F0"/>
            </a:fgClr>
            <a:bgClr>
              <a:schemeClr val="bg1"/>
            </a:bgClr>
          </a:pattFill>
        </p:spPr>
      </p:sp>
      <p:sp>
        <p:nvSpPr>
          <p:cNvPr id="23" name="Marcador de texto 4">
            <a:extLst>
              <a:ext uri="{FF2B5EF4-FFF2-40B4-BE49-F238E27FC236}">
                <a16:creationId xmlns:a16="http://schemas.microsoft.com/office/drawing/2014/main" id="{C1DA9820-59D7-4E33-B077-57B8FD579B04}"/>
              </a:ext>
            </a:extLst>
          </p:cNvPr>
          <p:cNvSpPr>
            <a:spLocks noGrp="1"/>
          </p:cNvSpPr>
          <p:nvPr>
            <p:ph type="body" sz="quarter" idx="12" hasCustomPrompt="1"/>
          </p:nvPr>
        </p:nvSpPr>
        <p:spPr>
          <a:xfrm>
            <a:off x="2758721" y="1716300"/>
            <a:ext cx="2941704" cy="1818785"/>
          </a:xfrm>
        </p:spPr>
        <p:txBody>
          <a:bodyPr>
            <a:normAutofit/>
          </a:bodyPr>
          <a:lstStyle>
            <a:lvl1pPr marL="0" indent="0">
              <a:lnSpc>
                <a:spcPct val="150000"/>
              </a:lnSpc>
              <a:buNone/>
              <a:defRPr sz="1800">
                <a:solidFill>
                  <a:schemeClr val="tx1">
                    <a:lumMod val="75000"/>
                    <a:lumOff val="25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endParaRPr lang="es-CO" dirty="0"/>
          </a:p>
        </p:txBody>
      </p:sp>
      <p:sp>
        <p:nvSpPr>
          <p:cNvPr id="24" name="Marcador de texto 4">
            <a:extLst>
              <a:ext uri="{FF2B5EF4-FFF2-40B4-BE49-F238E27FC236}">
                <a16:creationId xmlns:a16="http://schemas.microsoft.com/office/drawing/2014/main" id="{45B6E2AD-A375-457A-A7C0-07D5C09D6B14}"/>
              </a:ext>
            </a:extLst>
          </p:cNvPr>
          <p:cNvSpPr>
            <a:spLocks noGrp="1"/>
          </p:cNvSpPr>
          <p:nvPr>
            <p:ph type="body" sz="quarter" idx="17" hasCustomPrompt="1"/>
          </p:nvPr>
        </p:nvSpPr>
        <p:spPr>
          <a:xfrm>
            <a:off x="2735427" y="1057398"/>
            <a:ext cx="2941704" cy="430133"/>
          </a:xfrm>
        </p:spPr>
        <p:txBody>
          <a:bodyPr>
            <a:noAutofit/>
          </a:bodyPr>
          <a:lstStyle>
            <a:lvl1pPr marL="0" indent="0" algn="l">
              <a:buNone/>
              <a:defRPr sz="2000" b="0" spc="300">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Subtítulo</a:t>
            </a:r>
            <a:endParaRPr lang="es-CO" dirty="0"/>
          </a:p>
        </p:txBody>
      </p:sp>
      <p:sp>
        <p:nvSpPr>
          <p:cNvPr id="25" name="Marcador de texto 4">
            <a:extLst>
              <a:ext uri="{FF2B5EF4-FFF2-40B4-BE49-F238E27FC236}">
                <a16:creationId xmlns:a16="http://schemas.microsoft.com/office/drawing/2014/main" id="{8AF0902F-7639-44E7-8F8B-AB9C564597A2}"/>
              </a:ext>
            </a:extLst>
          </p:cNvPr>
          <p:cNvSpPr>
            <a:spLocks noGrp="1"/>
          </p:cNvSpPr>
          <p:nvPr>
            <p:ph type="body" sz="quarter" idx="21" hasCustomPrompt="1"/>
          </p:nvPr>
        </p:nvSpPr>
        <p:spPr>
          <a:xfrm>
            <a:off x="2758721" y="4749668"/>
            <a:ext cx="2941704" cy="1818785"/>
          </a:xfrm>
        </p:spPr>
        <p:txBody>
          <a:bodyPr>
            <a:normAutofit/>
          </a:bodyPr>
          <a:lstStyle>
            <a:lvl1pPr marL="0" indent="0">
              <a:lnSpc>
                <a:spcPct val="150000"/>
              </a:lnSpc>
              <a:buNone/>
              <a:defRPr sz="1800">
                <a:solidFill>
                  <a:schemeClr val="tx1">
                    <a:lumMod val="75000"/>
                    <a:lumOff val="25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endParaRPr lang="es-CO" dirty="0"/>
          </a:p>
        </p:txBody>
      </p:sp>
      <p:sp>
        <p:nvSpPr>
          <p:cNvPr id="26" name="Marcador de texto 4">
            <a:extLst>
              <a:ext uri="{FF2B5EF4-FFF2-40B4-BE49-F238E27FC236}">
                <a16:creationId xmlns:a16="http://schemas.microsoft.com/office/drawing/2014/main" id="{685A2A9E-BB0A-41E4-8183-29B1C2E1E116}"/>
              </a:ext>
            </a:extLst>
          </p:cNvPr>
          <p:cNvSpPr>
            <a:spLocks noGrp="1"/>
          </p:cNvSpPr>
          <p:nvPr>
            <p:ph type="body" sz="quarter" idx="22" hasCustomPrompt="1"/>
          </p:nvPr>
        </p:nvSpPr>
        <p:spPr>
          <a:xfrm>
            <a:off x="2735427" y="4090766"/>
            <a:ext cx="2941704" cy="430133"/>
          </a:xfrm>
        </p:spPr>
        <p:txBody>
          <a:bodyPr vert="horz" lIns="91440" tIns="45720" rIns="91440" bIns="45720" rtlCol="0">
            <a:noAutofit/>
          </a:bodyPr>
          <a:lstStyle>
            <a:lvl1pPr>
              <a:defRPr lang="es-CO" sz="2000" b="0" spc="300" dirty="0">
                <a:latin typeface="+mj-lt"/>
              </a:defRPr>
            </a:lvl1pPr>
          </a:lstStyle>
          <a:p>
            <a:pPr marL="0" lvl="0" indent="0">
              <a:buNone/>
            </a:pPr>
            <a:r>
              <a:rPr lang="es-ES" dirty="0"/>
              <a:t>Subtítulo</a:t>
            </a:r>
            <a:endParaRPr lang="es-CO" dirty="0"/>
          </a:p>
        </p:txBody>
      </p:sp>
      <p:sp>
        <p:nvSpPr>
          <p:cNvPr id="21" name="Marcador de texto 4">
            <a:extLst>
              <a:ext uri="{FF2B5EF4-FFF2-40B4-BE49-F238E27FC236}">
                <a16:creationId xmlns:a16="http://schemas.microsoft.com/office/drawing/2014/main" id="{6689BEA3-65BF-4F09-93D6-9F0916873E2B}"/>
              </a:ext>
            </a:extLst>
          </p:cNvPr>
          <p:cNvSpPr>
            <a:spLocks noGrp="1"/>
          </p:cNvSpPr>
          <p:nvPr>
            <p:ph type="body" sz="quarter" idx="25" hasCustomPrompt="1"/>
          </p:nvPr>
        </p:nvSpPr>
        <p:spPr>
          <a:xfrm>
            <a:off x="1713600" y="1043405"/>
            <a:ext cx="792000" cy="792000"/>
          </a:xfrm>
          <a:prstGeom prst="ellipse">
            <a:avLst/>
          </a:prstGeom>
          <a:solidFill>
            <a:schemeClr val="bg1"/>
          </a:solidFill>
        </p:spPr>
        <p:txBody>
          <a:bodyPr lIns="0" tIns="0" rIns="0" bIns="0" anchor="ctr">
            <a:noAutofit/>
          </a:bodyPr>
          <a:lstStyle>
            <a:lvl1pPr marL="0" indent="0" algn="ctr">
              <a:buNone/>
              <a:defRPr sz="1800" b="0">
                <a:solidFill>
                  <a:schemeClr val="tx1"/>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2005</a:t>
            </a:r>
            <a:endParaRPr lang="es-CO" dirty="0"/>
          </a:p>
        </p:txBody>
      </p:sp>
      <p:sp>
        <p:nvSpPr>
          <p:cNvPr id="22" name="Marcador de texto 4">
            <a:extLst>
              <a:ext uri="{FF2B5EF4-FFF2-40B4-BE49-F238E27FC236}">
                <a16:creationId xmlns:a16="http://schemas.microsoft.com/office/drawing/2014/main" id="{B94D3691-6253-4F82-ADA9-F725F786155F}"/>
              </a:ext>
            </a:extLst>
          </p:cNvPr>
          <p:cNvSpPr>
            <a:spLocks noGrp="1"/>
          </p:cNvSpPr>
          <p:nvPr>
            <p:ph type="body" sz="quarter" idx="26" hasCustomPrompt="1"/>
          </p:nvPr>
        </p:nvSpPr>
        <p:spPr>
          <a:xfrm>
            <a:off x="1713600" y="4065202"/>
            <a:ext cx="792000" cy="792000"/>
          </a:xfrm>
          <a:prstGeom prst="ellipse">
            <a:avLst/>
          </a:prstGeom>
          <a:solidFill>
            <a:schemeClr val="bg1"/>
          </a:solidFill>
        </p:spPr>
        <p:txBody>
          <a:bodyPr lIns="0" tIns="0" rIns="0" bIns="0" anchor="ctr">
            <a:noAutofit/>
          </a:bodyPr>
          <a:lstStyle>
            <a:lvl1pPr marL="0" indent="0" algn="ctr">
              <a:buNone/>
              <a:defRPr sz="1800" b="0">
                <a:solidFill>
                  <a:schemeClr val="tx1"/>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2008</a:t>
            </a:r>
            <a:endParaRPr lang="es-CO" dirty="0"/>
          </a:p>
        </p:txBody>
      </p:sp>
    </p:spTree>
    <p:extLst>
      <p:ext uri="{BB962C8B-B14F-4D97-AF65-F5344CB8AC3E}">
        <p14:creationId xmlns:p14="http://schemas.microsoft.com/office/powerpoint/2010/main" val="2659229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ínea de tiempo 3">
    <p:spTree>
      <p:nvGrpSpPr>
        <p:cNvPr id="1" name=""/>
        <p:cNvGrpSpPr/>
        <p:nvPr/>
      </p:nvGrpSpPr>
      <p:grpSpPr>
        <a:xfrm>
          <a:off x="0" y="0"/>
          <a:ext cx="0" cy="0"/>
          <a:chOff x="0" y="0"/>
          <a:chExt cx="0" cy="0"/>
        </a:xfrm>
      </p:grpSpPr>
      <p:sp>
        <p:nvSpPr>
          <p:cNvPr id="10" name="Picture Placeholder 1">
            <a:extLst>
              <a:ext uri="{FF2B5EF4-FFF2-40B4-BE49-F238E27FC236}">
                <a16:creationId xmlns:a16="http://schemas.microsoft.com/office/drawing/2014/main" id="{3EB6D6D9-E73B-469B-8B84-4EB8FC9499E9}"/>
              </a:ext>
            </a:extLst>
          </p:cNvPr>
          <p:cNvSpPr>
            <a:spLocks noGrp="1"/>
          </p:cNvSpPr>
          <p:nvPr>
            <p:ph type="pic" sz="quarter" idx="16"/>
          </p:nvPr>
        </p:nvSpPr>
        <p:spPr>
          <a:xfrm>
            <a:off x="6096000" y="0"/>
            <a:ext cx="6096000" cy="6857999"/>
          </a:xfrm>
          <a:pattFill prst="pct5">
            <a:fgClr>
              <a:schemeClr val="accent1"/>
            </a:fgClr>
            <a:bgClr>
              <a:schemeClr val="bg1"/>
            </a:bgClr>
          </a:pattFill>
        </p:spPr>
      </p:sp>
      <p:sp>
        <p:nvSpPr>
          <p:cNvPr id="15" name="Marcador de texto 4">
            <a:extLst>
              <a:ext uri="{FF2B5EF4-FFF2-40B4-BE49-F238E27FC236}">
                <a16:creationId xmlns:a16="http://schemas.microsoft.com/office/drawing/2014/main" id="{8AA72E0B-F43D-44DA-9367-487C7264F1A8}"/>
              </a:ext>
            </a:extLst>
          </p:cNvPr>
          <p:cNvSpPr>
            <a:spLocks noGrp="1"/>
          </p:cNvSpPr>
          <p:nvPr>
            <p:ph type="body" sz="quarter" idx="12" hasCustomPrompt="1"/>
          </p:nvPr>
        </p:nvSpPr>
        <p:spPr>
          <a:xfrm>
            <a:off x="2834610" y="4120834"/>
            <a:ext cx="2941704" cy="1818785"/>
          </a:xfrm>
        </p:spPr>
        <p:txBody>
          <a:bodyPr>
            <a:normAutofit/>
          </a:bodyPr>
          <a:lstStyle>
            <a:lvl1pPr marL="0" indent="0">
              <a:lnSpc>
                <a:spcPct val="150000"/>
              </a:lnSpc>
              <a:buNone/>
              <a:defRPr sz="1800">
                <a:solidFill>
                  <a:schemeClr val="tx1">
                    <a:lumMod val="75000"/>
                    <a:lumOff val="25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endParaRPr lang="es-CO" dirty="0"/>
          </a:p>
        </p:txBody>
      </p:sp>
      <p:sp>
        <p:nvSpPr>
          <p:cNvPr id="16" name="Marcador de texto 4">
            <a:extLst>
              <a:ext uri="{FF2B5EF4-FFF2-40B4-BE49-F238E27FC236}">
                <a16:creationId xmlns:a16="http://schemas.microsoft.com/office/drawing/2014/main" id="{B05FBC92-8208-4B44-8D68-78D57842EB2F}"/>
              </a:ext>
            </a:extLst>
          </p:cNvPr>
          <p:cNvSpPr>
            <a:spLocks noGrp="1"/>
          </p:cNvSpPr>
          <p:nvPr>
            <p:ph type="body" sz="quarter" idx="17" hasCustomPrompt="1"/>
          </p:nvPr>
        </p:nvSpPr>
        <p:spPr>
          <a:xfrm>
            <a:off x="2811316" y="3461932"/>
            <a:ext cx="2941704" cy="430133"/>
          </a:xfrm>
        </p:spPr>
        <p:txBody>
          <a:bodyPr>
            <a:noAutofit/>
          </a:bodyPr>
          <a:lstStyle>
            <a:lvl1pPr marL="0" indent="0" algn="l">
              <a:buNone/>
              <a:defRPr sz="2000" b="0" spc="300">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Subtítulo</a:t>
            </a:r>
            <a:endParaRPr lang="es-CO" dirty="0"/>
          </a:p>
        </p:txBody>
      </p:sp>
      <p:sp>
        <p:nvSpPr>
          <p:cNvPr id="12" name="Marcador de texto 4">
            <a:extLst>
              <a:ext uri="{FF2B5EF4-FFF2-40B4-BE49-F238E27FC236}">
                <a16:creationId xmlns:a16="http://schemas.microsoft.com/office/drawing/2014/main" id="{BFA3EFD3-12E4-470C-8B84-F5302E8E22C8}"/>
              </a:ext>
            </a:extLst>
          </p:cNvPr>
          <p:cNvSpPr>
            <a:spLocks noGrp="1"/>
          </p:cNvSpPr>
          <p:nvPr>
            <p:ph type="body" sz="quarter" idx="26" hasCustomPrompt="1"/>
          </p:nvPr>
        </p:nvSpPr>
        <p:spPr>
          <a:xfrm>
            <a:off x="1713600" y="3118720"/>
            <a:ext cx="792000" cy="792000"/>
          </a:xfrm>
          <a:prstGeom prst="ellipse">
            <a:avLst/>
          </a:prstGeom>
          <a:solidFill>
            <a:schemeClr val="bg1"/>
          </a:solidFill>
        </p:spPr>
        <p:txBody>
          <a:bodyPr lIns="0" tIns="0" rIns="0" bIns="0" anchor="ctr">
            <a:noAutofit/>
          </a:bodyPr>
          <a:lstStyle>
            <a:lvl1pPr marL="0" indent="0" algn="ctr">
              <a:buNone/>
              <a:defRPr sz="1800" b="0">
                <a:solidFill>
                  <a:schemeClr val="tx1"/>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2010</a:t>
            </a:r>
            <a:endParaRPr lang="es-CO" dirty="0"/>
          </a:p>
        </p:txBody>
      </p:sp>
    </p:spTree>
    <p:extLst>
      <p:ext uri="{BB962C8B-B14F-4D97-AF65-F5344CB8AC3E}">
        <p14:creationId xmlns:p14="http://schemas.microsoft.com/office/powerpoint/2010/main" val="56291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Índice">
    <p:bg>
      <p:bgPr>
        <a:solidFill>
          <a:srgbClr val="00B0F0"/>
        </a:solidFill>
        <a:effectLst/>
      </p:bgPr>
    </p:bg>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9DE371F0-5436-4073-8525-C27E78F1236A}"/>
              </a:ext>
            </a:extLst>
          </p:cNvPr>
          <p:cNvPicPr>
            <a:picLocks noChangeAspect="1"/>
          </p:cNvPicPr>
          <p:nvPr userDrawn="1"/>
        </p:nvPicPr>
        <p:blipFill>
          <a:blip r:embed="rId2"/>
          <a:stretch>
            <a:fillRect/>
          </a:stretch>
        </p:blipFill>
        <p:spPr>
          <a:xfrm>
            <a:off x="-1030519" y="1073059"/>
            <a:ext cx="7629525" cy="6000750"/>
          </a:xfrm>
          <a:prstGeom prst="rect">
            <a:avLst/>
          </a:prstGeom>
        </p:spPr>
      </p:pic>
      <p:sp>
        <p:nvSpPr>
          <p:cNvPr id="22" name="Rectángulo 21">
            <a:extLst>
              <a:ext uri="{FF2B5EF4-FFF2-40B4-BE49-F238E27FC236}">
                <a16:creationId xmlns:a16="http://schemas.microsoft.com/office/drawing/2014/main" id="{F1237B54-6A6C-4EB0-90F1-0D2B77E2FD4A}"/>
              </a:ext>
            </a:extLst>
          </p:cNvPr>
          <p:cNvSpPr/>
          <p:nvPr userDrawn="1"/>
        </p:nvSpPr>
        <p:spPr bwMode="auto">
          <a:xfrm>
            <a:off x="2667000" y="1352550"/>
            <a:ext cx="8248650" cy="4848225"/>
          </a:xfrm>
          <a:prstGeom prst="rect">
            <a:avLst/>
          </a:prstGeom>
          <a:solidFill>
            <a:srgbClr val="FFFFFF"/>
          </a:solidFill>
          <a:ln>
            <a:noFill/>
          </a:ln>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srgbClr val="000000"/>
              </a:solidFill>
              <a:effectLst/>
              <a:uLnTx/>
              <a:uFillTx/>
            </a:endParaRPr>
          </a:p>
        </p:txBody>
      </p:sp>
      <p:sp>
        <p:nvSpPr>
          <p:cNvPr id="23" name="Rectángulo 22">
            <a:extLst>
              <a:ext uri="{FF2B5EF4-FFF2-40B4-BE49-F238E27FC236}">
                <a16:creationId xmlns:a16="http://schemas.microsoft.com/office/drawing/2014/main" id="{2358B62A-883B-4D59-8B7D-A16D91DA7529}"/>
              </a:ext>
            </a:extLst>
          </p:cNvPr>
          <p:cNvSpPr/>
          <p:nvPr userDrawn="1"/>
        </p:nvSpPr>
        <p:spPr bwMode="auto">
          <a:xfrm>
            <a:off x="1141080" y="1352550"/>
            <a:ext cx="2217708" cy="2076450"/>
          </a:xfrm>
          <a:prstGeom prst="rect">
            <a:avLst/>
          </a:prstGeom>
          <a:solidFill>
            <a:srgbClr val="D8D8D8"/>
          </a:solidFill>
          <a:ln>
            <a:noFill/>
          </a:ln>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srgbClr val="000000"/>
              </a:solidFill>
              <a:effectLst/>
              <a:uLnTx/>
              <a:uFillTx/>
            </a:endParaRPr>
          </a:p>
        </p:txBody>
      </p:sp>
      <p:sp>
        <p:nvSpPr>
          <p:cNvPr id="3" name="Marcador de texto 2">
            <a:extLst>
              <a:ext uri="{FF2B5EF4-FFF2-40B4-BE49-F238E27FC236}">
                <a16:creationId xmlns:a16="http://schemas.microsoft.com/office/drawing/2014/main" id="{735D1BD7-9FB2-4D80-93AE-A201A6E98222}"/>
              </a:ext>
            </a:extLst>
          </p:cNvPr>
          <p:cNvSpPr>
            <a:spLocks noGrp="1"/>
          </p:cNvSpPr>
          <p:nvPr>
            <p:ph type="body" sz="quarter" idx="10" hasCustomPrompt="1"/>
          </p:nvPr>
        </p:nvSpPr>
        <p:spPr>
          <a:xfrm>
            <a:off x="4219575" y="2730137"/>
            <a:ext cx="2217738" cy="254281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es-ES" dirty="0"/>
              <a:t>Punto 1</a:t>
            </a:r>
          </a:p>
          <a:p>
            <a:pPr lvl="0"/>
            <a:endParaRPr lang="es-E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dirty="0"/>
              <a:t>Punto 2</a:t>
            </a:r>
          </a:p>
          <a:p>
            <a:pPr lvl="0"/>
            <a:endParaRPr lang="es-E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dirty="0"/>
              <a:t>Punto 3</a:t>
            </a:r>
          </a:p>
          <a:p>
            <a:pPr lvl="0"/>
            <a:endParaRPr lang="es-E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dirty="0"/>
              <a:t>Punto 4</a:t>
            </a:r>
          </a:p>
          <a:p>
            <a:pPr lvl="0"/>
            <a:endParaRPr lang="es-ES" dirty="0"/>
          </a:p>
        </p:txBody>
      </p:sp>
      <p:sp>
        <p:nvSpPr>
          <p:cNvPr id="18" name="Marcador de texto 2">
            <a:extLst>
              <a:ext uri="{FF2B5EF4-FFF2-40B4-BE49-F238E27FC236}">
                <a16:creationId xmlns:a16="http://schemas.microsoft.com/office/drawing/2014/main" id="{6115F661-AA63-4E8C-A49F-76B30ED431A8}"/>
              </a:ext>
            </a:extLst>
          </p:cNvPr>
          <p:cNvSpPr>
            <a:spLocks noGrp="1"/>
          </p:cNvSpPr>
          <p:nvPr>
            <p:ph type="body" sz="quarter" idx="11" hasCustomPrompt="1"/>
          </p:nvPr>
        </p:nvSpPr>
        <p:spPr>
          <a:xfrm>
            <a:off x="7676810" y="2730137"/>
            <a:ext cx="2217738" cy="254281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vl2pPr marL="457200" indent="0" algn="l">
              <a:buNone/>
              <a:defRPr sz="1800"/>
            </a:lvl2pPr>
            <a:lvl3pPr marL="914400" indent="0" algn="l">
              <a:buNone/>
              <a:defRPr sz="1800"/>
            </a:lvl3pPr>
            <a:lvl4pPr marL="1371600" indent="0" algn="l">
              <a:buNone/>
              <a:defRPr sz="1800"/>
            </a:lvl4pPr>
            <a:lvl5pPr marL="1828800" indent="0" algn="l">
              <a:buNone/>
              <a:defRPr sz="1800"/>
            </a:lvl5pPr>
          </a:lstStyle>
          <a:p>
            <a:pPr lvl="0"/>
            <a:r>
              <a:rPr lang="es-ES" dirty="0"/>
              <a:t>Punto 1</a:t>
            </a:r>
          </a:p>
          <a:p>
            <a:pPr lvl="0"/>
            <a:endParaRPr lang="es-E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dirty="0"/>
              <a:t>Punto 2</a:t>
            </a:r>
          </a:p>
          <a:p>
            <a:pPr lvl="0"/>
            <a:endParaRPr lang="es-E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dirty="0"/>
              <a:t>Punto 3</a:t>
            </a:r>
          </a:p>
          <a:p>
            <a:pPr lvl="0"/>
            <a:endParaRPr lang="es-E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dirty="0"/>
              <a:t>Punto 4</a:t>
            </a:r>
          </a:p>
          <a:p>
            <a:pPr lvl="0"/>
            <a:endParaRPr lang="es-ES" dirty="0"/>
          </a:p>
        </p:txBody>
      </p:sp>
      <p:sp>
        <p:nvSpPr>
          <p:cNvPr id="19" name="Título 11">
            <a:extLst>
              <a:ext uri="{FF2B5EF4-FFF2-40B4-BE49-F238E27FC236}">
                <a16:creationId xmlns:a16="http://schemas.microsoft.com/office/drawing/2014/main" id="{BDA17D1C-6F0D-42DB-AF8B-690C15C62FA7}"/>
              </a:ext>
            </a:extLst>
          </p:cNvPr>
          <p:cNvSpPr>
            <a:spLocks noGrp="1"/>
          </p:cNvSpPr>
          <p:nvPr>
            <p:ph type="title" hasCustomPrompt="1"/>
          </p:nvPr>
        </p:nvSpPr>
        <p:spPr>
          <a:xfrm>
            <a:off x="1203778" y="1926679"/>
            <a:ext cx="2133239" cy="971733"/>
          </a:xfrm>
        </p:spPr>
        <p:txBody>
          <a:bodyPr>
            <a:normAutofit/>
          </a:bodyPr>
          <a:lstStyle>
            <a:lvl1pPr algn="l">
              <a:defRPr lang="es-CO" sz="4400" b="1" kern="1200" dirty="0">
                <a:solidFill>
                  <a:schemeClr val="tx1"/>
                </a:solidFill>
                <a:latin typeface="Arial Black" panose="020B0A04020102020204" pitchFamily="34" charset="0"/>
                <a:ea typeface="+mj-ea"/>
                <a:cs typeface="Arial"/>
              </a:defRPr>
            </a:lvl1pPr>
          </a:lstStyle>
          <a:p>
            <a:r>
              <a:rPr lang="es-ES" dirty="0"/>
              <a:t>Índice</a:t>
            </a:r>
            <a:endParaRPr lang="es-CO" dirty="0"/>
          </a:p>
        </p:txBody>
      </p:sp>
    </p:spTree>
    <p:extLst>
      <p:ext uri="{BB962C8B-B14F-4D97-AF65-F5344CB8AC3E}">
        <p14:creationId xmlns:p14="http://schemas.microsoft.com/office/powerpoint/2010/main" val="29898017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ínea de tiempo 4">
    <p:bg>
      <p:bgPr>
        <a:solidFill>
          <a:schemeClr val="accent1"/>
        </a:solidFill>
        <a:effectLst/>
      </p:bgPr>
    </p:bg>
    <p:spTree>
      <p:nvGrpSpPr>
        <p:cNvPr id="1" name=""/>
        <p:cNvGrpSpPr/>
        <p:nvPr/>
      </p:nvGrpSpPr>
      <p:grpSpPr>
        <a:xfrm>
          <a:off x="0" y="0"/>
          <a:ext cx="0" cy="0"/>
          <a:chOff x="0" y="0"/>
          <a:chExt cx="0" cy="0"/>
        </a:xfrm>
      </p:grpSpPr>
      <p:sp>
        <p:nvSpPr>
          <p:cNvPr id="28" name="Marcador de texto 4">
            <a:extLst>
              <a:ext uri="{FF2B5EF4-FFF2-40B4-BE49-F238E27FC236}">
                <a16:creationId xmlns:a16="http://schemas.microsoft.com/office/drawing/2014/main" id="{9949AEB4-D60B-4643-A097-33EB9846EB19}"/>
              </a:ext>
            </a:extLst>
          </p:cNvPr>
          <p:cNvSpPr>
            <a:spLocks noGrp="1"/>
          </p:cNvSpPr>
          <p:nvPr>
            <p:ph type="body" sz="quarter" idx="17" hasCustomPrompt="1"/>
          </p:nvPr>
        </p:nvSpPr>
        <p:spPr>
          <a:xfrm>
            <a:off x="4311580" y="1108676"/>
            <a:ext cx="2941704" cy="430133"/>
          </a:xfrm>
        </p:spPr>
        <p:txBody>
          <a:bodyPr>
            <a:noAutofit/>
          </a:bodyPr>
          <a:lstStyle>
            <a:lvl1pPr marL="0" indent="0" algn="l">
              <a:buNone/>
              <a:defRPr sz="2800" b="1">
                <a:solidFill>
                  <a:schemeClr val="bg1"/>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Línea de tiempo</a:t>
            </a:r>
            <a:endParaRPr lang="es-CO" dirty="0"/>
          </a:p>
        </p:txBody>
      </p:sp>
      <p:sp>
        <p:nvSpPr>
          <p:cNvPr id="29" name="Marcador de texto 4">
            <a:extLst>
              <a:ext uri="{FF2B5EF4-FFF2-40B4-BE49-F238E27FC236}">
                <a16:creationId xmlns:a16="http://schemas.microsoft.com/office/drawing/2014/main" id="{D87A9AE0-6806-4068-8BF5-332F72E758B2}"/>
              </a:ext>
            </a:extLst>
          </p:cNvPr>
          <p:cNvSpPr>
            <a:spLocks noGrp="1"/>
          </p:cNvSpPr>
          <p:nvPr>
            <p:ph type="body" sz="quarter" idx="21" hasCustomPrompt="1"/>
          </p:nvPr>
        </p:nvSpPr>
        <p:spPr>
          <a:xfrm>
            <a:off x="4311580" y="1810194"/>
            <a:ext cx="4861192" cy="4253722"/>
          </a:xfrm>
        </p:spPr>
        <p:txBody>
          <a:bodyPr>
            <a:normAutofit/>
          </a:bodyPr>
          <a:lstStyle>
            <a:lvl1pPr marL="0" indent="0">
              <a:lnSpc>
                <a:spcPct val="100000"/>
              </a:lnSpc>
              <a:buNone/>
              <a:defRPr sz="18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p>
          <a:p>
            <a:pPr lvl="0"/>
            <a:endParaRPr lang="es-ES" dirty="0"/>
          </a:p>
          <a:p>
            <a:pPr lvl="0"/>
            <a:r>
              <a:rPr lang="es-ES" dirty="0"/>
              <a:t>Textos y contenidos de la diapositiva</a:t>
            </a:r>
            <a:endParaRPr lang="es-CO" dirty="0"/>
          </a:p>
        </p:txBody>
      </p:sp>
      <p:sp>
        <p:nvSpPr>
          <p:cNvPr id="30" name="Marcador de texto 4">
            <a:extLst>
              <a:ext uri="{FF2B5EF4-FFF2-40B4-BE49-F238E27FC236}">
                <a16:creationId xmlns:a16="http://schemas.microsoft.com/office/drawing/2014/main" id="{B09BF509-D3AF-41F5-9338-136F19204544}"/>
              </a:ext>
            </a:extLst>
          </p:cNvPr>
          <p:cNvSpPr>
            <a:spLocks noGrp="1"/>
          </p:cNvSpPr>
          <p:nvPr>
            <p:ph type="body" sz="quarter" idx="22" hasCustomPrompt="1"/>
          </p:nvPr>
        </p:nvSpPr>
        <p:spPr>
          <a:xfrm>
            <a:off x="2452734" y="1869273"/>
            <a:ext cx="1491468" cy="4056176"/>
          </a:xfrm>
        </p:spPr>
        <p:txBody>
          <a:bodyPr vert="horz" lIns="91440" tIns="45720" rIns="91440" bIns="45720" rtlCol="0">
            <a:noAutofit/>
          </a:bodyPr>
          <a:lstStyle>
            <a:lvl1pPr algn="r">
              <a:defRPr lang="es-CO" sz="1800" b="1" spc="0" dirty="0">
                <a:solidFill>
                  <a:schemeClr val="bg1"/>
                </a:solidFill>
                <a:latin typeface="+mj-lt"/>
              </a:defRPr>
            </a:lvl1pPr>
          </a:lstStyle>
          <a:p>
            <a:pPr marL="0" lvl="0" indent="0">
              <a:buNone/>
            </a:pPr>
            <a:r>
              <a:rPr lang="es-ES" dirty="0"/>
              <a:t>2004</a:t>
            </a:r>
          </a:p>
          <a:p>
            <a:pPr marL="0" lvl="0" indent="0">
              <a:buNone/>
            </a:pPr>
            <a:endParaRPr lang="es-ES" dirty="0"/>
          </a:p>
          <a:p>
            <a:pPr marL="0" lvl="0" indent="0">
              <a:buNone/>
            </a:pPr>
            <a:r>
              <a:rPr lang="es-ES" dirty="0"/>
              <a:t>2010</a:t>
            </a:r>
          </a:p>
          <a:p>
            <a:pPr marL="0" lvl="0" indent="0">
              <a:buNone/>
            </a:pPr>
            <a:endParaRPr lang="es-ES" dirty="0"/>
          </a:p>
        </p:txBody>
      </p:sp>
    </p:spTree>
    <p:extLst>
      <p:ext uri="{BB962C8B-B14F-4D97-AF65-F5344CB8AC3E}">
        <p14:creationId xmlns:p14="http://schemas.microsoft.com/office/powerpoint/2010/main" val="24685834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ínea de tiempo 5">
    <p:bg>
      <p:bgPr>
        <a:solidFill>
          <a:schemeClr val="accent1"/>
        </a:solidFill>
        <a:effectLst/>
      </p:bgPr>
    </p:bg>
    <p:spTree>
      <p:nvGrpSpPr>
        <p:cNvPr id="1" name=""/>
        <p:cNvGrpSpPr/>
        <p:nvPr/>
      </p:nvGrpSpPr>
      <p:grpSpPr>
        <a:xfrm>
          <a:off x="0" y="0"/>
          <a:ext cx="0" cy="0"/>
          <a:chOff x="0" y="0"/>
          <a:chExt cx="0" cy="0"/>
        </a:xfrm>
      </p:grpSpPr>
      <p:sp>
        <p:nvSpPr>
          <p:cNvPr id="15" name="Marcador de texto 4">
            <a:extLst>
              <a:ext uri="{FF2B5EF4-FFF2-40B4-BE49-F238E27FC236}">
                <a16:creationId xmlns:a16="http://schemas.microsoft.com/office/drawing/2014/main" id="{490B6BB5-1063-4BB9-A92E-B69BAC150434}"/>
              </a:ext>
            </a:extLst>
          </p:cNvPr>
          <p:cNvSpPr>
            <a:spLocks noGrp="1"/>
          </p:cNvSpPr>
          <p:nvPr>
            <p:ph type="body" sz="quarter" idx="21" hasCustomPrompt="1"/>
          </p:nvPr>
        </p:nvSpPr>
        <p:spPr>
          <a:xfrm>
            <a:off x="4311580" y="1425186"/>
            <a:ext cx="4861192" cy="4253722"/>
          </a:xfrm>
        </p:spPr>
        <p:txBody>
          <a:bodyPr>
            <a:normAutofit/>
          </a:bodyPr>
          <a:lstStyle>
            <a:lvl1pPr marL="0" indent="0">
              <a:lnSpc>
                <a:spcPct val="100000"/>
              </a:lnSpc>
              <a:buNone/>
              <a:defRPr sz="18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p>
          <a:p>
            <a:pPr lvl="0"/>
            <a:endParaRPr lang="es-ES" dirty="0"/>
          </a:p>
        </p:txBody>
      </p:sp>
      <p:sp>
        <p:nvSpPr>
          <p:cNvPr id="16" name="Marcador de texto 4">
            <a:extLst>
              <a:ext uri="{FF2B5EF4-FFF2-40B4-BE49-F238E27FC236}">
                <a16:creationId xmlns:a16="http://schemas.microsoft.com/office/drawing/2014/main" id="{83176ECD-3D15-49C6-A236-59A464D782A1}"/>
              </a:ext>
            </a:extLst>
          </p:cNvPr>
          <p:cNvSpPr>
            <a:spLocks noGrp="1"/>
          </p:cNvSpPr>
          <p:nvPr>
            <p:ph type="body" sz="quarter" idx="22" hasCustomPrompt="1"/>
          </p:nvPr>
        </p:nvSpPr>
        <p:spPr>
          <a:xfrm>
            <a:off x="2452734" y="1484265"/>
            <a:ext cx="1491468" cy="4056176"/>
          </a:xfrm>
        </p:spPr>
        <p:txBody>
          <a:bodyPr vert="horz" lIns="91440" tIns="45720" rIns="91440" bIns="45720" rtlCol="0">
            <a:noAutofit/>
          </a:bodyPr>
          <a:lstStyle>
            <a:lvl1pPr algn="r">
              <a:defRPr lang="es-CO" sz="1800" b="1" spc="0" dirty="0">
                <a:solidFill>
                  <a:schemeClr val="bg1"/>
                </a:solidFill>
                <a:latin typeface="+mj-lt"/>
              </a:defRPr>
            </a:lvl1pPr>
          </a:lstStyle>
          <a:p>
            <a:pPr marL="0" lvl="0" indent="0">
              <a:buNone/>
            </a:pPr>
            <a:r>
              <a:rPr lang="es-ES" dirty="0"/>
              <a:t>2015</a:t>
            </a:r>
          </a:p>
          <a:p>
            <a:pPr marL="0" lvl="0" indent="0">
              <a:buNone/>
            </a:pPr>
            <a:endParaRPr lang="es-ES" dirty="0"/>
          </a:p>
          <a:p>
            <a:pPr marL="0" lvl="0" indent="0">
              <a:buNone/>
            </a:pPr>
            <a:endParaRPr lang="es-ES" dirty="0"/>
          </a:p>
        </p:txBody>
      </p:sp>
    </p:spTree>
    <p:extLst>
      <p:ext uri="{BB962C8B-B14F-4D97-AF65-F5344CB8AC3E}">
        <p14:creationId xmlns:p14="http://schemas.microsoft.com/office/powerpoint/2010/main" val="3750607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solidFill>
          <a:schemeClr val="accent1"/>
        </a:solidFill>
        <a:effectLst/>
      </p:bgPr>
    </p:bg>
    <p:spTree>
      <p:nvGrpSpPr>
        <p:cNvPr id="1" name=""/>
        <p:cNvGrpSpPr/>
        <p:nvPr/>
      </p:nvGrpSpPr>
      <p:grpSpPr>
        <a:xfrm>
          <a:off x="0" y="0"/>
          <a:ext cx="0" cy="0"/>
          <a:chOff x="0" y="0"/>
          <a:chExt cx="0" cy="0"/>
        </a:xfrm>
      </p:grpSpPr>
      <p:sp>
        <p:nvSpPr>
          <p:cNvPr id="16" name="Marcador de texto 4">
            <a:extLst>
              <a:ext uri="{FF2B5EF4-FFF2-40B4-BE49-F238E27FC236}">
                <a16:creationId xmlns:a16="http://schemas.microsoft.com/office/drawing/2014/main" id="{E3B7AEA7-F51F-484B-90E7-BE47C463C0AB}"/>
              </a:ext>
            </a:extLst>
          </p:cNvPr>
          <p:cNvSpPr>
            <a:spLocks noGrp="1"/>
          </p:cNvSpPr>
          <p:nvPr>
            <p:ph type="body" sz="quarter" idx="21" hasCustomPrompt="1"/>
          </p:nvPr>
        </p:nvSpPr>
        <p:spPr>
          <a:xfrm>
            <a:off x="4311580" y="1810194"/>
            <a:ext cx="4861192" cy="4253722"/>
          </a:xfrm>
        </p:spPr>
        <p:txBody>
          <a:bodyPr>
            <a:normAutofit/>
          </a:bodyPr>
          <a:lstStyle>
            <a:lvl1pPr marL="0" indent="0">
              <a:lnSpc>
                <a:spcPct val="100000"/>
              </a:lnSpc>
              <a:buNone/>
              <a:defRPr sz="18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p>
          <a:p>
            <a:pPr lvl="0"/>
            <a:endParaRPr lang="es-ES" dirty="0"/>
          </a:p>
          <a:p>
            <a:pPr lvl="0"/>
            <a:r>
              <a:rPr lang="es-ES" dirty="0"/>
              <a:t>Textos y contenidos de la diapositiva</a:t>
            </a:r>
            <a:endParaRPr lang="es-CO" dirty="0"/>
          </a:p>
        </p:txBody>
      </p:sp>
      <p:sp>
        <p:nvSpPr>
          <p:cNvPr id="17" name="Marcador de texto 4">
            <a:extLst>
              <a:ext uri="{FF2B5EF4-FFF2-40B4-BE49-F238E27FC236}">
                <a16:creationId xmlns:a16="http://schemas.microsoft.com/office/drawing/2014/main" id="{BE5B4A82-529D-4129-809F-F0016F43B0B9}"/>
              </a:ext>
            </a:extLst>
          </p:cNvPr>
          <p:cNvSpPr>
            <a:spLocks noGrp="1"/>
          </p:cNvSpPr>
          <p:nvPr>
            <p:ph type="body" sz="quarter" idx="22" hasCustomPrompt="1"/>
          </p:nvPr>
        </p:nvSpPr>
        <p:spPr>
          <a:xfrm>
            <a:off x="2452734" y="1869273"/>
            <a:ext cx="1491468" cy="4056176"/>
          </a:xfrm>
        </p:spPr>
        <p:txBody>
          <a:bodyPr vert="horz" lIns="91440" tIns="45720" rIns="91440" bIns="45720" rtlCol="0">
            <a:noAutofit/>
          </a:bodyPr>
          <a:lstStyle>
            <a:lvl1pPr algn="r">
              <a:defRPr lang="es-CO" sz="1800" b="1" spc="0" dirty="0">
                <a:solidFill>
                  <a:schemeClr val="bg1"/>
                </a:solidFill>
                <a:latin typeface="+mj-lt"/>
              </a:defRPr>
            </a:lvl1pPr>
          </a:lstStyle>
          <a:p>
            <a:pPr marL="0" lvl="0" indent="0">
              <a:buNone/>
            </a:pPr>
            <a:r>
              <a:rPr lang="es-ES" dirty="0"/>
              <a:t>2017</a:t>
            </a:r>
          </a:p>
          <a:p>
            <a:pPr marL="0" lvl="0" indent="0">
              <a:buNone/>
            </a:pPr>
            <a:endParaRPr lang="es-ES" dirty="0"/>
          </a:p>
          <a:p>
            <a:pPr marL="0" lvl="0" indent="0">
              <a:buNone/>
            </a:pPr>
            <a:r>
              <a:rPr lang="es-ES" dirty="0"/>
              <a:t>2024</a:t>
            </a:r>
          </a:p>
          <a:p>
            <a:pPr marL="0" lvl="0" indent="0">
              <a:buNone/>
            </a:pPr>
            <a:endParaRPr lang="es-ES" dirty="0"/>
          </a:p>
        </p:txBody>
      </p:sp>
    </p:spTree>
    <p:extLst>
      <p:ext uri="{BB962C8B-B14F-4D97-AF65-F5344CB8AC3E}">
        <p14:creationId xmlns:p14="http://schemas.microsoft.com/office/powerpoint/2010/main" val="10029570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antalla final">
    <p:bg>
      <p:bgPr>
        <a:solidFill>
          <a:schemeClr val="accent2"/>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805D8A86-535C-4421-A326-A08D358310F7}"/>
              </a:ext>
            </a:extLst>
          </p:cNvPr>
          <p:cNvSpPr/>
          <p:nvPr userDrawn="1"/>
        </p:nvSpPr>
        <p:spPr>
          <a:xfrm>
            <a:off x="8252460" y="0"/>
            <a:ext cx="3745651" cy="15316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7D513BC9-D056-490F-8C68-2055AE46D8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904955" y="3246120"/>
            <a:ext cx="4845882" cy="3811368"/>
          </a:xfrm>
          <a:prstGeom prst="rect">
            <a:avLst/>
          </a:prstGeom>
        </p:spPr>
      </p:pic>
      <p:pic>
        <p:nvPicPr>
          <p:cNvPr id="8" name="Imagen 7">
            <a:extLst>
              <a:ext uri="{FF2B5EF4-FFF2-40B4-BE49-F238E27FC236}">
                <a16:creationId xmlns:a16="http://schemas.microsoft.com/office/drawing/2014/main" id="{3D1AA680-2B39-41DD-82EA-DA3650CE0B5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a:off x="6904955" y="-171930"/>
            <a:ext cx="4845882" cy="3811368"/>
          </a:xfrm>
          <a:prstGeom prst="rect">
            <a:avLst/>
          </a:prstGeom>
        </p:spPr>
      </p:pic>
      <p:sp>
        <p:nvSpPr>
          <p:cNvPr id="6" name="Título 1">
            <a:extLst>
              <a:ext uri="{FF2B5EF4-FFF2-40B4-BE49-F238E27FC236}">
                <a16:creationId xmlns:a16="http://schemas.microsoft.com/office/drawing/2014/main" id="{2BC5E7CD-232B-47D4-B086-5D22A9B6C534}"/>
              </a:ext>
            </a:extLst>
          </p:cNvPr>
          <p:cNvSpPr txBox="1">
            <a:spLocks/>
          </p:cNvSpPr>
          <p:nvPr userDrawn="1"/>
        </p:nvSpPr>
        <p:spPr>
          <a:xfrm>
            <a:off x="1179100" y="1635741"/>
            <a:ext cx="9144000" cy="23876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12000" kern="1200">
                <a:solidFill>
                  <a:schemeClr val="bg1"/>
                </a:solidFill>
                <a:latin typeface="Arial Black" panose="020B0A04020102020204" pitchFamily="34" charset="0"/>
                <a:ea typeface="+mj-ea"/>
                <a:cs typeface="+mj-cs"/>
              </a:defRPr>
            </a:lvl1pPr>
          </a:lstStyle>
          <a:p>
            <a:r>
              <a:rPr lang="es-ES" sz="10000" dirty="0"/>
              <a:t>¡Gracias!</a:t>
            </a:r>
            <a:endParaRPr lang="es-CO" sz="10000" dirty="0"/>
          </a:p>
        </p:txBody>
      </p:sp>
      <p:grpSp>
        <p:nvGrpSpPr>
          <p:cNvPr id="34" name="Grupo 33">
            <a:extLst>
              <a:ext uri="{FF2B5EF4-FFF2-40B4-BE49-F238E27FC236}">
                <a16:creationId xmlns:a16="http://schemas.microsoft.com/office/drawing/2014/main" id="{F48FBAC7-8B2A-418D-824A-215EF8611468}"/>
              </a:ext>
            </a:extLst>
          </p:cNvPr>
          <p:cNvGrpSpPr/>
          <p:nvPr userDrawn="1"/>
        </p:nvGrpSpPr>
        <p:grpSpPr>
          <a:xfrm>
            <a:off x="1947196" y="4127462"/>
            <a:ext cx="5532196" cy="338554"/>
            <a:chOff x="1204656" y="5693202"/>
            <a:chExt cx="5532196" cy="338554"/>
          </a:xfrm>
        </p:grpSpPr>
        <p:sp>
          <p:nvSpPr>
            <p:cNvPr id="18" name="10 Rectángulo">
              <a:extLst>
                <a:ext uri="{FF2B5EF4-FFF2-40B4-BE49-F238E27FC236}">
                  <a16:creationId xmlns:a16="http://schemas.microsoft.com/office/drawing/2014/main" id="{2C0016DA-47AC-4EEF-BB1E-4F298A8F566A}"/>
                </a:ext>
              </a:extLst>
            </p:cNvPr>
            <p:cNvSpPr/>
            <p:nvPr/>
          </p:nvSpPr>
          <p:spPr>
            <a:xfrm>
              <a:off x="1491977" y="5693202"/>
              <a:ext cx="2789546" cy="338554"/>
            </a:xfrm>
            <a:prstGeom prst="rect">
              <a:avLst/>
            </a:prstGeom>
          </p:spPr>
          <p:txBody>
            <a:bodyPr wrap="none">
              <a:spAutoFit/>
            </a:bodyPr>
            <a:lstStyle/>
            <a:p>
              <a:pPr algn="ctr"/>
              <a:r>
                <a:rPr lang="es-ES" sz="1600" b="1" kern="700" spc="0" baseline="0" dirty="0">
                  <a:solidFill>
                    <a:schemeClr val="bg1"/>
                  </a:solidFill>
                  <a:latin typeface="+mj-lt"/>
                  <a:ea typeface="Inter SemiBold" panose="02000503000000020004" pitchFamily="2" charset="0"/>
                  <a:cs typeface="Arial" panose="020B0604020202020204" pitchFamily="34" charset="0"/>
                </a:rPr>
                <a:t>@</a:t>
              </a:r>
              <a:r>
                <a:rPr lang="es-ES" sz="1600" b="1" kern="700" spc="0" baseline="0" dirty="0" err="1">
                  <a:solidFill>
                    <a:schemeClr val="bg1"/>
                  </a:solidFill>
                  <a:latin typeface="+mj-lt"/>
                  <a:ea typeface="Inter SemiBold" panose="02000503000000020004" pitchFamily="2" charset="0"/>
                  <a:cs typeface="Arial" panose="020B0604020202020204" pitchFamily="34" charset="0"/>
                </a:rPr>
                <a:t>CienciasIngenieriaEAFIT</a:t>
              </a:r>
              <a:endParaRPr lang="es-ES" sz="1600" b="1" kern="700" spc="0" baseline="0" dirty="0">
                <a:solidFill>
                  <a:schemeClr val="bg1"/>
                </a:solidFill>
                <a:latin typeface="+mj-lt"/>
                <a:ea typeface="Inter SemiBold" panose="02000503000000020004" pitchFamily="2" charset="0"/>
                <a:cs typeface="Arial" panose="020B0604020202020204" pitchFamily="34" charset="0"/>
              </a:endParaRPr>
            </a:p>
          </p:txBody>
        </p:sp>
        <p:sp>
          <p:nvSpPr>
            <p:cNvPr id="16" name="10 Rectángulo">
              <a:extLst>
                <a:ext uri="{FF2B5EF4-FFF2-40B4-BE49-F238E27FC236}">
                  <a16:creationId xmlns:a16="http://schemas.microsoft.com/office/drawing/2014/main" id="{73C7A561-1840-4234-8B45-9FC53B32A442}"/>
                </a:ext>
              </a:extLst>
            </p:cNvPr>
            <p:cNvSpPr/>
            <p:nvPr/>
          </p:nvSpPr>
          <p:spPr>
            <a:xfrm>
              <a:off x="5157574" y="5693202"/>
              <a:ext cx="1579278" cy="338554"/>
            </a:xfrm>
            <a:prstGeom prst="rect">
              <a:avLst/>
            </a:prstGeom>
          </p:spPr>
          <p:txBody>
            <a:bodyPr wrap="none">
              <a:spAutoFit/>
            </a:bodyPr>
            <a:lstStyle/>
            <a:p>
              <a:pPr algn="ctr"/>
              <a:r>
                <a:rPr lang="es-ES" sz="1600" b="1" dirty="0">
                  <a:solidFill>
                    <a:schemeClr val="bg1"/>
                  </a:solidFill>
                  <a:latin typeface="+mj-lt"/>
                  <a:ea typeface="Inter SemiBold" panose="02000503000000020004" pitchFamily="2" charset="0"/>
                  <a:cs typeface="Arial" panose="020B0604020202020204" pitchFamily="34" charset="0"/>
                </a:rPr>
                <a:t>@CAEI_EAFIT</a:t>
              </a:r>
            </a:p>
          </p:txBody>
        </p:sp>
        <p:pic>
          <p:nvPicPr>
            <p:cNvPr id="31" name="Imagen 30">
              <a:extLst>
                <a:ext uri="{FF2B5EF4-FFF2-40B4-BE49-F238E27FC236}">
                  <a16:creationId xmlns:a16="http://schemas.microsoft.com/office/drawing/2014/main" id="{B2822DBC-F3F1-4A01-BDD7-3A8EEBFE2F7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04656" y="5718479"/>
              <a:ext cx="288000" cy="288000"/>
            </a:xfrm>
            <a:prstGeom prst="rect">
              <a:avLst/>
            </a:prstGeom>
          </p:spPr>
        </p:pic>
        <p:pic>
          <p:nvPicPr>
            <p:cNvPr id="33" name="Imagen 32">
              <a:extLst>
                <a:ext uri="{FF2B5EF4-FFF2-40B4-BE49-F238E27FC236}">
                  <a16:creationId xmlns:a16="http://schemas.microsoft.com/office/drawing/2014/main" id="{23551364-FF0D-40EF-8B4C-A9AC1666BF9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92524" y="5718479"/>
              <a:ext cx="288000" cy="288000"/>
            </a:xfrm>
            <a:prstGeom prst="rect">
              <a:avLst/>
            </a:prstGeom>
          </p:spPr>
        </p:pic>
      </p:grpSp>
    </p:spTree>
    <p:extLst>
      <p:ext uri="{BB962C8B-B14F-4D97-AF65-F5344CB8AC3E}">
        <p14:creationId xmlns:p14="http://schemas.microsoft.com/office/powerpoint/2010/main" val="192221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de sección">
    <p:bg>
      <p:bgPr>
        <a:solidFill>
          <a:schemeClr val="accent1"/>
        </a:solidFill>
        <a:effectLst/>
      </p:bgPr>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A83A011-376B-4BCD-BE72-041094051B53}"/>
              </a:ext>
            </a:extLst>
          </p:cNvPr>
          <p:cNvSpPr/>
          <p:nvPr userDrawn="1"/>
        </p:nvSpPr>
        <p:spPr bwMode="auto">
          <a:xfrm>
            <a:off x="0" y="5255172"/>
            <a:ext cx="8061434" cy="81938"/>
          </a:xfrm>
          <a:prstGeom prst="rect">
            <a:avLst/>
          </a:prstGeom>
          <a:solidFill>
            <a:schemeClr val="accent3"/>
          </a:solidFill>
          <a:ln>
            <a:noFill/>
          </a:ln>
        </p:spPr>
        <p:txBody>
          <a:bodyPr lIns="0" tIns="0" rIns="0" bIns="0" rtlCol="0" anchor="ctr"/>
          <a:lstStyle/>
          <a:p>
            <a:pPr algn="ctr"/>
            <a:endParaRPr lang="es-CO"/>
          </a:p>
        </p:txBody>
      </p:sp>
      <p:sp>
        <p:nvSpPr>
          <p:cNvPr id="4" name="Título 1">
            <a:extLst>
              <a:ext uri="{FF2B5EF4-FFF2-40B4-BE49-F238E27FC236}">
                <a16:creationId xmlns:a16="http://schemas.microsoft.com/office/drawing/2014/main" id="{0712F3EB-6810-4D52-94E0-334A8DF4B4EC}"/>
              </a:ext>
            </a:extLst>
          </p:cNvPr>
          <p:cNvSpPr>
            <a:spLocks noGrp="1"/>
          </p:cNvSpPr>
          <p:nvPr>
            <p:ph type="ctrTitle" hasCustomPrompt="1"/>
          </p:nvPr>
        </p:nvSpPr>
        <p:spPr>
          <a:xfrm>
            <a:off x="1871271" y="2949510"/>
            <a:ext cx="9144000" cy="2387600"/>
          </a:xfrm>
        </p:spPr>
        <p:txBody>
          <a:bodyPr anchor="b">
            <a:noAutofit/>
          </a:bodyPr>
          <a:lstStyle>
            <a:lvl1pPr algn="l">
              <a:defRPr sz="12000">
                <a:solidFill>
                  <a:schemeClr val="bg1"/>
                </a:solidFill>
                <a:latin typeface="Arial Black" panose="020B0A04020102020204" pitchFamily="34" charset="0"/>
              </a:defRPr>
            </a:lvl1pPr>
          </a:lstStyle>
          <a:p>
            <a:r>
              <a:rPr lang="es-ES" dirty="0"/>
              <a:t>Punto 1</a:t>
            </a:r>
            <a:endParaRPr lang="es-CO" dirty="0"/>
          </a:p>
        </p:txBody>
      </p:sp>
    </p:spTree>
    <p:extLst>
      <p:ext uri="{BB962C8B-B14F-4D97-AF65-F5344CB8AC3E}">
        <p14:creationId xmlns:p14="http://schemas.microsoft.com/office/powerpoint/2010/main" val="424474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ido 1">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AE9AA74C-4266-4539-BB65-44827276B1B7}"/>
              </a:ext>
            </a:extLst>
          </p:cNvPr>
          <p:cNvSpPr>
            <a:spLocks noGrp="1"/>
          </p:cNvSpPr>
          <p:nvPr>
            <p:ph type="title" hasCustomPrompt="1"/>
          </p:nvPr>
        </p:nvSpPr>
        <p:spPr>
          <a:xfrm>
            <a:off x="4692615" y="3183441"/>
            <a:ext cx="7060114" cy="953406"/>
          </a:xfrm>
        </p:spPr>
        <p:txBody>
          <a:bodyPr>
            <a:normAutofit/>
          </a:bodyPr>
          <a:lstStyle>
            <a:lvl1pPr>
              <a:defRPr lang="es-CO" sz="3600" b="1" kern="1200" dirty="0">
                <a:solidFill>
                  <a:schemeClr val="tx1"/>
                </a:solidFill>
                <a:latin typeface="Arial Black" panose="020B0A04020102020204" pitchFamily="34" charset="0"/>
                <a:ea typeface="+mj-ea"/>
                <a:cs typeface="Arial"/>
              </a:defRPr>
            </a:lvl1pPr>
          </a:lstStyle>
          <a:p>
            <a:r>
              <a:rPr lang="es-ES" dirty="0"/>
              <a:t>Título</a:t>
            </a:r>
            <a:endParaRPr lang="es-CO" dirty="0"/>
          </a:p>
        </p:txBody>
      </p:sp>
      <p:pic>
        <p:nvPicPr>
          <p:cNvPr id="6" name="Imagen 5">
            <a:extLst>
              <a:ext uri="{FF2B5EF4-FFF2-40B4-BE49-F238E27FC236}">
                <a16:creationId xmlns:a16="http://schemas.microsoft.com/office/drawing/2014/main" id="{17FF7DAD-1DAD-47A8-AA19-B5B3DDFBAA83}"/>
              </a:ext>
            </a:extLst>
          </p:cNvPr>
          <p:cNvPicPr>
            <a:picLocks noChangeAspect="1"/>
          </p:cNvPicPr>
          <p:nvPr userDrawn="1"/>
        </p:nvPicPr>
        <p:blipFill>
          <a:blip r:embed="rId2"/>
          <a:stretch>
            <a:fillRect/>
          </a:stretch>
        </p:blipFill>
        <p:spPr>
          <a:xfrm rot="5400000">
            <a:off x="3472319" y="-2429176"/>
            <a:ext cx="6150321" cy="4837332"/>
          </a:xfrm>
          <a:prstGeom prst="rect">
            <a:avLst/>
          </a:prstGeom>
        </p:spPr>
      </p:pic>
      <p:sp>
        <p:nvSpPr>
          <p:cNvPr id="10" name="Rectángulo 9">
            <a:extLst>
              <a:ext uri="{FF2B5EF4-FFF2-40B4-BE49-F238E27FC236}">
                <a16:creationId xmlns:a16="http://schemas.microsoft.com/office/drawing/2014/main" id="{33C4DA3B-3D47-48CA-B2F4-3B18BE0BFBA2}"/>
              </a:ext>
            </a:extLst>
          </p:cNvPr>
          <p:cNvSpPr/>
          <p:nvPr userDrawn="1"/>
        </p:nvSpPr>
        <p:spPr bwMode="auto">
          <a:xfrm rot="5400000">
            <a:off x="2475398" y="885340"/>
            <a:ext cx="2837795" cy="1067117"/>
          </a:xfrm>
          <a:prstGeom prst="rect">
            <a:avLst/>
          </a:prstGeom>
          <a:solidFill>
            <a:srgbClr val="F0EADD"/>
          </a:solidFill>
          <a:ln>
            <a:noFill/>
          </a:ln>
        </p:spPr>
        <p:txBody>
          <a:bodyPr lIns="0" tIns="0" rIns="0" bIns="0" rtlCol="0" anchor="ctr"/>
          <a:lstStyle/>
          <a:p>
            <a:pPr algn="ctr"/>
            <a:endParaRPr lang="es-CO"/>
          </a:p>
        </p:txBody>
      </p:sp>
      <p:pic>
        <p:nvPicPr>
          <p:cNvPr id="11" name="Marcador de posición de imagen 9">
            <a:extLst>
              <a:ext uri="{FF2B5EF4-FFF2-40B4-BE49-F238E27FC236}">
                <a16:creationId xmlns:a16="http://schemas.microsoft.com/office/drawing/2014/main" id="{66811F63-6F1A-496E-9C7A-D6BC89BA0248}"/>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0" y="0"/>
            <a:ext cx="3361038" cy="6857999"/>
          </a:xfrm>
          <a:prstGeom prst="rect">
            <a:avLst/>
          </a:prstGeom>
        </p:spPr>
      </p:pic>
      <p:sp>
        <p:nvSpPr>
          <p:cNvPr id="14" name="Marcador de posición de imagen 13">
            <a:extLst>
              <a:ext uri="{FF2B5EF4-FFF2-40B4-BE49-F238E27FC236}">
                <a16:creationId xmlns:a16="http://schemas.microsoft.com/office/drawing/2014/main" id="{4DF93C0A-ADCF-4F11-B81E-92ED432E46E1}"/>
              </a:ext>
            </a:extLst>
          </p:cNvPr>
          <p:cNvSpPr>
            <a:spLocks noGrp="1"/>
          </p:cNvSpPr>
          <p:nvPr>
            <p:ph type="pic" sz="quarter" idx="10" hasCustomPrompt="1"/>
          </p:nvPr>
        </p:nvSpPr>
        <p:spPr>
          <a:xfrm>
            <a:off x="0" y="0"/>
            <a:ext cx="3360738" cy="6858000"/>
          </a:xfrm>
        </p:spPr>
        <p:txBody>
          <a:bodyPr anchor="ctr"/>
          <a:lstStyle>
            <a:lvl1pPr marL="0" indent="0" algn="ctr">
              <a:buNone/>
              <a:defRPr>
                <a:solidFill>
                  <a:schemeClr val="bg1"/>
                </a:solidFill>
              </a:defRPr>
            </a:lvl1pPr>
          </a:lstStyle>
          <a:p>
            <a:r>
              <a:rPr lang="es-CO" dirty="0"/>
              <a:t>Insertar imagen</a:t>
            </a:r>
          </a:p>
        </p:txBody>
      </p:sp>
      <p:sp>
        <p:nvSpPr>
          <p:cNvPr id="3" name="Marcador de texto 2">
            <a:extLst>
              <a:ext uri="{FF2B5EF4-FFF2-40B4-BE49-F238E27FC236}">
                <a16:creationId xmlns:a16="http://schemas.microsoft.com/office/drawing/2014/main" id="{FC580A8B-62B6-4564-AF8A-B00E8FC3C41E}"/>
              </a:ext>
            </a:extLst>
          </p:cNvPr>
          <p:cNvSpPr>
            <a:spLocks noGrp="1"/>
          </p:cNvSpPr>
          <p:nvPr>
            <p:ph type="body" sz="quarter" idx="11" hasCustomPrompt="1"/>
          </p:nvPr>
        </p:nvSpPr>
        <p:spPr>
          <a:xfrm>
            <a:off x="4765675" y="4177259"/>
            <a:ext cx="6986588" cy="461963"/>
          </a:xfrm>
        </p:spPr>
        <p:txBody>
          <a:bodyPr>
            <a:normAutofit/>
          </a:bodyPr>
          <a:lstStyle>
            <a:lvl1pPr marL="0" indent="0">
              <a:buNone/>
              <a:defRPr sz="2400" b="1"/>
            </a:lvl1pPr>
            <a:lvl2pPr marL="457200" indent="0">
              <a:buNone/>
              <a:defRPr/>
            </a:lvl2pPr>
            <a:lvl3pPr marL="914400" indent="0">
              <a:buNone/>
              <a:defRPr/>
            </a:lvl3pPr>
            <a:lvl4pPr marL="1371600" indent="0">
              <a:buNone/>
              <a:defRPr/>
            </a:lvl4pPr>
            <a:lvl5pPr marL="1828800" indent="0">
              <a:buNone/>
              <a:defRPr/>
            </a:lvl5pPr>
          </a:lstStyle>
          <a:p>
            <a:pPr lvl="0"/>
            <a:r>
              <a:rPr lang="es-ES" dirty="0"/>
              <a:t>Subtítulo</a:t>
            </a:r>
            <a:endParaRPr lang="es-CO" dirty="0"/>
          </a:p>
        </p:txBody>
      </p:sp>
      <p:sp>
        <p:nvSpPr>
          <p:cNvPr id="5" name="Marcador de texto 4">
            <a:extLst>
              <a:ext uri="{FF2B5EF4-FFF2-40B4-BE49-F238E27FC236}">
                <a16:creationId xmlns:a16="http://schemas.microsoft.com/office/drawing/2014/main" id="{6C3D8986-19CE-4080-BA67-AE9A07D5D0DF}"/>
              </a:ext>
            </a:extLst>
          </p:cNvPr>
          <p:cNvSpPr>
            <a:spLocks noGrp="1"/>
          </p:cNvSpPr>
          <p:nvPr>
            <p:ph type="body" sz="quarter" idx="12" hasCustomPrompt="1"/>
          </p:nvPr>
        </p:nvSpPr>
        <p:spPr>
          <a:xfrm>
            <a:off x="4765675" y="4715737"/>
            <a:ext cx="6986588" cy="18542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endParaRPr lang="es-CO" dirty="0"/>
          </a:p>
        </p:txBody>
      </p:sp>
    </p:spTree>
    <p:extLst>
      <p:ext uri="{BB962C8B-B14F-4D97-AF65-F5344CB8AC3E}">
        <p14:creationId xmlns:p14="http://schemas.microsoft.com/office/powerpoint/2010/main" val="2848830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ido 2">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A770EB6-91A1-4501-9F8E-F0A913F46533}"/>
              </a:ext>
            </a:extLst>
          </p:cNvPr>
          <p:cNvSpPr/>
          <p:nvPr userDrawn="1"/>
        </p:nvSpPr>
        <p:spPr bwMode="auto">
          <a:xfrm>
            <a:off x="7467600" y="1376854"/>
            <a:ext cx="4724398" cy="5481146"/>
          </a:xfrm>
          <a:prstGeom prst="rect">
            <a:avLst/>
          </a:prstGeom>
          <a:solidFill>
            <a:srgbClr val="F0EADD"/>
          </a:solidFill>
          <a:ln>
            <a:noFill/>
          </a:ln>
        </p:spPr>
        <p:txBody>
          <a:bodyPr lIns="0" tIns="0" rIns="0" bIns="0" rtlCol="0" anchor="ctr"/>
          <a:lstStyle/>
          <a:p>
            <a:pPr algn="ctr"/>
            <a:endParaRPr lang="es-CO" dirty="0"/>
          </a:p>
        </p:txBody>
      </p:sp>
      <p:sp>
        <p:nvSpPr>
          <p:cNvPr id="24" name="Marcador de texto 4">
            <a:extLst>
              <a:ext uri="{FF2B5EF4-FFF2-40B4-BE49-F238E27FC236}">
                <a16:creationId xmlns:a16="http://schemas.microsoft.com/office/drawing/2014/main" id="{C3384A7B-BBC5-49ED-BF23-CE35C0BBBCC4}"/>
              </a:ext>
            </a:extLst>
          </p:cNvPr>
          <p:cNvSpPr>
            <a:spLocks noGrp="1"/>
          </p:cNvSpPr>
          <p:nvPr>
            <p:ph type="body" sz="quarter" idx="13" hasCustomPrompt="1"/>
          </p:nvPr>
        </p:nvSpPr>
        <p:spPr>
          <a:xfrm>
            <a:off x="8514015" y="1794568"/>
            <a:ext cx="1955231" cy="523869"/>
          </a:xfrm>
        </p:spPr>
        <p:txBody>
          <a:bodyPr>
            <a:noAutofit/>
          </a:bodyPr>
          <a:lstStyle>
            <a:lvl1pPr marL="0" indent="0">
              <a:buNone/>
              <a:defRPr sz="44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8900</a:t>
            </a:r>
            <a:endParaRPr lang="es-CO" dirty="0"/>
          </a:p>
        </p:txBody>
      </p:sp>
      <p:sp>
        <p:nvSpPr>
          <p:cNvPr id="23" name="Marcador de texto 4">
            <a:extLst>
              <a:ext uri="{FF2B5EF4-FFF2-40B4-BE49-F238E27FC236}">
                <a16:creationId xmlns:a16="http://schemas.microsoft.com/office/drawing/2014/main" id="{23671C24-964E-4C8B-9E18-B0BBFB726E44}"/>
              </a:ext>
            </a:extLst>
          </p:cNvPr>
          <p:cNvSpPr>
            <a:spLocks noGrp="1"/>
          </p:cNvSpPr>
          <p:nvPr>
            <p:ph type="body" sz="quarter" idx="12" hasCustomPrompt="1"/>
          </p:nvPr>
        </p:nvSpPr>
        <p:spPr>
          <a:xfrm>
            <a:off x="565698" y="2883808"/>
            <a:ext cx="4426179" cy="18542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endParaRPr lang="es-CO" dirty="0"/>
          </a:p>
        </p:txBody>
      </p:sp>
      <p:sp>
        <p:nvSpPr>
          <p:cNvPr id="21" name="Título 11">
            <a:extLst>
              <a:ext uri="{FF2B5EF4-FFF2-40B4-BE49-F238E27FC236}">
                <a16:creationId xmlns:a16="http://schemas.microsoft.com/office/drawing/2014/main" id="{FAD9653B-D7D1-452B-A78D-044E0B9F0A8D}"/>
              </a:ext>
            </a:extLst>
          </p:cNvPr>
          <p:cNvSpPr>
            <a:spLocks noGrp="1"/>
          </p:cNvSpPr>
          <p:nvPr>
            <p:ph type="title" hasCustomPrompt="1"/>
          </p:nvPr>
        </p:nvSpPr>
        <p:spPr>
          <a:xfrm>
            <a:off x="560735" y="1771554"/>
            <a:ext cx="4431142" cy="953406"/>
          </a:xfrm>
        </p:spPr>
        <p:txBody>
          <a:bodyPr>
            <a:normAutofit/>
          </a:bodyPr>
          <a:lstStyle>
            <a:lvl1pPr>
              <a:defRPr lang="es-CO" sz="3600" b="1" kern="1200" dirty="0">
                <a:solidFill>
                  <a:schemeClr val="tx1"/>
                </a:solidFill>
                <a:latin typeface="Arial Black" panose="020B0A04020102020204" pitchFamily="34" charset="0"/>
                <a:ea typeface="+mj-ea"/>
                <a:cs typeface="Arial"/>
              </a:defRPr>
            </a:lvl1pPr>
          </a:lstStyle>
          <a:p>
            <a:r>
              <a:rPr lang="es-ES" dirty="0"/>
              <a:t>Título</a:t>
            </a:r>
            <a:endParaRPr lang="es-CO" dirty="0"/>
          </a:p>
        </p:txBody>
      </p:sp>
      <p:pic>
        <p:nvPicPr>
          <p:cNvPr id="6" name="Imagen 5">
            <a:extLst>
              <a:ext uri="{FF2B5EF4-FFF2-40B4-BE49-F238E27FC236}">
                <a16:creationId xmlns:a16="http://schemas.microsoft.com/office/drawing/2014/main" id="{A2C775DD-E92A-4DA3-A6CA-F985522BCD2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64234" y="4580797"/>
            <a:ext cx="2188052" cy="1433031"/>
          </a:xfrm>
          <a:prstGeom prst="rect">
            <a:avLst/>
          </a:prstGeom>
        </p:spPr>
      </p:pic>
      <p:pic>
        <p:nvPicPr>
          <p:cNvPr id="7" name="Marcador de posición de imagen 30">
            <a:extLst>
              <a:ext uri="{FF2B5EF4-FFF2-40B4-BE49-F238E27FC236}">
                <a16:creationId xmlns:a16="http://schemas.microsoft.com/office/drawing/2014/main" id="{D6219389-738E-4200-BFDB-0C073A2B77AD}"/>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5410200" y="1376363"/>
            <a:ext cx="2057400" cy="3387725"/>
          </a:xfrm>
          <a:prstGeom prst="rect">
            <a:avLst/>
          </a:prstGeom>
        </p:spPr>
      </p:pic>
      <p:sp>
        <p:nvSpPr>
          <p:cNvPr id="22" name="Marcador de posición de imagen 21">
            <a:extLst>
              <a:ext uri="{FF2B5EF4-FFF2-40B4-BE49-F238E27FC236}">
                <a16:creationId xmlns:a16="http://schemas.microsoft.com/office/drawing/2014/main" id="{2460C408-16F3-43AD-87D9-504504415AC2}"/>
              </a:ext>
            </a:extLst>
          </p:cNvPr>
          <p:cNvSpPr>
            <a:spLocks noGrp="1"/>
          </p:cNvSpPr>
          <p:nvPr>
            <p:ph type="pic" sz="quarter" idx="10" hasCustomPrompt="1"/>
          </p:nvPr>
        </p:nvSpPr>
        <p:spPr>
          <a:xfrm>
            <a:off x="5410200" y="1376363"/>
            <a:ext cx="2057400" cy="3387725"/>
          </a:xfrm>
        </p:spPr>
        <p:txBody>
          <a:bodyPr/>
          <a:lstStyle>
            <a:lvl1pPr marL="0" indent="0">
              <a:buNone/>
              <a:defRPr>
                <a:solidFill>
                  <a:schemeClr val="bg1"/>
                </a:solidFill>
              </a:defRPr>
            </a:lvl1pPr>
          </a:lstStyle>
          <a:p>
            <a:r>
              <a:rPr lang="es-CO" dirty="0"/>
              <a:t>Insertar imagen</a:t>
            </a:r>
          </a:p>
        </p:txBody>
      </p:sp>
      <p:sp>
        <p:nvSpPr>
          <p:cNvPr id="25" name="Marcador de texto 4">
            <a:extLst>
              <a:ext uri="{FF2B5EF4-FFF2-40B4-BE49-F238E27FC236}">
                <a16:creationId xmlns:a16="http://schemas.microsoft.com/office/drawing/2014/main" id="{BA18FA38-947A-4820-9CF3-91B11A23C12D}"/>
              </a:ext>
            </a:extLst>
          </p:cNvPr>
          <p:cNvSpPr>
            <a:spLocks noGrp="1"/>
          </p:cNvSpPr>
          <p:nvPr>
            <p:ph type="body" sz="quarter" idx="14" hasCustomPrompt="1"/>
          </p:nvPr>
        </p:nvSpPr>
        <p:spPr>
          <a:xfrm>
            <a:off x="8514015" y="2433771"/>
            <a:ext cx="1955231" cy="290199"/>
          </a:xfrm>
        </p:spPr>
        <p:txBody>
          <a:bodyPr>
            <a:noAutofit/>
          </a:bodyPr>
          <a:lstStyle>
            <a:lvl1pPr marL="0" indent="0">
              <a:buNone/>
              <a:defRPr sz="11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Título aquí</a:t>
            </a:r>
            <a:endParaRPr lang="es-CO" dirty="0"/>
          </a:p>
        </p:txBody>
      </p:sp>
      <p:sp>
        <p:nvSpPr>
          <p:cNvPr id="26" name="Marcador de texto 4">
            <a:extLst>
              <a:ext uri="{FF2B5EF4-FFF2-40B4-BE49-F238E27FC236}">
                <a16:creationId xmlns:a16="http://schemas.microsoft.com/office/drawing/2014/main" id="{DDB48E6D-7706-4C87-8F38-AA1F5C4C812D}"/>
              </a:ext>
            </a:extLst>
          </p:cNvPr>
          <p:cNvSpPr>
            <a:spLocks noGrp="1"/>
          </p:cNvSpPr>
          <p:nvPr>
            <p:ph type="body" sz="quarter" idx="15" hasCustomPrompt="1"/>
          </p:nvPr>
        </p:nvSpPr>
        <p:spPr>
          <a:xfrm>
            <a:off x="8514015" y="2770581"/>
            <a:ext cx="1955231" cy="290199"/>
          </a:xfrm>
        </p:spPr>
        <p:txBody>
          <a:bodyPr>
            <a:noAutofit/>
          </a:bodyPr>
          <a:lstStyle>
            <a:lvl1pPr marL="0" indent="0">
              <a:buNone/>
              <a:defRPr sz="1100" b="0">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Desarrollo información</a:t>
            </a:r>
            <a:endParaRPr lang="es-CO" dirty="0"/>
          </a:p>
        </p:txBody>
      </p:sp>
      <p:sp>
        <p:nvSpPr>
          <p:cNvPr id="27" name="Marcador de texto 4">
            <a:extLst>
              <a:ext uri="{FF2B5EF4-FFF2-40B4-BE49-F238E27FC236}">
                <a16:creationId xmlns:a16="http://schemas.microsoft.com/office/drawing/2014/main" id="{C9964282-64FB-4C3D-9AED-BE6DC7CD1BE6}"/>
              </a:ext>
            </a:extLst>
          </p:cNvPr>
          <p:cNvSpPr>
            <a:spLocks noGrp="1"/>
          </p:cNvSpPr>
          <p:nvPr>
            <p:ph type="body" sz="quarter" idx="16" hasCustomPrompt="1"/>
          </p:nvPr>
        </p:nvSpPr>
        <p:spPr>
          <a:xfrm>
            <a:off x="8514015" y="3449199"/>
            <a:ext cx="1955231" cy="523869"/>
          </a:xfrm>
        </p:spPr>
        <p:txBody>
          <a:bodyPr>
            <a:noAutofit/>
          </a:bodyPr>
          <a:lstStyle>
            <a:lvl1pPr marL="0" indent="0">
              <a:buNone/>
              <a:defRPr sz="44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8900</a:t>
            </a:r>
            <a:endParaRPr lang="es-CO" dirty="0"/>
          </a:p>
        </p:txBody>
      </p:sp>
      <p:sp>
        <p:nvSpPr>
          <p:cNvPr id="28" name="Marcador de texto 4">
            <a:extLst>
              <a:ext uri="{FF2B5EF4-FFF2-40B4-BE49-F238E27FC236}">
                <a16:creationId xmlns:a16="http://schemas.microsoft.com/office/drawing/2014/main" id="{0173B495-8B1E-471F-920A-29D4718F5DDA}"/>
              </a:ext>
            </a:extLst>
          </p:cNvPr>
          <p:cNvSpPr>
            <a:spLocks noGrp="1"/>
          </p:cNvSpPr>
          <p:nvPr>
            <p:ph type="body" sz="quarter" idx="17" hasCustomPrompt="1"/>
          </p:nvPr>
        </p:nvSpPr>
        <p:spPr>
          <a:xfrm>
            <a:off x="8514015" y="4088402"/>
            <a:ext cx="1955231" cy="290199"/>
          </a:xfrm>
        </p:spPr>
        <p:txBody>
          <a:bodyPr>
            <a:noAutofit/>
          </a:bodyPr>
          <a:lstStyle>
            <a:lvl1pPr marL="0" indent="0">
              <a:buNone/>
              <a:defRPr sz="11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Título aquí</a:t>
            </a:r>
            <a:endParaRPr lang="es-CO" dirty="0"/>
          </a:p>
        </p:txBody>
      </p:sp>
      <p:sp>
        <p:nvSpPr>
          <p:cNvPr id="29" name="Marcador de texto 4">
            <a:extLst>
              <a:ext uri="{FF2B5EF4-FFF2-40B4-BE49-F238E27FC236}">
                <a16:creationId xmlns:a16="http://schemas.microsoft.com/office/drawing/2014/main" id="{71C073FB-AB6E-4576-A38C-578B664B75B0}"/>
              </a:ext>
            </a:extLst>
          </p:cNvPr>
          <p:cNvSpPr>
            <a:spLocks noGrp="1"/>
          </p:cNvSpPr>
          <p:nvPr>
            <p:ph type="body" sz="quarter" idx="18" hasCustomPrompt="1"/>
          </p:nvPr>
        </p:nvSpPr>
        <p:spPr>
          <a:xfrm>
            <a:off x="8514015" y="4425212"/>
            <a:ext cx="1955231" cy="290199"/>
          </a:xfrm>
        </p:spPr>
        <p:txBody>
          <a:bodyPr>
            <a:noAutofit/>
          </a:bodyPr>
          <a:lstStyle>
            <a:lvl1pPr marL="0" indent="0">
              <a:buNone/>
              <a:defRPr sz="1100" b="0">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Desarrollo información</a:t>
            </a:r>
            <a:endParaRPr lang="es-CO" dirty="0"/>
          </a:p>
        </p:txBody>
      </p:sp>
      <p:sp>
        <p:nvSpPr>
          <p:cNvPr id="30" name="Marcador de texto 4">
            <a:extLst>
              <a:ext uri="{FF2B5EF4-FFF2-40B4-BE49-F238E27FC236}">
                <a16:creationId xmlns:a16="http://schemas.microsoft.com/office/drawing/2014/main" id="{15AC6CCD-62FF-47BB-B29B-96047F5AABC0}"/>
              </a:ext>
            </a:extLst>
          </p:cNvPr>
          <p:cNvSpPr>
            <a:spLocks noGrp="1"/>
          </p:cNvSpPr>
          <p:nvPr>
            <p:ph type="body" sz="quarter" idx="19" hasCustomPrompt="1"/>
          </p:nvPr>
        </p:nvSpPr>
        <p:spPr>
          <a:xfrm>
            <a:off x="8514015" y="5063941"/>
            <a:ext cx="1955231" cy="523869"/>
          </a:xfrm>
        </p:spPr>
        <p:txBody>
          <a:bodyPr>
            <a:noAutofit/>
          </a:bodyPr>
          <a:lstStyle>
            <a:lvl1pPr marL="0" indent="0">
              <a:buNone/>
              <a:defRPr sz="44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8900</a:t>
            </a:r>
            <a:endParaRPr lang="es-CO" dirty="0"/>
          </a:p>
        </p:txBody>
      </p:sp>
      <p:sp>
        <p:nvSpPr>
          <p:cNvPr id="31" name="Marcador de texto 4">
            <a:extLst>
              <a:ext uri="{FF2B5EF4-FFF2-40B4-BE49-F238E27FC236}">
                <a16:creationId xmlns:a16="http://schemas.microsoft.com/office/drawing/2014/main" id="{0479C403-C639-4064-8B6E-7D615E1A74B5}"/>
              </a:ext>
            </a:extLst>
          </p:cNvPr>
          <p:cNvSpPr>
            <a:spLocks noGrp="1"/>
          </p:cNvSpPr>
          <p:nvPr>
            <p:ph type="body" sz="quarter" idx="20" hasCustomPrompt="1"/>
          </p:nvPr>
        </p:nvSpPr>
        <p:spPr>
          <a:xfrm>
            <a:off x="8514015" y="5703144"/>
            <a:ext cx="1955231" cy="290199"/>
          </a:xfrm>
        </p:spPr>
        <p:txBody>
          <a:bodyPr>
            <a:noAutofit/>
          </a:bodyPr>
          <a:lstStyle>
            <a:lvl1pPr marL="0" indent="0">
              <a:buNone/>
              <a:defRPr sz="11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Título aquí</a:t>
            </a:r>
            <a:endParaRPr lang="es-CO" dirty="0"/>
          </a:p>
        </p:txBody>
      </p:sp>
      <p:sp>
        <p:nvSpPr>
          <p:cNvPr id="32" name="Marcador de texto 4">
            <a:extLst>
              <a:ext uri="{FF2B5EF4-FFF2-40B4-BE49-F238E27FC236}">
                <a16:creationId xmlns:a16="http://schemas.microsoft.com/office/drawing/2014/main" id="{BA4F93D2-5E9B-460D-B70C-4375C909AEB3}"/>
              </a:ext>
            </a:extLst>
          </p:cNvPr>
          <p:cNvSpPr>
            <a:spLocks noGrp="1"/>
          </p:cNvSpPr>
          <p:nvPr>
            <p:ph type="body" sz="quarter" idx="21" hasCustomPrompt="1"/>
          </p:nvPr>
        </p:nvSpPr>
        <p:spPr>
          <a:xfrm>
            <a:off x="8514015" y="6039954"/>
            <a:ext cx="1955231" cy="290199"/>
          </a:xfrm>
        </p:spPr>
        <p:txBody>
          <a:bodyPr>
            <a:noAutofit/>
          </a:bodyPr>
          <a:lstStyle>
            <a:lvl1pPr marL="0" indent="0">
              <a:buNone/>
              <a:defRPr sz="1100" b="0">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Desarrollo información</a:t>
            </a:r>
            <a:endParaRPr lang="es-CO" dirty="0"/>
          </a:p>
        </p:txBody>
      </p:sp>
    </p:spTree>
    <p:extLst>
      <p:ext uri="{BB962C8B-B14F-4D97-AF65-F5344CB8AC3E}">
        <p14:creationId xmlns:p14="http://schemas.microsoft.com/office/powerpoint/2010/main" val="213093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ido 3">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FF210B0-94FD-456A-B1BB-1CF0339B10ED}"/>
              </a:ext>
            </a:extLst>
          </p:cNvPr>
          <p:cNvSpPr/>
          <p:nvPr userDrawn="1"/>
        </p:nvSpPr>
        <p:spPr bwMode="auto">
          <a:xfrm>
            <a:off x="0" y="2830295"/>
            <a:ext cx="4080440" cy="1201773"/>
          </a:xfrm>
          <a:prstGeom prst="rect">
            <a:avLst/>
          </a:prstGeom>
          <a:solidFill>
            <a:srgbClr val="F0EADD"/>
          </a:solidFill>
          <a:ln>
            <a:noFill/>
          </a:ln>
        </p:spPr>
        <p:txBody>
          <a:bodyPr lIns="0" tIns="0" rIns="0" bIns="0" rtlCol="0" anchor="ctr"/>
          <a:lstStyle/>
          <a:p>
            <a:pPr algn="ctr"/>
            <a:endParaRPr lang="es-CO"/>
          </a:p>
        </p:txBody>
      </p:sp>
      <p:sp>
        <p:nvSpPr>
          <p:cNvPr id="13" name="Marcador de texto 4">
            <a:extLst>
              <a:ext uri="{FF2B5EF4-FFF2-40B4-BE49-F238E27FC236}">
                <a16:creationId xmlns:a16="http://schemas.microsoft.com/office/drawing/2014/main" id="{46C09B93-F0BF-42F6-982E-F3BC9BD04087}"/>
              </a:ext>
            </a:extLst>
          </p:cNvPr>
          <p:cNvSpPr>
            <a:spLocks noGrp="1"/>
          </p:cNvSpPr>
          <p:nvPr>
            <p:ph type="body" sz="quarter" idx="12" hasCustomPrompt="1"/>
          </p:nvPr>
        </p:nvSpPr>
        <p:spPr>
          <a:xfrm>
            <a:off x="5029369" y="2638206"/>
            <a:ext cx="3396174" cy="327926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Textos y contenidos de la diapositiva</a:t>
            </a:r>
            <a:endParaRPr lang="es-CO" dirty="0"/>
          </a:p>
        </p:txBody>
      </p:sp>
      <p:pic>
        <p:nvPicPr>
          <p:cNvPr id="12" name="Marcador de posición de imagen 9">
            <a:extLst>
              <a:ext uri="{FF2B5EF4-FFF2-40B4-BE49-F238E27FC236}">
                <a16:creationId xmlns:a16="http://schemas.microsoft.com/office/drawing/2014/main" id="{3F86D040-48CB-4602-8592-E31490A53C0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8946292" y="0"/>
            <a:ext cx="3245708" cy="6857999"/>
          </a:xfrm>
          <a:prstGeom prst="rect">
            <a:avLst/>
          </a:prstGeom>
        </p:spPr>
      </p:pic>
      <p:sp>
        <p:nvSpPr>
          <p:cNvPr id="14" name="Título 11">
            <a:extLst>
              <a:ext uri="{FF2B5EF4-FFF2-40B4-BE49-F238E27FC236}">
                <a16:creationId xmlns:a16="http://schemas.microsoft.com/office/drawing/2014/main" id="{C47A4BDB-4652-412D-B3B9-FE2AAEF84283}"/>
              </a:ext>
            </a:extLst>
          </p:cNvPr>
          <p:cNvSpPr>
            <a:spLocks noGrp="1"/>
          </p:cNvSpPr>
          <p:nvPr>
            <p:ph type="title" hasCustomPrompt="1"/>
          </p:nvPr>
        </p:nvSpPr>
        <p:spPr>
          <a:xfrm>
            <a:off x="1664858" y="2970260"/>
            <a:ext cx="2415582" cy="953406"/>
          </a:xfrm>
        </p:spPr>
        <p:txBody>
          <a:bodyPr>
            <a:normAutofit/>
          </a:bodyPr>
          <a:lstStyle>
            <a:lvl1pPr>
              <a:defRPr lang="es-CO" sz="3600" b="1" kern="1200" dirty="0">
                <a:solidFill>
                  <a:schemeClr val="tx1"/>
                </a:solidFill>
                <a:latin typeface="Arial Black" panose="020B0A04020102020204" pitchFamily="34" charset="0"/>
                <a:ea typeface="+mj-ea"/>
                <a:cs typeface="Arial"/>
              </a:defRPr>
            </a:lvl1pPr>
          </a:lstStyle>
          <a:p>
            <a:r>
              <a:rPr lang="es-ES" dirty="0"/>
              <a:t>Título</a:t>
            </a:r>
            <a:br>
              <a:rPr lang="es-ES" dirty="0"/>
            </a:br>
            <a:r>
              <a:rPr lang="es-ES" dirty="0"/>
              <a:t>principal</a:t>
            </a:r>
            <a:endParaRPr lang="es-CO" dirty="0"/>
          </a:p>
        </p:txBody>
      </p:sp>
      <p:sp>
        <p:nvSpPr>
          <p:cNvPr id="15" name="Marcador de texto 4">
            <a:extLst>
              <a:ext uri="{FF2B5EF4-FFF2-40B4-BE49-F238E27FC236}">
                <a16:creationId xmlns:a16="http://schemas.microsoft.com/office/drawing/2014/main" id="{CF6C8EF4-B9F0-4BB0-994E-25B089F0CEAD}"/>
              </a:ext>
            </a:extLst>
          </p:cNvPr>
          <p:cNvSpPr>
            <a:spLocks noGrp="1"/>
          </p:cNvSpPr>
          <p:nvPr>
            <p:ph type="body" sz="quarter" idx="14" hasCustomPrompt="1"/>
          </p:nvPr>
        </p:nvSpPr>
        <p:spPr>
          <a:xfrm>
            <a:off x="1664858" y="2389305"/>
            <a:ext cx="2415582" cy="290199"/>
          </a:xfrm>
        </p:spPr>
        <p:txBody>
          <a:bodyPr>
            <a:noAutofit/>
          </a:bodyPr>
          <a:lstStyle>
            <a:lvl1pPr marL="0" indent="0">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s-ES" dirty="0"/>
              <a:t>Antetítulo</a:t>
            </a:r>
            <a:endParaRPr lang="es-CO" dirty="0"/>
          </a:p>
        </p:txBody>
      </p:sp>
      <p:sp>
        <p:nvSpPr>
          <p:cNvPr id="17" name="Marcador de posición de imagen 16">
            <a:extLst>
              <a:ext uri="{FF2B5EF4-FFF2-40B4-BE49-F238E27FC236}">
                <a16:creationId xmlns:a16="http://schemas.microsoft.com/office/drawing/2014/main" id="{856B0020-06C5-40FB-B573-33C89516464E}"/>
              </a:ext>
            </a:extLst>
          </p:cNvPr>
          <p:cNvSpPr>
            <a:spLocks noGrp="1"/>
          </p:cNvSpPr>
          <p:nvPr>
            <p:ph type="pic" sz="quarter" idx="15" hasCustomPrompt="1"/>
          </p:nvPr>
        </p:nvSpPr>
        <p:spPr>
          <a:xfrm>
            <a:off x="8945563" y="0"/>
            <a:ext cx="3246437" cy="6858000"/>
          </a:xfrm>
        </p:spPr>
        <p:txBody>
          <a:bodyPr anchor="ctr"/>
          <a:lstStyle>
            <a:lvl1pPr marL="0" indent="0">
              <a:buNone/>
              <a:defRPr>
                <a:solidFill>
                  <a:schemeClr val="bg1"/>
                </a:solidFill>
              </a:defRPr>
            </a:lvl1pPr>
          </a:lstStyle>
          <a:p>
            <a:r>
              <a:rPr lang="es-CO" dirty="0"/>
              <a:t>Insertar imagen</a:t>
            </a:r>
          </a:p>
        </p:txBody>
      </p:sp>
      <p:pic>
        <p:nvPicPr>
          <p:cNvPr id="7" name="Imagen 6">
            <a:extLst>
              <a:ext uri="{FF2B5EF4-FFF2-40B4-BE49-F238E27FC236}">
                <a16:creationId xmlns:a16="http://schemas.microsoft.com/office/drawing/2014/main" id="{A5E23CCF-80AB-4E41-9E81-FF7A43F439E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a:off x="7103207" y="-380109"/>
            <a:ext cx="2071028" cy="1628898"/>
          </a:xfrm>
          <a:prstGeom prst="rect">
            <a:avLst/>
          </a:prstGeom>
        </p:spPr>
      </p:pic>
    </p:spTree>
    <p:extLst>
      <p:ext uri="{BB962C8B-B14F-4D97-AF65-F5344CB8AC3E}">
        <p14:creationId xmlns:p14="http://schemas.microsoft.com/office/powerpoint/2010/main" val="43018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s dos columna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9E3015DD-2A70-4733-90BE-C93C02FC457E}"/>
              </a:ext>
            </a:extLst>
          </p:cNvPr>
          <p:cNvSpPr/>
          <p:nvPr userDrawn="1"/>
        </p:nvSpPr>
        <p:spPr>
          <a:xfrm>
            <a:off x="8908869" y="195943"/>
            <a:ext cx="3283131" cy="1005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30016F82-6A0A-4C42-A135-949B3A061438}"/>
              </a:ext>
            </a:extLst>
          </p:cNvPr>
          <p:cNvSpPr/>
          <p:nvPr userDrawn="1"/>
        </p:nvSpPr>
        <p:spPr bwMode="auto">
          <a:xfrm>
            <a:off x="7828908" y="5790883"/>
            <a:ext cx="4363092" cy="1067117"/>
          </a:xfrm>
          <a:prstGeom prst="rect">
            <a:avLst/>
          </a:prstGeom>
          <a:solidFill>
            <a:srgbClr val="F0EADD"/>
          </a:solidFill>
          <a:ln>
            <a:noFill/>
          </a:ln>
        </p:spPr>
        <p:txBody>
          <a:bodyPr lIns="0" tIns="0" rIns="0" bIns="0" rtlCol="0" anchor="ctr"/>
          <a:lstStyle/>
          <a:p>
            <a:pPr algn="ctr"/>
            <a:endParaRPr lang="es-CO"/>
          </a:p>
        </p:txBody>
      </p:sp>
      <p:pic>
        <p:nvPicPr>
          <p:cNvPr id="9" name="Imagen 8">
            <a:extLst>
              <a:ext uri="{FF2B5EF4-FFF2-40B4-BE49-F238E27FC236}">
                <a16:creationId xmlns:a16="http://schemas.microsoft.com/office/drawing/2014/main" id="{1A1CD9E1-5B5A-4534-94A9-F0F7EF3E992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61136" y="5229102"/>
            <a:ext cx="2071028" cy="1628898"/>
          </a:xfrm>
          <a:prstGeom prst="rect">
            <a:avLst/>
          </a:prstGeom>
        </p:spPr>
      </p:pic>
      <p:sp>
        <p:nvSpPr>
          <p:cNvPr id="11" name="Marcador de texto 4">
            <a:extLst>
              <a:ext uri="{FF2B5EF4-FFF2-40B4-BE49-F238E27FC236}">
                <a16:creationId xmlns:a16="http://schemas.microsoft.com/office/drawing/2014/main" id="{C011BE84-2B23-4F5D-A984-154CDB93BC7E}"/>
              </a:ext>
            </a:extLst>
          </p:cNvPr>
          <p:cNvSpPr>
            <a:spLocks noGrp="1"/>
          </p:cNvSpPr>
          <p:nvPr>
            <p:ph type="body" sz="quarter" idx="12" hasCustomPrompt="1"/>
          </p:nvPr>
        </p:nvSpPr>
        <p:spPr>
          <a:xfrm>
            <a:off x="1790698" y="2100126"/>
            <a:ext cx="8610599" cy="3817348"/>
          </a:xfrm>
        </p:spPr>
        <p:txBody>
          <a:bodyPr numCol="2">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dirty="0"/>
              <a:t>Textos y contenidos de la diapositiva distribuidos en dos columnas</a:t>
            </a:r>
          </a:p>
          <a:p>
            <a:pPr lvl="0"/>
            <a:endParaRPr lang="es-CO" dirty="0"/>
          </a:p>
        </p:txBody>
      </p:sp>
      <p:sp>
        <p:nvSpPr>
          <p:cNvPr id="7" name="Título 11">
            <a:extLst>
              <a:ext uri="{FF2B5EF4-FFF2-40B4-BE49-F238E27FC236}">
                <a16:creationId xmlns:a16="http://schemas.microsoft.com/office/drawing/2014/main" id="{A12D21C4-7E9D-4361-A094-ACDA4215C314}"/>
              </a:ext>
            </a:extLst>
          </p:cNvPr>
          <p:cNvSpPr>
            <a:spLocks noGrp="1"/>
          </p:cNvSpPr>
          <p:nvPr>
            <p:ph type="title" hasCustomPrompt="1"/>
          </p:nvPr>
        </p:nvSpPr>
        <p:spPr>
          <a:xfrm>
            <a:off x="1790698" y="1201783"/>
            <a:ext cx="3400290" cy="702384"/>
          </a:xfrm>
        </p:spPr>
        <p:txBody>
          <a:bodyPr>
            <a:normAutofit/>
          </a:bodyPr>
          <a:lstStyle>
            <a:lvl1pPr>
              <a:defRPr lang="es-CO" sz="4400" b="1" kern="1200" dirty="0">
                <a:solidFill>
                  <a:schemeClr val="tx1"/>
                </a:solidFill>
                <a:latin typeface="+mj-lt"/>
                <a:ea typeface="+mj-ea"/>
                <a:cs typeface="Arial"/>
              </a:defRPr>
            </a:lvl1pPr>
          </a:lstStyle>
          <a:p>
            <a:r>
              <a:rPr lang="es-ES" dirty="0"/>
              <a:t>Título</a:t>
            </a:r>
            <a:endParaRPr lang="es-CO" dirty="0"/>
          </a:p>
        </p:txBody>
      </p:sp>
    </p:spTree>
    <p:extLst>
      <p:ext uri="{BB962C8B-B14F-4D97-AF65-F5344CB8AC3E}">
        <p14:creationId xmlns:p14="http://schemas.microsoft.com/office/powerpoint/2010/main" val="277440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pa">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0287D95-B192-49A0-AC18-A0B256061B1F}"/>
              </a:ext>
            </a:extLst>
          </p:cNvPr>
          <p:cNvSpPr/>
          <p:nvPr userDrawn="1"/>
        </p:nvSpPr>
        <p:spPr bwMode="auto">
          <a:xfrm>
            <a:off x="-1634" y="382890"/>
            <a:ext cx="4465350" cy="832336"/>
          </a:xfrm>
          <a:prstGeom prst="rect">
            <a:avLst/>
          </a:prstGeom>
          <a:solidFill>
            <a:srgbClr val="F0EADD"/>
          </a:solidFill>
          <a:ln>
            <a:noFill/>
          </a:ln>
        </p:spPr>
        <p:txBody>
          <a:bodyPr lIns="0" tIns="0" rIns="0" bIns="0" rtlCol="0" anchor="ctr"/>
          <a:lstStyle/>
          <a:p>
            <a:pPr algn="ctr"/>
            <a:endParaRPr lang="es-CO"/>
          </a:p>
        </p:txBody>
      </p:sp>
      <p:sp>
        <p:nvSpPr>
          <p:cNvPr id="3" name="Marcador de texto 2">
            <a:extLst>
              <a:ext uri="{FF2B5EF4-FFF2-40B4-BE49-F238E27FC236}">
                <a16:creationId xmlns:a16="http://schemas.microsoft.com/office/drawing/2014/main" id="{EB4DA445-BBC0-4FA4-8622-2542EE300AF0}"/>
              </a:ext>
            </a:extLst>
          </p:cNvPr>
          <p:cNvSpPr>
            <a:spLocks noGrp="1"/>
          </p:cNvSpPr>
          <p:nvPr>
            <p:ph type="body" sz="quarter" idx="10" hasCustomPrompt="1"/>
          </p:nvPr>
        </p:nvSpPr>
        <p:spPr>
          <a:xfrm>
            <a:off x="1084263" y="561975"/>
            <a:ext cx="3055937" cy="547688"/>
          </a:xfrm>
        </p:spPr>
        <p:txBody>
          <a:bodyPr/>
          <a:lstStyle>
            <a:lvl1pPr marL="0" indent="0">
              <a:buNone/>
              <a:defRPr lang="es-CO" sz="3600" b="1" kern="1200" dirty="0">
                <a:solidFill>
                  <a:schemeClr val="tx1"/>
                </a:solidFill>
                <a:latin typeface="Arial Black" panose="020B0A04020102020204" pitchFamily="34" charset="0"/>
                <a:ea typeface="+mj-ea"/>
                <a:cs typeface="Arial"/>
              </a:defRPr>
            </a:lvl1pPr>
            <a:lvl5pPr>
              <a:defRPr/>
            </a:lvl5pPr>
          </a:lstStyle>
          <a:p>
            <a:pPr lvl="0"/>
            <a:r>
              <a:rPr lang="es-ES" dirty="0"/>
              <a:t>Mapa</a:t>
            </a:r>
            <a:endParaRPr lang="es-CO" dirty="0"/>
          </a:p>
        </p:txBody>
      </p:sp>
    </p:spTree>
    <p:extLst>
      <p:ext uri="{BB962C8B-B14F-4D97-AF65-F5344CB8AC3E}">
        <p14:creationId xmlns:p14="http://schemas.microsoft.com/office/powerpoint/2010/main" val="395393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F277EFF-81D6-4399-94F5-9050367D6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B08E3F45-73BC-49DA-B1F6-C887C8536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12F51B61-2B69-4058-BC72-3AE26B4DE2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CO"/>
          </a:p>
        </p:txBody>
      </p:sp>
      <p:sp>
        <p:nvSpPr>
          <p:cNvPr id="5" name="Marcador de pie de página 4">
            <a:extLst>
              <a:ext uri="{FF2B5EF4-FFF2-40B4-BE49-F238E27FC236}">
                <a16:creationId xmlns:a16="http://schemas.microsoft.com/office/drawing/2014/main" id="{6E298DFF-B8CC-4501-AD3A-15C25872DA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B5A70FBC-AF32-475A-87BF-B685E2C84782}"/>
              </a:ext>
            </a:extLst>
          </p:cNvPr>
          <p:cNvSpPr>
            <a:spLocks noGrp="1"/>
          </p:cNvSpPr>
          <p:nvPr>
            <p:ph type="sldNum" sz="quarter" idx="4"/>
          </p:nvPr>
        </p:nvSpPr>
        <p:spPr>
          <a:xfrm>
            <a:off x="5108549" y="3818731"/>
            <a:ext cx="2743200" cy="365125"/>
          </a:xfrm>
          <a:prstGeom prst="rect">
            <a:avLst/>
          </a:prstGeom>
        </p:spPr>
        <p:txBody>
          <a:bodyPr vert="horz" lIns="91440" tIns="45720" rIns="91440" bIns="45720" rtlCol="0" anchor="ctr"/>
          <a:lstStyle>
            <a:lvl1pPr algn="r">
              <a:defRPr sz="1200" b="1">
                <a:solidFill>
                  <a:srgbClr val="00B2E7"/>
                </a:solidFill>
              </a:defRPr>
            </a:lvl1pPr>
          </a:lstStyle>
          <a:p>
            <a:fld id="{61FE1D78-0836-474F-AF2E-8E53759C22B3}" type="slidenum">
              <a:rPr lang="es-CO" smtClean="0"/>
              <a:pPr/>
              <a:t>‹Nº›</a:t>
            </a:fld>
            <a:endParaRPr lang="es-CO" dirty="0"/>
          </a:p>
        </p:txBody>
      </p:sp>
      <p:pic>
        <p:nvPicPr>
          <p:cNvPr id="11" name="Imagen 10">
            <a:extLst>
              <a:ext uri="{FF2B5EF4-FFF2-40B4-BE49-F238E27FC236}">
                <a16:creationId xmlns:a16="http://schemas.microsoft.com/office/drawing/2014/main" id="{3CF523C5-58C9-4DAA-B9A6-4FC02A29CB86}"/>
              </a:ext>
            </a:extLst>
          </p:cNvPr>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a:xfrm>
            <a:off x="8720429" y="204470"/>
            <a:ext cx="3471572" cy="961390"/>
          </a:xfrm>
          <a:prstGeom prst="rect">
            <a:avLst/>
          </a:prstGeom>
        </p:spPr>
      </p:pic>
    </p:spTree>
    <p:extLst>
      <p:ext uri="{BB962C8B-B14F-4D97-AF65-F5344CB8AC3E}">
        <p14:creationId xmlns:p14="http://schemas.microsoft.com/office/powerpoint/2010/main" val="790360419"/>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62" r:id="rId5"/>
    <p:sldLayoutId id="2147483663" r:id="rId6"/>
    <p:sldLayoutId id="2147483664" r:id="rId7"/>
    <p:sldLayoutId id="2147483665" r:id="rId8"/>
    <p:sldLayoutId id="2147483689"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90" r:id="rId21"/>
    <p:sldLayoutId id="2147483677" r:id="rId22"/>
    <p:sldLayoutId id="2147483691" r:id="rId23"/>
    <p:sldLayoutId id="2147483692"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88" r:id="rId3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512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CA52E-1274-B821-4261-C52074D1A294}"/>
            </a:ext>
          </a:extLst>
        </p:cNvPr>
        <p:cNvGrpSpPr/>
        <p:nvPr/>
      </p:nvGrpSpPr>
      <p:grpSpPr>
        <a:xfrm>
          <a:off x="0" y="0"/>
          <a:ext cx="0" cy="0"/>
          <a:chOff x="0" y="0"/>
          <a:chExt cx="0" cy="0"/>
        </a:xfrm>
      </p:grpSpPr>
      <p:sp>
        <p:nvSpPr>
          <p:cNvPr id="6" name="Título 5">
            <a:extLst>
              <a:ext uri="{FF2B5EF4-FFF2-40B4-BE49-F238E27FC236}">
                <a16:creationId xmlns:a16="http://schemas.microsoft.com/office/drawing/2014/main" id="{86B15EDA-8F59-7D40-EA9C-FACE3A0BD6D5}"/>
              </a:ext>
            </a:extLst>
          </p:cNvPr>
          <p:cNvSpPr>
            <a:spLocks noGrp="1"/>
          </p:cNvSpPr>
          <p:nvPr>
            <p:ph type="title"/>
          </p:nvPr>
        </p:nvSpPr>
        <p:spPr>
          <a:xfrm>
            <a:off x="340588" y="238142"/>
            <a:ext cx="8960430" cy="702384"/>
          </a:xfrm>
        </p:spPr>
        <p:txBody>
          <a:bodyPr>
            <a:normAutofit/>
          </a:bodyPr>
          <a:lstStyle/>
          <a:p>
            <a:r>
              <a:rPr lang="es-CO" dirty="0">
                <a:solidFill>
                  <a:srgbClr val="00B2E7"/>
                </a:solidFill>
              </a:rPr>
              <a:t>PRESUPUESTO</a:t>
            </a:r>
          </a:p>
        </p:txBody>
      </p:sp>
      <p:sp>
        <p:nvSpPr>
          <p:cNvPr id="5" name="CuadroTexto 4">
            <a:extLst>
              <a:ext uri="{FF2B5EF4-FFF2-40B4-BE49-F238E27FC236}">
                <a16:creationId xmlns:a16="http://schemas.microsoft.com/office/drawing/2014/main" id="{6E44336E-A986-E803-E8E6-708941622271}"/>
              </a:ext>
            </a:extLst>
          </p:cNvPr>
          <p:cNvSpPr txBox="1"/>
          <p:nvPr/>
        </p:nvSpPr>
        <p:spPr>
          <a:xfrm>
            <a:off x="157017" y="6599298"/>
            <a:ext cx="7841673" cy="253916"/>
          </a:xfrm>
          <a:prstGeom prst="rect">
            <a:avLst/>
          </a:prstGeom>
          <a:noFill/>
        </p:spPr>
        <p:txBody>
          <a:bodyPr wrap="square" rtlCol="0">
            <a:spAutoFit/>
          </a:bodyPr>
          <a:lstStyle/>
          <a:p>
            <a:pPr algn="l"/>
            <a:r>
              <a:rPr lang="es-CO" sz="1000" b="1" dirty="0">
                <a:latin typeface="Arial" panose="020B0604020202020204" pitchFamily="34" charset="0"/>
                <a:cs typeface="Arial" panose="020B0604020202020204" pitchFamily="34" charset="0"/>
              </a:rPr>
              <a:t>Tomado de: [Elaboración propia]  </a:t>
            </a:r>
          </a:p>
        </p:txBody>
      </p:sp>
      <p:sp>
        <p:nvSpPr>
          <p:cNvPr id="7" name="CuadroTexto 6">
            <a:extLst>
              <a:ext uri="{FF2B5EF4-FFF2-40B4-BE49-F238E27FC236}">
                <a16:creationId xmlns:a16="http://schemas.microsoft.com/office/drawing/2014/main" id="{9FC8EA26-5DE8-1227-B2BB-D97BEDFE292F}"/>
              </a:ext>
            </a:extLst>
          </p:cNvPr>
          <p:cNvSpPr txBox="1"/>
          <p:nvPr/>
        </p:nvSpPr>
        <p:spPr>
          <a:xfrm>
            <a:off x="8940800" y="6190203"/>
            <a:ext cx="1496291" cy="338554"/>
          </a:xfrm>
          <a:prstGeom prst="rect">
            <a:avLst/>
          </a:prstGeom>
          <a:noFill/>
        </p:spPr>
        <p:txBody>
          <a:bodyPr wrap="square" rtlCol="0">
            <a:spAutoFit/>
          </a:bodyPr>
          <a:lstStyle/>
          <a:p>
            <a:pPr algn="l"/>
            <a:r>
              <a:rPr lang="es-CO" sz="1600" b="1" dirty="0">
                <a:solidFill>
                  <a:srgbClr val="00B2E7"/>
                </a:solidFill>
                <a:latin typeface="Arial" panose="020B0604020202020204" pitchFamily="34" charset="0"/>
                <a:cs typeface="Arial" panose="020B0604020202020204" pitchFamily="34" charset="0"/>
              </a:rPr>
              <a:t>10</a:t>
            </a:r>
          </a:p>
        </p:txBody>
      </p:sp>
      <p:pic>
        <p:nvPicPr>
          <p:cNvPr id="4" name="Imagen 3">
            <a:extLst>
              <a:ext uri="{FF2B5EF4-FFF2-40B4-BE49-F238E27FC236}">
                <a16:creationId xmlns:a16="http://schemas.microsoft.com/office/drawing/2014/main" id="{EBE6E68D-6E45-11D2-E4DC-671C588D0A00}"/>
              </a:ext>
            </a:extLst>
          </p:cNvPr>
          <p:cNvPicPr>
            <a:picLocks noChangeAspect="1"/>
          </p:cNvPicPr>
          <p:nvPr/>
        </p:nvPicPr>
        <p:blipFill>
          <a:blip r:embed="rId2"/>
          <a:stretch>
            <a:fillRect/>
          </a:stretch>
        </p:blipFill>
        <p:spPr>
          <a:xfrm>
            <a:off x="908207" y="1791129"/>
            <a:ext cx="8319237" cy="3275741"/>
          </a:xfrm>
          <a:prstGeom prst="rect">
            <a:avLst/>
          </a:prstGeom>
        </p:spPr>
      </p:pic>
    </p:spTree>
    <p:extLst>
      <p:ext uri="{BB962C8B-B14F-4D97-AF65-F5344CB8AC3E}">
        <p14:creationId xmlns:p14="http://schemas.microsoft.com/office/powerpoint/2010/main" val="2675934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C3F02-E0AD-8709-85B7-5619459C55D9}"/>
            </a:ext>
          </a:extLst>
        </p:cNvPr>
        <p:cNvGrpSpPr/>
        <p:nvPr/>
      </p:nvGrpSpPr>
      <p:grpSpPr>
        <a:xfrm>
          <a:off x="0" y="0"/>
          <a:ext cx="0" cy="0"/>
          <a:chOff x="0" y="0"/>
          <a:chExt cx="0" cy="0"/>
        </a:xfrm>
      </p:grpSpPr>
      <p:sp>
        <p:nvSpPr>
          <p:cNvPr id="6" name="Título 5">
            <a:extLst>
              <a:ext uri="{FF2B5EF4-FFF2-40B4-BE49-F238E27FC236}">
                <a16:creationId xmlns:a16="http://schemas.microsoft.com/office/drawing/2014/main" id="{04C057FC-973F-0EDD-2E51-3E135371BEC9}"/>
              </a:ext>
            </a:extLst>
          </p:cNvPr>
          <p:cNvSpPr>
            <a:spLocks noGrp="1"/>
          </p:cNvSpPr>
          <p:nvPr>
            <p:ph type="title"/>
          </p:nvPr>
        </p:nvSpPr>
        <p:spPr>
          <a:xfrm>
            <a:off x="340588" y="238142"/>
            <a:ext cx="8960430" cy="702384"/>
          </a:xfrm>
        </p:spPr>
        <p:txBody>
          <a:bodyPr>
            <a:normAutofit/>
          </a:bodyPr>
          <a:lstStyle/>
          <a:p>
            <a:r>
              <a:rPr lang="es-CO" dirty="0">
                <a:solidFill>
                  <a:srgbClr val="00B2E7"/>
                </a:solidFill>
              </a:rPr>
              <a:t>DERECHOS</a:t>
            </a:r>
          </a:p>
        </p:txBody>
      </p:sp>
      <p:sp>
        <p:nvSpPr>
          <p:cNvPr id="7" name="CuadroTexto 6">
            <a:extLst>
              <a:ext uri="{FF2B5EF4-FFF2-40B4-BE49-F238E27FC236}">
                <a16:creationId xmlns:a16="http://schemas.microsoft.com/office/drawing/2014/main" id="{6CEAD7B6-10FB-AF32-EBD0-BE9A7F1EF90F}"/>
              </a:ext>
            </a:extLst>
          </p:cNvPr>
          <p:cNvSpPr txBox="1"/>
          <p:nvPr/>
        </p:nvSpPr>
        <p:spPr>
          <a:xfrm>
            <a:off x="8940800" y="6190203"/>
            <a:ext cx="1496291" cy="338554"/>
          </a:xfrm>
          <a:prstGeom prst="rect">
            <a:avLst/>
          </a:prstGeom>
          <a:noFill/>
        </p:spPr>
        <p:txBody>
          <a:bodyPr wrap="square" rtlCol="0">
            <a:spAutoFit/>
          </a:bodyPr>
          <a:lstStyle/>
          <a:p>
            <a:pPr algn="l"/>
            <a:r>
              <a:rPr lang="es-CO" sz="1600" b="1" dirty="0">
                <a:solidFill>
                  <a:srgbClr val="00B2E7"/>
                </a:solidFill>
                <a:latin typeface="Arial" panose="020B0604020202020204" pitchFamily="34" charset="0"/>
                <a:cs typeface="Arial" panose="020B0604020202020204" pitchFamily="34" charset="0"/>
              </a:rPr>
              <a:t>11</a:t>
            </a:r>
          </a:p>
        </p:txBody>
      </p:sp>
      <p:sp>
        <p:nvSpPr>
          <p:cNvPr id="2" name="CuadroTexto 1">
            <a:extLst>
              <a:ext uri="{FF2B5EF4-FFF2-40B4-BE49-F238E27FC236}">
                <a16:creationId xmlns:a16="http://schemas.microsoft.com/office/drawing/2014/main" id="{C2A07959-9E76-1A0A-5F2C-C03F475B62CC}"/>
              </a:ext>
            </a:extLst>
          </p:cNvPr>
          <p:cNvSpPr txBox="1"/>
          <p:nvPr/>
        </p:nvSpPr>
        <p:spPr>
          <a:xfrm>
            <a:off x="340589" y="1394878"/>
            <a:ext cx="11510822" cy="1287532"/>
          </a:xfrm>
          <a:prstGeom prst="rect">
            <a:avLst/>
          </a:prstGeom>
          <a:noFill/>
        </p:spPr>
        <p:txBody>
          <a:bodyPr wrap="square" rtlCol="0">
            <a:spAutoFit/>
          </a:bodyPr>
          <a:lstStyle/>
          <a:p>
            <a:pPr algn="just">
              <a:lnSpc>
                <a:spcPct val="150000"/>
              </a:lnSpc>
            </a:pPr>
            <a:r>
              <a:rPr lang="es-CO" dirty="0"/>
              <a:t>Todas las creaciones intelectuales derivadas de este proyecto son propiedad de la Universidad EAFIT, según su Reglamento de Propiedad Intelectual. Cualquier resultado será gestionado conforme a sus políticas, incluyendo su posible registro y protección jurídica. </a:t>
            </a:r>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6669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9CD65FE-E731-42FA-8D27-AE356CC475A3}"/>
              </a:ext>
            </a:extLst>
          </p:cNvPr>
          <p:cNvSpPr>
            <a:spLocks noGrp="1"/>
          </p:cNvSpPr>
          <p:nvPr>
            <p:ph type="title"/>
          </p:nvPr>
        </p:nvSpPr>
        <p:spPr>
          <a:xfrm>
            <a:off x="340588" y="238142"/>
            <a:ext cx="7889011" cy="702384"/>
          </a:xfrm>
        </p:spPr>
        <p:txBody>
          <a:bodyPr>
            <a:normAutofit/>
          </a:bodyPr>
          <a:lstStyle/>
          <a:p>
            <a:r>
              <a:rPr lang="es-CO" dirty="0">
                <a:solidFill>
                  <a:srgbClr val="00B2E7"/>
                </a:solidFill>
              </a:rPr>
              <a:t>REFERENCIAS</a:t>
            </a:r>
          </a:p>
        </p:txBody>
      </p:sp>
      <p:sp>
        <p:nvSpPr>
          <p:cNvPr id="2" name="CuadroTexto 1">
            <a:extLst>
              <a:ext uri="{FF2B5EF4-FFF2-40B4-BE49-F238E27FC236}">
                <a16:creationId xmlns:a16="http://schemas.microsoft.com/office/drawing/2014/main" id="{2F1A2DAB-8F35-DACF-171F-DB2F1E0E4D72}"/>
              </a:ext>
            </a:extLst>
          </p:cNvPr>
          <p:cNvSpPr txBox="1"/>
          <p:nvPr/>
        </p:nvSpPr>
        <p:spPr>
          <a:xfrm>
            <a:off x="340588" y="940526"/>
            <a:ext cx="11629739" cy="4020909"/>
          </a:xfrm>
          <a:prstGeom prst="rect">
            <a:avLst/>
          </a:prstGeom>
          <a:noFill/>
        </p:spPr>
        <p:txBody>
          <a:bodyPr wrap="square" rtlCol="0">
            <a:spAutoFit/>
          </a:bodyPr>
          <a:lstStyle/>
          <a:p>
            <a:pPr>
              <a:lnSpc>
                <a:spcPct val="107000"/>
              </a:lnSpc>
              <a:spcAft>
                <a:spcPts val="800"/>
              </a:spcAft>
            </a:pPr>
            <a:r>
              <a:rPr lang="es-CO" sz="1400" kern="100" dirty="0">
                <a:effectLst/>
                <a:latin typeface="Arial" panose="020B0604020202020204" pitchFamily="34" charset="0"/>
                <a:ea typeface="Aptos" panose="020B0004020202020204" pitchFamily="34" charset="0"/>
                <a:cs typeface="Times New Roman" panose="02020603050405020304" pitchFamily="18" charset="0"/>
              </a:rPr>
              <a:t>[1] «INTRODUCCION A LA ELECTROEROSION,» [En línea]. </a:t>
            </a:r>
            <a:r>
              <a:rPr lang="es-CO" sz="1400" kern="100" dirty="0" err="1">
                <a:effectLst/>
                <a:latin typeface="Arial" panose="020B0604020202020204" pitchFamily="34" charset="0"/>
                <a:ea typeface="Aptos" panose="020B0004020202020204" pitchFamily="34" charset="0"/>
                <a:cs typeface="Times New Roman" panose="02020603050405020304" pitchFamily="18" charset="0"/>
              </a:rPr>
              <a:t>Available</a:t>
            </a:r>
            <a:r>
              <a:rPr lang="es-CO" sz="1400" kern="100" dirty="0">
                <a:effectLst/>
                <a:latin typeface="Arial" panose="020B0604020202020204" pitchFamily="34" charset="0"/>
                <a:ea typeface="Aptos" panose="020B0004020202020204" pitchFamily="34" charset="0"/>
                <a:cs typeface="Times New Roman" panose="02020603050405020304" pitchFamily="18" charset="0"/>
              </a:rPr>
              <a:t>: http://www.etitudela.com/profesores/jfcm/mipagina/downloads/electroerosiononamio.pdf. [Último acceso: 30 Enero 2025].</a:t>
            </a:r>
          </a:p>
          <a:p>
            <a:pPr>
              <a:lnSpc>
                <a:spcPct val="107000"/>
              </a:lnSpc>
              <a:spcAft>
                <a:spcPts val="800"/>
              </a:spcAft>
            </a:pPr>
            <a:r>
              <a:rPr lang="es-CO" sz="1400" kern="100" dirty="0">
                <a:effectLst/>
                <a:latin typeface="Arial" panose="020B0604020202020204" pitchFamily="34" charset="0"/>
                <a:ea typeface="Aptos" panose="020B0004020202020204" pitchFamily="34" charset="0"/>
                <a:cs typeface="Times New Roman" panose="02020603050405020304" pitchFamily="18" charset="0"/>
              </a:rPr>
              <a:t>[2] MITSUBISHI ELECTRIC EUROPE B.V, «42 series de modelos desde 1964,» [En línea]. </a:t>
            </a:r>
            <a:r>
              <a:rPr lang="es-CO" sz="1400" kern="100" dirty="0" err="1">
                <a:effectLst/>
                <a:latin typeface="Arial" panose="020B0604020202020204" pitchFamily="34" charset="0"/>
                <a:ea typeface="Aptos" panose="020B0004020202020204" pitchFamily="34" charset="0"/>
                <a:cs typeface="Times New Roman" panose="02020603050405020304" pitchFamily="18" charset="0"/>
              </a:rPr>
              <a:t>Available</a:t>
            </a:r>
            <a:r>
              <a:rPr lang="es-CO" sz="1400" kern="100" dirty="0">
                <a:effectLst/>
                <a:latin typeface="Arial" panose="020B0604020202020204" pitchFamily="34" charset="0"/>
                <a:ea typeface="Aptos" panose="020B0004020202020204" pitchFamily="34" charset="0"/>
                <a:cs typeface="Times New Roman" panose="02020603050405020304" pitchFamily="18" charset="0"/>
              </a:rPr>
              <a:t>: https://www.mitsubishielectric-edm.de/wp-content/uploads/2021/06/mv-r-broschuere-es.pdf. [Último acceso: 30 Enero 2025].</a:t>
            </a:r>
          </a:p>
          <a:p>
            <a:pPr>
              <a:lnSpc>
                <a:spcPct val="107000"/>
              </a:lnSpc>
              <a:spcAft>
                <a:spcPts val="800"/>
              </a:spcAft>
            </a:pPr>
            <a:r>
              <a:rPr lang="es-CO" sz="1400" kern="100" dirty="0">
                <a:effectLst/>
                <a:latin typeface="Arial" panose="020B0604020202020204" pitchFamily="34" charset="0"/>
                <a:ea typeface="Aptos" panose="020B0004020202020204" pitchFamily="34" charset="0"/>
                <a:cs typeface="Times New Roman" panose="02020603050405020304" pitchFamily="18" charset="0"/>
              </a:rPr>
              <a:t>[3] G. Castro, «TECNICAS MODERNAS DE CONFORMADO PLASTICO, CORTE Y ELECTROEROSION PARTE I,» 2017.</a:t>
            </a:r>
          </a:p>
          <a:p>
            <a:pPr>
              <a:lnSpc>
                <a:spcPct val="107000"/>
              </a:lnSpc>
              <a:spcAft>
                <a:spcPts val="800"/>
              </a:spcAft>
            </a:pPr>
            <a:r>
              <a:rPr lang="es-CO" sz="1400" kern="100" dirty="0">
                <a:effectLst/>
                <a:latin typeface="Arial" panose="020B0604020202020204" pitchFamily="34" charset="0"/>
                <a:ea typeface="Aptos" panose="020B0004020202020204" pitchFamily="34" charset="0"/>
                <a:cs typeface="Times New Roman" panose="02020603050405020304" pitchFamily="18" charset="0"/>
              </a:rPr>
              <a:t>[4] V. A. Moreno Guerrero, «Análisis Multivariable en el Proceso de Corte Electro abrasivo por Hilo para su Aplicación en un Sistema CAPP,» Universidad De Holguín “Oscar Lucero Moya”, Maracay, 2018.</a:t>
            </a:r>
          </a:p>
          <a:p>
            <a:pPr>
              <a:lnSpc>
                <a:spcPct val="107000"/>
              </a:lnSpc>
              <a:spcAft>
                <a:spcPts val="800"/>
              </a:spcAft>
            </a:pPr>
            <a:r>
              <a:rPr lang="es-CO" sz="1400" kern="100" dirty="0">
                <a:effectLst/>
                <a:latin typeface="Arial" panose="020B0604020202020204" pitchFamily="34" charset="0"/>
                <a:ea typeface="Aptos" panose="020B0004020202020204" pitchFamily="34" charset="0"/>
                <a:cs typeface="Times New Roman" panose="02020603050405020304" pitchFamily="18" charset="0"/>
              </a:rPr>
              <a:t>[5] J. Ramiro Rúa, «PROCESO DE MECANIZADO POR ELECTROEROSIÓN,» SENA CDT- ASTIN, 2003.</a:t>
            </a:r>
          </a:p>
          <a:p>
            <a:pPr>
              <a:lnSpc>
                <a:spcPct val="107000"/>
              </a:lnSpc>
              <a:spcAft>
                <a:spcPts val="800"/>
              </a:spcAft>
            </a:pPr>
            <a:r>
              <a:rPr lang="es-CO" sz="1400" kern="100" dirty="0">
                <a:effectLst/>
                <a:latin typeface="Arial" panose="020B0604020202020204" pitchFamily="34" charset="0"/>
                <a:ea typeface="Aptos" panose="020B0004020202020204" pitchFamily="34" charset="0"/>
                <a:cs typeface="Times New Roman" panose="02020603050405020304" pitchFamily="18" charset="0"/>
              </a:rPr>
              <a:t>[6] </a:t>
            </a:r>
            <a:r>
              <a:rPr lang="es-CO" sz="1400" kern="100" dirty="0" err="1">
                <a:effectLst/>
                <a:latin typeface="Arial" panose="020B0604020202020204" pitchFamily="34" charset="0"/>
                <a:ea typeface="Aptos" panose="020B0004020202020204" pitchFamily="34" charset="0"/>
                <a:cs typeface="Times New Roman" panose="02020603050405020304" pitchFamily="18" charset="0"/>
              </a:rPr>
              <a:t>Ferrotall</a:t>
            </a:r>
            <a:r>
              <a:rPr lang="es-CO" sz="1400" kern="100" dirty="0">
                <a:effectLst/>
                <a:latin typeface="Arial" panose="020B0604020202020204" pitchFamily="34" charset="0"/>
                <a:ea typeface="Aptos" panose="020B0004020202020204" pitchFamily="34" charset="0"/>
                <a:cs typeface="Times New Roman" panose="02020603050405020304" pitchFamily="18" charset="0"/>
              </a:rPr>
              <a:t>, «</a:t>
            </a:r>
            <a:r>
              <a:rPr lang="es-CO" sz="1400" kern="100" dirty="0" err="1">
                <a:effectLst/>
                <a:latin typeface="Arial" panose="020B0604020202020204" pitchFamily="34" charset="0"/>
                <a:ea typeface="Aptos" panose="020B0004020202020204" pitchFamily="34" charset="0"/>
                <a:cs typeface="Times New Roman" panose="02020603050405020304" pitchFamily="18" charset="0"/>
              </a:rPr>
              <a:t>Aristech</a:t>
            </a:r>
            <a:r>
              <a:rPr lang="es-CO" sz="1400" kern="100" dirty="0">
                <a:effectLst/>
                <a:latin typeface="Arial" panose="020B0604020202020204" pitchFamily="34" charset="0"/>
                <a:ea typeface="Aptos" panose="020B0004020202020204" pitchFamily="34" charset="0"/>
                <a:cs typeface="Times New Roman" panose="02020603050405020304" pitchFamily="18" charset="0"/>
              </a:rPr>
              <a:t> CNC-250 (60A),» [En línea]. </a:t>
            </a:r>
            <a:r>
              <a:rPr lang="es-CO" sz="1400" kern="100" dirty="0" err="1">
                <a:effectLst/>
                <a:latin typeface="Arial" panose="020B0604020202020204" pitchFamily="34" charset="0"/>
                <a:ea typeface="Aptos" panose="020B0004020202020204" pitchFamily="34" charset="0"/>
                <a:cs typeface="Times New Roman" panose="02020603050405020304" pitchFamily="18" charset="0"/>
              </a:rPr>
              <a:t>Available</a:t>
            </a:r>
            <a:r>
              <a:rPr lang="es-CO" sz="1400" kern="100" dirty="0">
                <a:effectLst/>
                <a:latin typeface="Arial" panose="020B0604020202020204" pitchFamily="34" charset="0"/>
                <a:ea typeface="Aptos" panose="020B0004020202020204" pitchFamily="34" charset="0"/>
                <a:cs typeface="Times New Roman" panose="02020603050405020304" pitchFamily="18" charset="0"/>
              </a:rPr>
              <a:t>: https://www.ferrotall.com/es/cnc/aristech-cnc-250-(60a)/. [Último acceso: 30 Enero 2025].</a:t>
            </a:r>
          </a:p>
          <a:p>
            <a:pPr>
              <a:lnSpc>
                <a:spcPct val="107000"/>
              </a:lnSpc>
              <a:spcAft>
                <a:spcPts val="800"/>
              </a:spcAft>
            </a:pPr>
            <a:r>
              <a:rPr lang="es-CO" sz="1400" kern="100" dirty="0">
                <a:effectLst/>
                <a:latin typeface="Arial" panose="020B0604020202020204" pitchFamily="34" charset="0"/>
                <a:ea typeface="Aptos" panose="020B0004020202020204" pitchFamily="34" charset="0"/>
                <a:cs typeface="Times New Roman" panose="02020603050405020304" pitchFamily="18" charset="0"/>
              </a:rPr>
              <a:t>[7] E. Ortegón, J. </a:t>
            </a:r>
            <a:r>
              <a:rPr lang="es-CO" sz="1400" kern="100" dirty="0" err="1">
                <a:effectLst/>
                <a:latin typeface="Arial" panose="020B0604020202020204" pitchFamily="34" charset="0"/>
                <a:ea typeface="Aptos" panose="020B0004020202020204" pitchFamily="34" charset="0"/>
                <a:cs typeface="Times New Roman" panose="02020603050405020304" pitchFamily="18" charset="0"/>
              </a:rPr>
              <a:t>Franscisco</a:t>
            </a:r>
            <a:r>
              <a:rPr lang="es-CO" sz="1400" kern="100" dirty="0">
                <a:effectLst/>
                <a:latin typeface="Arial" panose="020B0604020202020204" pitchFamily="34" charset="0"/>
                <a:ea typeface="Aptos" panose="020B0004020202020204" pitchFamily="34" charset="0"/>
                <a:cs typeface="Times New Roman" panose="02020603050405020304" pitchFamily="18" charset="0"/>
              </a:rPr>
              <a:t> Pacheco y A. Prieto , «Metodología del marco lógico para la planificación, el seguimiento y la evaluación de proyectos y programas,» Naciones Unidas CEPAL, Julio 2005. [En línea]. </a:t>
            </a:r>
            <a:r>
              <a:rPr lang="es-CO" sz="1400" kern="100" dirty="0" err="1">
                <a:effectLst/>
                <a:latin typeface="Arial" panose="020B0604020202020204" pitchFamily="34" charset="0"/>
                <a:ea typeface="Aptos" panose="020B0004020202020204" pitchFamily="34" charset="0"/>
                <a:cs typeface="Times New Roman" panose="02020603050405020304" pitchFamily="18" charset="0"/>
              </a:rPr>
              <a:t>Available</a:t>
            </a:r>
            <a:r>
              <a:rPr lang="es-CO" sz="1400" kern="100" dirty="0">
                <a:effectLst/>
                <a:latin typeface="Arial" panose="020B0604020202020204" pitchFamily="34" charset="0"/>
                <a:ea typeface="Aptos" panose="020B0004020202020204" pitchFamily="34" charset="0"/>
                <a:cs typeface="Times New Roman" panose="02020603050405020304" pitchFamily="18" charset="0"/>
              </a:rPr>
              <a:t>: https://repositorio.cepal.org/server/api/core/bitstreams/2d86ecfb-f922-49d3-a919-e4fd4d463bd7/content. [Último acceso: 20 Enero 2025].</a:t>
            </a:r>
          </a:p>
          <a:p>
            <a:pPr>
              <a:lnSpc>
                <a:spcPct val="107000"/>
              </a:lnSpc>
              <a:spcAft>
                <a:spcPts val="800"/>
              </a:spcAft>
            </a:pPr>
            <a:endParaRPr lang="es-CO" sz="1400" kern="100" dirty="0">
              <a:effectLst/>
              <a:latin typeface="Arial" panose="020B0604020202020204" pitchFamily="34" charset="0"/>
              <a:ea typeface="Aptos" panose="020B000402020202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9D3C54CD-0C39-1A53-F04C-CCD78F93D0C7}"/>
              </a:ext>
            </a:extLst>
          </p:cNvPr>
          <p:cNvSpPr txBox="1"/>
          <p:nvPr/>
        </p:nvSpPr>
        <p:spPr>
          <a:xfrm>
            <a:off x="8940800" y="6190203"/>
            <a:ext cx="1496291" cy="338554"/>
          </a:xfrm>
          <a:prstGeom prst="rect">
            <a:avLst/>
          </a:prstGeom>
          <a:noFill/>
        </p:spPr>
        <p:txBody>
          <a:bodyPr wrap="square" rtlCol="0">
            <a:spAutoFit/>
          </a:bodyPr>
          <a:lstStyle/>
          <a:p>
            <a:pPr algn="l"/>
            <a:r>
              <a:rPr lang="es-CO" sz="1600" b="1" dirty="0">
                <a:solidFill>
                  <a:srgbClr val="00B2E7"/>
                </a:solidFill>
                <a:latin typeface="Arial" panose="020B0604020202020204" pitchFamily="34" charset="0"/>
                <a:cs typeface="Arial" panose="020B0604020202020204" pitchFamily="34" charset="0"/>
              </a:rPr>
              <a:t>12</a:t>
            </a:r>
          </a:p>
        </p:txBody>
      </p:sp>
    </p:spTree>
    <p:extLst>
      <p:ext uri="{BB962C8B-B14F-4D97-AF65-F5344CB8AC3E}">
        <p14:creationId xmlns:p14="http://schemas.microsoft.com/office/powerpoint/2010/main" val="3639768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60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98A07A8-B3C4-4506-BFEF-7013556C5C86}"/>
              </a:ext>
            </a:extLst>
          </p:cNvPr>
          <p:cNvSpPr>
            <a:spLocks noGrp="1"/>
          </p:cNvSpPr>
          <p:nvPr>
            <p:ph type="ctrTitle"/>
          </p:nvPr>
        </p:nvSpPr>
        <p:spPr>
          <a:xfrm>
            <a:off x="295563" y="1960561"/>
            <a:ext cx="9125528" cy="2387600"/>
          </a:xfrm>
        </p:spPr>
        <p:txBody>
          <a:bodyPr/>
          <a:lstStyle/>
          <a:p>
            <a:r>
              <a:rPr lang="es-CO" sz="4000" dirty="0"/>
              <a:t>Implementación de un Dispositivo de Electroerosión por Hilo de Bajo Costo</a:t>
            </a:r>
          </a:p>
        </p:txBody>
      </p:sp>
      <p:sp>
        <p:nvSpPr>
          <p:cNvPr id="4" name="Subtítulo 3">
            <a:extLst>
              <a:ext uri="{FF2B5EF4-FFF2-40B4-BE49-F238E27FC236}">
                <a16:creationId xmlns:a16="http://schemas.microsoft.com/office/drawing/2014/main" id="{9E31737F-A615-46AE-A33D-A51ACAB5C09D}"/>
              </a:ext>
            </a:extLst>
          </p:cNvPr>
          <p:cNvSpPr>
            <a:spLocks noGrp="1"/>
          </p:cNvSpPr>
          <p:nvPr>
            <p:ph type="subTitle" idx="1"/>
          </p:nvPr>
        </p:nvSpPr>
        <p:spPr>
          <a:xfrm>
            <a:off x="137160" y="5045220"/>
            <a:ext cx="8686800" cy="1655762"/>
          </a:xfrm>
        </p:spPr>
        <p:txBody>
          <a:bodyPr>
            <a:normAutofit/>
          </a:bodyPr>
          <a:lstStyle/>
          <a:p>
            <a:r>
              <a:rPr lang="es-CO" sz="1800" dirty="0"/>
              <a:t>NELSON JOSE BAYONA ARIZAL</a:t>
            </a:r>
          </a:p>
          <a:p>
            <a:endParaRPr lang="es-CO" sz="1800" dirty="0"/>
          </a:p>
          <a:p>
            <a:r>
              <a:rPr lang="es-CO" sz="1800" dirty="0"/>
              <a:t>TUTOR: DAVINSON CASTAÑO CANO</a:t>
            </a:r>
          </a:p>
          <a:p>
            <a:r>
              <a:rPr lang="es-CO" sz="1800" dirty="0"/>
              <a:t>2025-1</a:t>
            </a:r>
          </a:p>
        </p:txBody>
      </p:sp>
      <p:sp>
        <p:nvSpPr>
          <p:cNvPr id="7" name="CuadroTexto 6">
            <a:extLst>
              <a:ext uri="{FF2B5EF4-FFF2-40B4-BE49-F238E27FC236}">
                <a16:creationId xmlns:a16="http://schemas.microsoft.com/office/drawing/2014/main" id="{73639DCE-195A-C2EE-A15D-4F177197D3C0}"/>
              </a:ext>
            </a:extLst>
          </p:cNvPr>
          <p:cNvSpPr txBox="1"/>
          <p:nvPr/>
        </p:nvSpPr>
        <p:spPr>
          <a:xfrm>
            <a:off x="137160" y="5407952"/>
            <a:ext cx="6096000" cy="369332"/>
          </a:xfrm>
          <a:prstGeom prst="rect">
            <a:avLst/>
          </a:prstGeom>
          <a:noFill/>
        </p:spPr>
        <p:txBody>
          <a:bodyPr wrap="square">
            <a:spAutoFit/>
          </a:bodyPr>
          <a:lstStyle/>
          <a:p>
            <a:r>
              <a:rPr lang="es-CO" b="1" dirty="0"/>
              <a:t>AVANZADO</a:t>
            </a:r>
          </a:p>
        </p:txBody>
      </p:sp>
    </p:spTree>
    <p:extLst>
      <p:ext uri="{BB962C8B-B14F-4D97-AF65-F5344CB8AC3E}">
        <p14:creationId xmlns:p14="http://schemas.microsoft.com/office/powerpoint/2010/main" val="802336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A84027F9-B897-4014-9ED3-AC170BA7E1E7}"/>
              </a:ext>
            </a:extLst>
          </p:cNvPr>
          <p:cNvSpPr>
            <a:spLocks noGrp="1"/>
          </p:cNvSpPr>
          <p:nvPr>
            <p:ph type="body" sz="quarter" idx="10"/>
          </p:nvPr>
        </p:nvSpPr>
        <p:spPr>
          <a:xfrm>
            <a:off x="4208971" y="2761077"/>
            <a:ext cx="2585277" cy="437936"/>
          </a:xfrm>
        </p:spPr>
        <p:txBody>
          <a:bodyPr/>
          <a:lstStyle/>
          <a:p>
            <a:r>
              <a:rPr lang="es-CO" sz="1600" b="1" dirty="0"/>
              <a:t>INTRODUCCIÓN</a:t>
            </a:r>
          </a:p>
        </p:txBody>
      </p:sp>
      <p:sp>
        <p:nvSpPr>
          <p:cNvPr id="5" name="Título 4">
            <a:extLst>
              <a:ext uri="{FF2B5EF4-FFF2-40B4-BE49-F238E27FC236}">
                <a16:creationId xmlns:a16="http://schemas.microsoft.com/office/drawing/2014/main" id="{1233275D-5AF0-4B27-8A0D-290FCDC85952}"/>
              </a:ext>
            </a:extLst>
          </p:cNvPr>
          <p:cNvSpPr>
            <a:spLocks noGrp="1"/>
          </p:cNvSpPr>
          <p:nvPr>
            <p:ph type="title"/>
          </p:nvPr>
        </p:nvSpPr>
        <p:spPr/>
        <p:txBody>
          <a:bodyPr>
            <a:noAutofit/>
          </a:bodyPr>
          <a:lstStyle/>
          <a:p>
            <a:r>
              <a:rPr lang="es-CO" sz="2000" dirty="0"/>
              <a:t>CONTENIDO</a:t>
            </a:r>
          </a:p>
        </p:txBody>
      </p:sp>
      <p:sp>
        <p:nvSpPr>
          <p:cNvPr id="8" name="Rectángulo 7">
            <a:extLst>
              <a:ext uri="{FF2B5EF4-FFF2-40B4-BE49-F238E27FC236}">
                <a16:creationId xmlns:a16="http://schemas.microsoft.com/office/drawing/2014/main" id="{F1921B52-204D-48A5-8A24-BB8F7E8E1CE1}"/>
              </a:ext>
            </a:extLst>
          </p:cNvPr>
          <p:cNvSpPr/>
          <p:nvPr/>
        </p:nvSpPr>
        <p:spPr bwMode="auto">
          <a:xfrm>
            <a:off x="3687775" y="2876256"/>
            <a:ext cx="521200" cy="94593"/>
          </a:xfrm>
          <a:prstGeom prst="rect">
            <a:avLst/>
          </a:prstGeom>
          <a:solidFill>
            <a:srgbClr val="00B2E7"/>
          </a:solidFill>
          <a:ln>
            <a:noFill/>
          </a:ln>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srgbClr val="000000"/>
              </a:solidFill>
              <a:effectLst/>
              <a:uLnTx/>
              <a:uFillTx/>
            </a:endParaRPr>
          </a:p>
        </p:txBody>
      </p:sp>
      <p:sp>
        <p:nvSpPr>
          <p:cNvPr id="9" name="Rectángulo 8">
            <a:extLst>
              <a:ext uri="{FF2B5EF4-FFF2-40B4-BE49-F238E27FC236}">
                <a16:creationId xmlns:a16="http://schemas.microsoft.com/office/drawing/2014/main" id="{E1C147DB-A6F7-40D5-9F00-F74FF58B1EDC}"/>
              </a:ext>
            </a:extLst>
          </p:cNvPr>
          <p:cNvSpPr/>
          <p:nvPr/>
        </p:nvSpPr>
        <p:spPr bwMode="auto">
          <a:xfrm>
            <a:off x="3687775" y="3624904"/>
            <a:ext cx="521200" cy="94593"/>
          </a:xfrm>
          <a:prstGeom prst="rect">
            <a:avLst/>
          </a:prstGeom>
          <a:solidFill>
            <a:srgbClr val="00B2E7"/>
          </a:solidFill>
          <a:ln>
            <a:noFill/>
          </a:ln>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srgbClr val="000000"/>
              </a:solidFill>
              <a:effectLst/>
              <a:uLnTx/>
              <a:uFillTx/>
            </a:endParaRPr>
          </a:p>
        </p:txBody>
      </p:sp>
      <p:sp>
        <p:nvSpPr>
          <p:cNvPr id="10" name="Rectángulo 9">
            <a:extLst>
              <a:ext uri="{FF2B5EF4-FFF2-40B4-BE49-F238E27FC236}">
                <a16:creationId xmlns:a16="http://schemas.microsoft.com/office/drawing/2014/main" id="{FEAA88EF-0951-4CCF-B8D2-58562355CF89}"/>
              </a:ext>
            </a:extLst>
          </p:cNvPr>
          <p:cNvSpPr/>
          <p:nvPr/>
        </p:nvSpPr>
        <p:spPr bwMode="auto">
          <a:xfrm>
            <a:off x="3687775" y="4373553"/>
            <a:ext cx="521200" cy="94593"/>
          </a:xfrm>
          <a:prstGeom prst="rect">
            <a:avLst/>
          </a:prstGeom>
          <a:solidFill>
            <a:srgbClr val="00B2E7"/>
          </a:solidFill>
          <a:ln>
            <a:noFill/>
          </a:ln>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srgbClr val="000000"/>
              </a:solidFill>
              <a:effectLst/>
              <a:uLnTx/>
              <a:uFillTx/>
            </a:endParaRPr>
          </a:p>
        </p:txBody>
      </p:sp>
      <p:sp>
        <p:nvSpPr>
          <p:cNvPr id="11" name="Rectángulo 10">
            <a:extLst>
              <a:ext uri="{FF2B5EF4-FFF2-40B4-BE49-F238E27FC236}">
                <a16:creationId xmlns:a16="http://schemas.microsoft.com/office/drawing/2014/main" id="{833E91CD-8A0C-47F8-8D91-E17EF6D9CCB8}"/>
              </a:ext>
            </a:extLst>
          </p:cNvPr>
          <p:cNvSpPr/>
          <p:nvPr/>
        </p:nvSpPr>
        <p:spPr bwMode="auto">
          <a:xfrm>
            <a:off x="3687775" y="5083425"/>
            <a:ext cx="521200" cy="94593"/>
          </a:xfrm>
          <a:prstGeom prst="rect">
            <a:avLst/>
          </a:prstGeom>
          <a:solidFill>
            <a:srgbClr val="00B2E7"/>
          </a:solidFill>
          <a:ln>
            <a:noFill/>
          </a:ln>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srgbClr val="000000"/>
              </a:solidFill>
              <a:effectLst/>
              <a:uLnTx/>
              <a:uFillTx/>
            </a:endParaRPr>
          </a:p>
        </p:txBody>
      </p:sp>
      <p:sp>
        <p:nvSpPr>
          <p:cNvPr id="12" name="Rectángulo 11">
            <a:extLst>
              <a:ext uri="{FF2B5EF4-FFF2-40B4-BE49-F238E27FC236}">
                <a16:creationId xmlns:a16="http://schemas.microsoft.com/office/drawing/2014/main" id="{2E896B11-C4E1-4C27-9D0F-1557A34C98BD}"/>
              </a:ext>
            </a:extLst>
          </p:cNvPr>
          <p:cNvSpPr/>
          <p:nvPr/>
        </p:nvSpPr>
        <p:spPr bwMode="auto">
          <a:xfrm>
            <a:off x="7145015" y="2876256"/>
            <a:ext cx="521200" cy="94593"/>
          </a:xfrm>
          <a:prstGeom prst="rect">
            <a:avLst/>
          </a:prstGeom>
          <a:solidFill>
            <a:srgbClr val="00B2E7"/>
          </a:solidFill>
          <a:ln>
            <a:noFill/>
          </a:ln>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srgbClr val="000000"/>
              </a:solidFill>
              <a:effectLst/>
              <a:uLnTx/>
              <a:uFillTx/>
            </a:endParaRPr>
          </a:p>
        </p:txBody>
      </p:sp>
      <p:sp>
        <p:nvSpPr>
          <p:cNvPr id="2" name="Marcador de texto 5">
            <a:extLst>
              <a:ext uri="{FF2B5EF4-FFF2-40B4-BE49-F238E27FC236}">
                <a16:creationId xmlns:a16="http://schemas.microsoft.com/office/drawing/2014/main" id="{F2B821DA-FEEF-C438-41D5-3B14F40454AB}"/>
              </a:ext>
            </a:extLst>
          </p:cNvPr>
          <p:cNvSpPr txBox="1">
            <a:spLocks/>
          </p:cNvSpPr>
          <p:nvPr/>
        </p:nvSpPr>
        <p:spPr>
          <a:xfrm>
            <a:off x="4208972" y="3513299"/>
            <a:ext cx="2585277" cy="437936"/>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1600" b="1" dirty="0"/>
              <a:t>OBJETIVOS</a:t>
            </a:r>
          </a:p>
        </p:txBody>
      </p:sp>
      <p:sp>
        <p:nvSpPr>
          <p:cNvPr id="3" name="Marcador de texto 5">
            <a:extLst>
              <a:ext uri="{FF2B5EF4-FFF2-40B4-BE49-F238E27FC236}">
                <a16:creationId xmlns:a16="http://schemas.microsoft.com/office/drawing/2014/main" id="{4A7E0EAD-7D46-5C53-23F5-F9418FC0C175}"/>
              </a:ext>
            </a:extLst>
          </p:cNvPr>
          <p:cNvSpPr txBox="1">
            <a:spLocks/>
          </p:cNvSpPr>
          <p:nvPr/>
        </p:nvSpPr>
        <p:spPr>
          <a:xfrm>
            <a:off x="4208972" y="4256444"/>
            <a:ext cx="2585277" cy="437936"/>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1600" b="1" dirty="0"/>
              <a:t>RESULTADOS OBTENIDOS</a:t>
            </a:r>
          </a:p>
        </p:txBody>
      </p:sp>
      <p:sp>
        <p:nvSpPr>
          <p:cNvPr id="4" name="Marcador de texto 5">
            <a:extLst>
              <a:ext uri="{FF2B5EF4-FFF2-40B4-BE49-F238E27FC236}">
                <a16:creationId xmlns:a16="http://schemas.microsoft.com/office/drawing/2014/main" id="{27188B5A-0F0E-0B5F-107A-AF152DCB70A5}"/>
              </a:ext>
            </a:extLst>
          </p:cNvPr>
          <p:cNvSpPr txBox="1">
            <a:spLocks/>
          </p:cNvSpPr>
          <p:nvPr/>
        </p:nvSpPr>
        <p:spPr>
          <a:xfrm>
            <a:off x="4208974" y="4959050"/>
            <a:ext cx="2585277" cy="437936"/>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1600" b="1" dirty="0"/>
              <a:t> AVANCE DEL CRONOGRAMA </a:t>
            </a:r>
          </a:p>
        </p:txBody>
      </p:sp>
      <p:sp>
        <p:nvSpPr>
          <p:cNvPr id="19" name="Rectángulo 18">
            <a:extLst>
              <a:ext uri="{FF2B5EF4-FFF2-40B4-BE49-F238E27FC236}">
                <a16:creationId xmlns:a16="http://schemas.microsoft.com/office/drawing/2014/main" id="{D87BF131-9C79-9A72-FE60-0DBD8539BBB9}"/>
              </a:ext>
            </a:extLst>
          </p:cNvPr>
          <p:cNvSpPr/>
          <p:nvPr/>
        </p:nvSpPr>
        <p:spPr bwMode="auto">
          <a:xfrm>
            <a:off x="7166208" y="3530311"/>
            <a:ext cx="521200" cy="94593"/>
          </a:xfrm>
          <a:prstGeom prst="rect">
            <a:avLst/>
          </a:prstGeom>
          <a:solidFill>
            <a:srgbClr val="00B2E7"/>
          </a:solidFill>
          <a:ln>
            <a:noFill/>
          </a:ln>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srgbClr val="000000"/>
              </a:solidFill>
              <a:effectLst/>
              <a:uLnTx/>
              <a:uFillTx/>
            </a:endParaRPr>
          </a:p>
        </p:txBody>
      </p:sp>
      <p:sp>
        <p:nvSpPr>
          <p:cNvPr id="20" name="Marcador de texto 5">
            <a:extLst>
              <a:ext uri="{FF2B5EF4-FFF2-40B4-BE49-F238E27FC236}">
                <a16:creationId xmlns:a16="http://schemas.microsoft.com/office/drawing/2014/main" id="{1DE8347D-5600-72C6-9892-F11F8CF21AC9}"/>
              </a:ext>
            </a:extLst>
          </p:cNvPr>
          <p:cNvSpPr txBox="1">
            <a:spLocks/>
          </p:cNvSpPr>
          <p:nvPr/>
        </p:nvSpPr>
        <p:spPr>
          <a:xfrm>
            <a:off x="7687408" y="2812644"/>
            <a:ext cx="2585277" cy="437936"/>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1600" b="1" dirty="0"/>
              <a:t>REFERENCIAS</a:t>
            </a:r>
          </a:p>
        </p:txBody>
      </p:sp>
    </p:spTree>
    <p:extLst>
      <p:ext uri="{BB962C8B-B14F-4D97-AF65-F5344CB8AC3E}">
        <p14:creationId xmlns:p14="http://schemas.microsoft.com/office/powerpoint/2010/main" val="216371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FA1FD-0BDC-0165-433F-5C704E591045}"/>
            </a:ext>
          </a:extLst>
        </p:cNvPr>
        <p:cNvGrpSpPr/>
        <p:nvPr/>
      </p:nvGrpSpPr>
      <p:grpSpPr>
        <a:xfrm>
          <a:off x="0" y="0"/>
          <a:ext cx="0" cy="0"/>
          <a:chOff x="0" y="0"/>
          <a:chExt cx="0" cy="0"/>
        </a:xfrm>
      </p:grpSpPr>
      <p:sp>
        <p:nvSpPr>
          <p:cNvPr id="6" name="Título 5">
            <a:extLst>
              <a:ext uri="{FF2B5EF4-FFF2-40B4-BE49-F238E27FC236}">
                <a16:creationId xmlns:a16="http://schemas.microsoft.com/office/drawing/2014/main" id="{893C5551-4065-543E-C5A9-C3BFF768C9CD}"/>
              </a:ext>
            </a:extLst>
          </p:cNvPr>
          <p:cNvSpPr>
            <a:spLocks noGrp="1"/>
          </p:cNvSpPr>
          <p:nvPr>
            <p:ph type="title"/>
          </p:nvPr>
        </p:nvSpPr>
        <p:spPr>
          <a:xfrm>
            <a:off x="340588" y="238142"/>
            <a:ext cx="7889011" cy="702384"/>
          </a:xfrm>
        </p:spPr>
        <p:txBody>
          <a:bodyPr>
            <a:normAutofit/>
          </a:bodyPr>
          <a:lstStyle/>
          <a:p>
            <a:r>
              <a:rPr lang="es-CO" dirty="0">
                <a:solidFill>
                  <a:srgbClr val="00B2E7"/>
                </a:solidFill>
              </a:rPr>
              <a:t> OBJETIVO GENERAL</a:t>
            </a:r>
          </a:p>
        </p:txBody>
      </p:sp>
      <p:sp>
        <p:nvSpPr>
          <p:cNvPr id="2" name="CuadroTexto 1">
            <a:extLst>
              <a:ext uri="{FF2B5EF4-FFF2-40B4-BE49-F238E27FC236}">
                <a16:creationId xmlns:a16="http://schemas.microsoft.com/office/drawing/2014/main" id="{5B241714-C093-D494-F4EC-705D2AD36539}"/>
              </a:ext>
            </a:extLst>
          </p:cNvPr>
          <p:cNvSpPr txBox="1"/>
          <p:nvPr/>
        </p:nvSpPr>
        <p:spPr>
          <a:xfrm>
            <a:off x="789135" y="2312831"/>
            <a:ext cx="9976430" cy="1420325"/>
          </a:xfrm>
          <a:prstGeom prst="rect">
            <a:avLst/>
          </a:prstGeom>
          <a:noFill/>
        </p:spPr>
        <p:txBody>
          <a:bodyPr wrap="square" rtlCol="0">
            <a:spAutoFit/>
          </a:bodyPr>
          <a:lstStyle/>
          <a:p>
            <a:pPr marL="285750" indent="-285750" algn="just">
              <a:lnSpc>
                <a:spcPct val="150000"/>
              </a:lnSpc>
              <a:buClr>
                <a:srgbClr val="00B2E7"/>
              </a:buClr>
              <a:buFont typeface="Wingdings" panose="05000000000000000000" pitchFamily="2" charset="2"/>
              <a:buChar char="Ø"/>
            </a:pPr>
            <a:r>
              <a:rPr lang="es-CO" sz="2000" dirty="0">
                <a:effectLst/>
                <a:latin typeface="Arial" panose="020B0604020202020204" pitchFamily="34" charset="0"/>
                <a:ea typeface="Yu Mincho" panose="02020400000000000000" pitchFamily="18" charset="-128"/>
                <a:cs typeface="Arial" panose="020B0604020202020204" pitchFamily="34" charset="0"/>
              </a:rPr>
              <a:t>Desarrollar un dispositivo de electroerosión por hilo de bajo costo para uso en laboratorio académico. </a:t>
            </a:r>
          </a:p>
          <a:p>
            <a:pPr marL="285750" indent="-285750" algn="just">
              <a:lnSpc>
                <a:spcPct val="150000"/>
              </a:lnSpc>
              <a:buClr>
                <a:srgbClr val="00B2E7"/>
              </a:buClr>
              <a:buFont typeface="Wingdings" panose="05000000000000000000" pitchFamily="2" charset="2"/>
              <a:buChar char="Ø"/>
            </a:pPr>
            <a:endParaRPr lang="es-CO" sz="2000" dirty="0"/>
          </a:p>
        </p:txBody>
      </p:sp>
      <p:sp>
        <p:nvSpPr>
          <p:cNvPr id="3" name="CuadroTexto 2">
            <a:extLst>
              <a:ext uri="{FF2B5EF4-FFF2-40B4-BE49-F238E27FC236}">
                <a16:creationId xmlns:a16="http://schemas.microsoft.com/office/drawing/2014/main" id="{B531546F-434D-B0FF-2688-2431A382FE73}"/>
              </a:ext>
            </a:extLst>
          </p:cNvPr>
          <p:cNvSpPr txBox="1"/>
          <p:nvPr/>
        </p:nvSpPr>
        <p:spPr>
          <a:xfrm>
            <a:off x="8940800" y="6199439"/>
            <a:ext cx="1496291" cy="338554"/>
          </a:xfrm>
          <a:prstGeom prst="rect">
            <a:avLst/>
          </a:prstGeom>
          <a:noFill/>
        </p:spPr>
        <p:txBody>
          <a:bodyPr wrap="square" rtlCol="0">
            <a:spAutoFit/>
          </a:bodyPr>
          <a:lstStyle/>
          <a:p>
            <a:pPr algn="l"/>
            <a:r>
              <a:rPr lang="es-CO" sz="1600" b="1" dirty="0">
                <a:solidFill>
                  <a:srgbClr val="00B2E7"/>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84278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9CD65FE-E731-42FA-8D27-AE356CC475A3}"/>
              </a:ext>
            </a:extLst>
          </p:cNvPr>
          <p:cNvSpPr>
            <a:spLocks noGrp="1"/>
          </p:cNvSpPr>
          <p:nvPr>
            <p:ph type="title"/>
          </p:nvPr>
        </p:nvSpPr>
        <p:spPr>
          <a:xfrm>
            <a:off x="340588" y="238142"/>
            <a:ext cx="7889011" cy="702384"/>
          </a:xfrm>
        </p:spPr>
        <p:txBody>
          <a:bodyPr>
            <a:normAutofit/>
          </a:bodyPr>
          <a:lstStyle/>
          <a:p>
            <a:r>
              <a:rPr lang="es-CO" dirty="0">
                <a:solidFill>
                  <a:srgbClr val="00B2E7"/>
                </a:solidFill>
              </a:rPr>
              <a:t> OBJETIVOS ESPECÍFICOS</a:t>
            </a:r>
          </a:p>
        </p:txBody>
      </p:sp>
      <p:sp>
        <p:nvSpPr>
          <p:cNvPr id="2" name="CuadroTexto 1">
            <a:extLst>
              <a:ext uri="{FF2B5EF4-FFF2-40B4-BE49-F238E27FC236}">
                <a16:creationId xmlns:a16="http://schemas.microsoft.com/office/drawing/2014/main" id="{32B4DCBD-33E8-7F94-9608-E02D7DD418CB}"/>
              </a:ext>
            </a:extLst>
          </p:cNvPr>
          <p:cNvSpPr txBox="1"/>
          <p:nvPr/>
        </p:nvSpPr>
        <p:spPr>
          <a:xfrm>
            <a:off x="340588" y="1176489"/>
            <a:ext cx="9976430" cy="3365024"/>
          </a:xfrm>
          <a:prstGeom prst="rect">
            <a:avLst/>
          </a:prstGeom>
          <a:noFill/>
        </p:spPr>
        <p:txBody>
          <a:bodyPr wrap="square" rtlCol="0">
            <a:spAutoFit/>
          </a:bodyPr>
          <a:lstStyle/>
          <a:p>
            <a:pPr marL="285750" indent="-285750" algn="just">
              <a:lnSpc>
                <a:spcPct val="150000"/>
              </a:lnSpc>
              <a:buClr>
                <a:srgbClr val="00B2E7"/>
              </a:buClr>
              <a:buFont typeface="Wingdings" panose="05000000000000000000" pitchFamily="2" charset="2"/>
              <a:buChar char="Ø"/>
            </a:pPr>
            <a:r>
              <a:rPr lang="es-CO" dirty="0"/>
              <a:t>Diseñar el sistema electromecánico del dispositivo de electroerosión por hilo, estableciendo las dimensiones, materiales y requerimientos técnicos para su construcción.</a:t>
            </a:r>
          </a:p>
          <a:p>
            <a:pPr marL="285750" indent="-285750" algn="just">
              <a:lnSpc>
                <a:spcPct val="150000"/>
              </a:lnSpc>
              <a:buClr>
                <a:srgbClr val="00B2E7"/>
              </a:buClr>
              <a:buFont typeface="Wingdings" panose="05000000000000000000" pitchFamily="2" charset="2"/>
              <a:buChar char="Ø"/>
            </a:pPr>
            <a:r>
              <a:rPr lang="es-CO" dirty="0"/>
              <a:t>Implementar el sistema de control e instrumentación mediante la selección y programación de los componentes electrónicos necesarios para el funcionamiento autónomo y eficiente del equipo.</a:t>
            </a:r>
          </a:p>
          <a:p>
            <a:pPr marL="285750" indent="-285750" algn="just">
              <a:lnSpc>
                <a:spcPct val="150000"/>
              </a:lnSpc>
              <a:buClr>
                <a:srgbClr val="00B2E7"/>
              </a:buClr>
              <a:buFont typeface="Wingdings" panose="05000000000000000000" pitchFamily="2" charset="2"/>
              <a:buChar char="Ø"/>
            </a:pPr>
            <a:r>
              <a:rPr lang="es-CO" dirty="0"/>
              <a:t>Evaluar el desempeño del dispositivo de electroerosión por hilo en términos de precisión, estabilidad y eficiencia, mediante pruebas y validaciones técnicas.</a:t>
            </a:r>
          </a:p>
          <a:p>
            <a:pPr marL="285750" indent="-285750" algn="just">
              <a:lnSpc>
                <a:spcPct val="150000"/>
              </a:lnSpc>
              <a:buClr>
                <a:srgbClr val="00B2E7"/>
              </a:buClr>
              <a:buFont typeface="Wingdings" panose="05000000000000000000" pitchFamily="2" charset="2"/>
              <a:buChar char="Ø"/>
            </a:pPr>
            <a:endParaRPr lang="es-ES" dirty="0"/>
          </a:p>
        </p:txBody>
      </p:sp>
      <p:sp>
        <p:nvSpPr>
          <p:cNvPr id="3" name="CuadroTexto 2">
            <a:extLst>
              <a:ext uri="{FF2B5EF4-FFF2-40B4-BE49-F238E27FC236}">
                <a16:creationId xmlns:a16="http://schemas.microsoft.com/office/drawing/2014/main" id="{72C60C2D-C136-3BE5-8F6C-CFBFEAC19F67}"/>
              </a:ext>
            </a:extLst>
          </p:cNvPr>
          <p:cNvSpPr txBox="1"/>
          <p:nvPr/>
        </p:nvSpPr>
        <p:spPr>
          <a:xfrm>
            <a:off x="8940800" y="6199439"/>
            <a:ext cx="1496291" cy="338554"/>
          </a:xfrm>
          <a:prstGeom prst="rect">
            <a:avLst/>
          </a:prstGeom>
          <a:noFill/>
        </p:spPr>
        <p:txBody>
          <a:bodyPr wrap="square" rtlCol="0">
            <a:spAutoFit/>
          </a:bodyPr>
          <a:lstStyle/>
          <a:p>
            <a:pPr algn="l"/>
            <a:r>
              <a:rPr lang="es-CO" sz="1600" b="1" dirty="0">
                <a:solidFill>
                  <a:srgbClr val="00B2E7"/>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453131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9CD65FE-E731-42FA-8D27-AE356CC475A3}"/>
              </a:ext>
            </a:extLst>
          </p:cNvPr>
          <p:cNvSpPr>
            <a:spLocks noGrp="1"/>
          </p:cNvSpPr>
          <p:nvPr>
            <p:ph type="title"/>
          </p:nvPr>
        </p:nvSpPr>
        <p:spPr>
          <a:xfrm>
            <a:off x="340589" y="238142"/>
            <a:ext cx="9025084" cy="702384"/>
          </a:xfrm>
        </p:spPr>
        <p:txBody>
          <a:bodyPr>
            <a:normAutofit fontScale="90000"/>
          </a:bodyPr>
          <a:lstStyle/>
          <a:p>
            <a:r>
              <a:rPr lang="es-CO" dirty="0">
                <a:solidFill>
                  <a:srgbClr val="00B2E7"/>
                </a:solidFill>
              </a:rPr>
              <a:t> PLATEAMIENTO DEL PROBLEMA </a:t>
            </a:r>
          </a:p>
        </p:txBody>
      </p:sp>
      <p:sp>
        <p:nvSpPr>
          <p:cNvPr id="5" name="CuadroTexto 4">
            <a:extLst>
              <a:ext uri="{FF2B5EF4-FFF2-40B4-BE49-F238E27FC236}">
                <a16:creationId xmlns:a16="http://schemas.microsoft.com/office/drawing/2014/main" id="{E0DCE09E-4443-9EAC-094C-F75B1C1ED877}"/>
              </a:ext>
            </a:extLst>
          </p:cNvPr>
          <p:cNvSpPr txBox="1"/>
          <p:nvPr/>
        </p:nvSpPr>
        <p:spPr>
          <a:xfrm>
            <a:off x="340589" y="1394878"/>
            <a:ext cx="11510822" cy="1287532"/>
          </a:xfrm>
          <a:prstGeom prst="rect">
            <a:avLst/>
          </a:prstGeom>
          <a:noFill/>
        </p:spPr>
        <p:txBody>
          <a:bodyPr wrap="square" rtlCol="0">
            <a:spAutoFit/>
          </a:bodyPr>
          <a:lstStyle/>
          <a:p>
            <a:pPr algn="just">
              <a:lnSpc>
                <a:spcPct val="150000"/>
              </a:lnSpc>
            </a:pPr>
            <a:r>
              <a:rPr lang="es-CO" dirty="0"/>
              <a:t>La electroerosión es un proceso de mecanizado no convencional que utiliza descargas eléctricas controladas para remover material de una pieza conductora sin contacto mecánico. Se basa en la erosión térmica generada por descargas eléctricas en un fluido dieléctrico, lo que permite cortar materiales duros con alta precisión.</a:t>
            </a:r>
            <a:endParaRPr lang="es-CO" b="1" dirty="0">
              <a:latin typeface="Arial" panose="020B0604020202020204" pitchFamily="34" charset="0"/>
              <a:cs typeface="Arial" panose="020B0604020202020204" pitchFamily="34" charset="0"/>
            </a:endParaRPr>
          </a:p>
        </p:txBody>
      </p:sp>
      <p:sp>
        <p:nvSpPr>
          <p:cNvPr id="10" name="CuadroTexto 9">
            <a:extLst>
              <a:ext uri="{FF2B5EF4-FFF2-40B4-BE49-F238E27FC236}">
                <a16:creationId xmlns:a16="http://schemas.microsoft.com/office/drawing/2014/main" id="{9ED0B63E-8B55-8406-725E-2F61DE9A6D27}"/>
              </a:ext>
            </a:extLst>
          </p:cNvPr>
          <p:cNvSpPr txBox="1"/>
          <p:nvPr/>
        </p:nvSpPr>
        <p:spPr>
          <a:xfrm>
            <a:off x="157017" y="6599298"/>
            <a:ext cx="7841673" cy="253916"/>
          </a:xfrm>
          <a:prstGeom prst="rect">
            <a:avLst/>
          </a:prstGeom>
          <a:noFill/>
        </p:spPr>
        <p:txBody>
          <a:bodyPr wrap="square" rtlCol="0">
            <a:spAutoFit/>
          </a:bodyPr>
          <a:lstStyle/>
          <a:p>
            <a:pPr algn="l"/>
            <a:r>
              <a:rPr lang="es-CO" sz="1000" b="1" dirty="0">
                <a:latin typeface="Arial" panose="020B0604020202020204" pitchFamily="34" charset="0"/>
                <a:cs typeface="Arial" panose="020B0604020202020204" pitchFamily="34" charset="0"/>
              </a:rPr>
              <a:t>Tomado de: https://makeagif.com/gif/how-wire-edm-works-4h8d6G  </a:t>
            </a:r>
          </a:p>
        </p:txBody>
      </p:sp>
      <p:sp>
        <p:nvSpPr>
          <p:cNvPr id="13" name="Título 5">
            <a:extLst>
              <a:ext uri="{FF2B5EF4-FFF2-40B4-BE49-F238E27FC236}">
                <a16:creationId xmlns:a16="http://schemas.microsoft.com/office/drawing/2014/main" id="{F691B14F-F5A4-5DF3-E771-459ADAFCA3BC}"/>
              </a:ext>
            </a:extLst>
          </p:cNvPr>
          <p:cNvSpPr txBox="1">
            <a:spLocks/>
          </p:cNvSpPr>
          <p:nvPr/>
        </p:nvSpPr>
        <p:spPr>
          <a:xfrm>
            <a:off x="340589" y="851372"/>
            <a:ext cx="7889011" cy="702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s-CO" sz="4400" b="1" kern="1200" dirty="0">
                <a:solidFill>
                  <a:schemeClr val="tx1"/>
                </a:solidFill>
                <a:latin typeface="+mj-lt"/>
                <a:ea typeface="+mj-ea"/>
                <a:cs typeface="Arial"/>
              </a:defRPr>
            </a:lvl1pPr>
          </a:lstStyle>
          <a:p>
            <a:r>
              <a:rPr lang="es-CO" sz="2400" dirty="0">
                <a:solidFill>
                  <a:srgbClr val="00B2E7"/>
                </a:solidFill>
              </a:rPr>
              <a:t>ELECTOEROSIÓN</a:t>
            </a:r>
          </a:p>
        </p:txBody>
      </p:sp>
      <p:sp>
        <p:nvSpPr>
          <p:cNvPr id="3" name="CuadroTexto 2">
            <a:extLst>
              <a:ext uri="{FF2B5EF4-FFF2-40B4-BE49-F238E27FC236}">
                <a16:creationId xmlns:a16="http://schemas.microsoft.com/office/drawing/2014/main" id="{DAD8565A-6D9B-C078-4849-7AFC9216DAEA}"/>
              </a:ext>
            </a:extLst>
          </p:cNvPr>
          <p:cNvSpPr txBox="1"/>
          <p:nvPr/>
        </p:nvSpPr>
        <p:spPr>
          <a:xfrm>
            <a:off x="8940800" y="6190203"/>
            <a:ext cx="1496291" cy="338554"/>
          </a:xfrm>
          <a:prstGeom prst="rect">
            <a:avLst/>
          </a:prstGeom>
          <a:noFill/>
        </p:spPr>
        <p:txBody>
          <a:bodyPr wrap="square" rtlCol="0">
            <a:spAutoFit/>
          </a:bodyPr>
          <a:lstStyle/>
          <a:p>
            <a:pPr algn="l"/>
            <a:r>
              <a:rPr lang="es-CO" sz="1600" b="1" dirty="0">
                <a:solidFill>
                  <a:srgbClr val="00B2E7"/>
                </a:solidFill>
                <a:latin typeface="Arial" panose="020B0604020202020204" pitchFamily="34" charset="0"/>
                <a:cs typeface="Arial" panose="020B0604020202020204" pitchFamily="34" charset="0"/>
              </a:rPr>
              <a:t>5</a:t>
            </a:r>
          </a:p>
        </p:txBody>
      </p:sp>
      <p:pic>
        <p:nvPicPr>
          <p:cNvPr id="1026" name="Picture 2" descr="Cylindrical Drive Technology: The New Mitsubishi Wire EDM on Make a GIF">
            <a:extLst>
              <a:ext uri="{FF2B5EF4-FFF2-40B4-BE49-F238E27FC236}">
                <a16:creationId xmlns:a16="http://schemas.microsoft.com/office/drawing/2014/main" id="{336F7E00-20AA-0884-7F77-A0F265143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160" y="2830532"/>
            <a:ext cx="4137587" cy="23273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Wire EDM Works on Make a GIF">
            <a:extLst>
              <a:ext uri="{FF2B5EF4-FFF2-40B4-BE49-F238E27FC236}">
                <a16:creationId xmlns:a16="http://schemas.microsoft.com/office/drawing/2014/main" id="{85942A55-51BA-1502-6F29-E1972956F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450" y="2845873"/>
            <a:ext cx="4606550" cy="3454913"/>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A1182ACB-D345-F31F-224F-3BBE81D50BFC}"/>
              </a:ext>
            </a:extLst>
          </p:cNvPr>
          <p:cNvSpPr txBox="1"/>
          <p:nvPr/>
        </p:nvSpPr>
        <p:spPr>
          <a:xfrm>
            <a:off x="157017" y="6450042"/>
            <a:ext cx="7841673" cy="253916"/>
          </a:xfrm>
          <a:prstGeom prst="rect">
            <a:avLst/>
          </a:prstGeom>
          <a:noFill/>
        </p:spPr>
        <p:txBody>
          <a:bodyPr wrap="square" rtlCol="0">
            <a:spAutoFit/>
          </a:bodyPr>
          <a:lstStyle/>
          <a:p>
            <a:pPr algn="l"/>
            <a:r>
              <a:rPr lang="es-CO" sz="1000" b="1" dirty="0">
                <a:latin typeface="Arial" panose="020B0604020202020204" pitchFamily="34" charset="0"/>
                <a:cs typeface="Arial" panose="020B0604020202020204" pitchFamily="34" charset="0"/>
              </a:rPr>
              <a:t>Tomado de: https://makeagif.com/gif/cylindrical-drive-technology-the-new-mitsubishi-wire-edm-DDtDXq   </a:t>
            </a:r>
          </a:p>
        </p:txBody>
      </p:sp>
    </p:spTree>
    <p:extLst>
      <p:ext uri="{BB962C8B-B14F-4D97-AF65-F5344CB8AC3E}">
        <p14:creationId xmlns:p14="http://schemas.microsoft.com/office/powerpoint/2010/main" val="16578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9CD65FE-E731-42FA-8D27-AE356CC475A3}"/>
              </a:ext>
            </a:extLst>
          </p:cNvPr>
          <p:cNvSpPr>
            <a:spLocks noGrp="1"/>
          </p:cNvSpPr>
          <p:nvPr>
            <p:ph type="title"/>
          </p:nvPr>
        </p:nvSpPr>
        <p:spPr>
          <a:xfrm>
            <a:off x="340588" y="238142"/>
            <a:ext cx="7889011" cy="702384"/>
          </a:xfrm>
        </p:spPr>
        <p:txBody>
          <a:bodyPr>
            <a:normAutofit/>
          </a:bodyPr>
          <a:lstStyle/>
          <a:p>
            <a:r>
              <a:rPr lang="es-CO" dirty="0">
                <a:solidFill>
                  <a:srgbClr val="00B2E7"/>
                </a:solidFill>
              </a:rPr>
              <a:t>METODOLOGÍA</a:t>
            </a:r>
          </a:p>
        </p:txBody>
      </p:sp>
      <p:sp>
        <p:nvSpPr>
          <p:cNvPr id="2" name="CuadroTexto 1">
            <a:extLst>
              <a:ext uri="{FF2B5EF4-FFF2-40B4-BE49-F238E27FC236}">
                <a16:creationId xmlns:a16="http://schemas.microsoft.com/office/drawing/2014/main" id="{292AFACE-BD23-CCDA-117F-A76978D45293}"/>
              </a:ext>
            </a:extLst>
          </p:cNvPr>
          <p:cNvSpPr txBox="1"/>
          <p:nvPr/>
        </p:nvSpPr>
        <p:spPr>
          <a:xfrm>
            <a:off x="8940800" y="6190203"/>
            <a:ext cx="1496291" cy="338554"/>
          </a:xfrm>
          <a:prstGeom prst="rect">
            <a:avLst/>
          </a:prstGeom>
          <a:noFill/>
        </p:spPr>
        <p:txBody>
          <a:bodyPr wrap="square" rtlCol="0">
            <a:spAutoFit/>
          </a:bodyPr>
          <a:lstStyle/>
          <a:p>
            <a:pPr algn="l"/>
            <a:r>
              <a:rPr lang="es-CO" sz="1600" b="1" dirty="0">
                <a:solidFill>
                  <a:srgbClr val="00B2E7"/>
                </a:solidFill>
                <a:latin typeface="Arial" panose="020B0604020202020204" pitchFamily="34" charset="0"/>
                <a:cs typeface="Arial" panose="020B0604020202020204" pitchFamily="34" charset="0"/>
              </a:rPr>
              <a:t>7</a:t>
            </a:r>
          </a:p>
        </p:txBody>
      </p:sp>
      <p:pic>
        <p:nvPicPr>
          <p:cNvPr id="4" name="Imagen 3">
            <a:extLst>
              <a:ext uri="{FF2B5EF4-FFF2-40B4-BE49-F238E27FC236}">
                <a16:creationId xmlns:a16="http://schemas.microsoft.com/office/drawing/2014/main" id="{305C1652-4240-F7F2-0038-BCCA7368EA1C}"/>
              </a:ext>
            </a:extLst>
          </p:cNvPr>
          <p:cNvPicPr>
            <a:picLocks noChangeAspect="1"/>
          </p:cNvPicPr>
          <p:nvPr/>
        </p:nvPicPr>
        <p:blipFill>
          <a:blip r:embed="rId2"/>
          <a:stretch>
            <a:fillRect/>
          </a:stretch>
        </p:blipFill>
        <p:spPr>
          <a:xfrm>
            <a:off x="953656" y="1018128"/>
            <a:ext cx="8225856" cy="4686925"/>
          </a:xfrm>
          <a:prstGeom prst="rect">
            <a:avLst/>
          </a:prstGeom>
        </p:spPr>
      </p:pic>
      <p:sp>
        <p:nvSpPr>
          <p:cNvPr id="5" name="CuadroTexto 4">
            <a:extLst>
              <a:ext uri="{FF2B5EF4-FFF2-40B4-BE49-F238E27FC236}">
                <a16:creationId xmlns:a16="http://schemas.microsoft.com/office/drawing/2014/main" id="{A4CF1AE6-D84C-34BC-F28E-04A9F85D6F61}"/>
              </a:ext>
            </a:extLst>
          </p:cNvPr>
          <p:cNvSpPr txBox="1"/>
          <p:nvPr/>
        </p:nvSpPr>
        <p:spPr>
          <a:xfrm>
            <a:off x="157017" y="6599298"/>
            <a:ext cx="7841673" cy="253916"/>
          </a:xfrm>
          <a:prstGeom prst="rect">
            <a:avLst/>
          </a:prstGeom>
          <a:noFill/>
        </p:spPr>
        <p:txBody>
          <a:bodyPr wrap="square" rtlCol="0">
            <a:spAutoFit/>
          </a:bodyPr>
          <a:lstStyle/>
          <a:p>
            <a:pPr algn="l"/>
            <a:r>
              <a:rPr lang="es-CO" sz="1000" b="1" dirty="0">
                <a:latin typeface="Arial" panose="020B0604020202020204" pitchFamily="34" charset="0"/>
                <a:cs typeface="Arial" panose="020B0604020202020204" pitchFamily="34" charset="0"/>
              </a:rPr>
              <a:t>Tomado de: [Elaboración propia]  </a:t>
            </a:r>
          </a:p>
        </p:txBody>
      </p:sp>
    </p:spTree>
    <p:extLst>
      <p:ext uri="{BB962C8B-B14F-4D97-AF65-F5344CB8AC3E}">
        <p14:creationId xmlns:p14="http://schemas.microsoft.com/office/powerpoint/2010/main" val="3136053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9CD65FE-E731-42FA-8D27-AE356CC475A3}"/>
              </a:ext>
            </a:extLst>
          </p:cNvPr>
          <p:cNvSpPr>
            <a:spLocks noGrp="1"/>
          </p:cNvSpPr>
          <p:nvPr>
            <p:ph type="title"/>
          </p:nvPr>
        </p:nvSpPr>
        <p:spPr>
          <a:xfrm>
            <a:off x="340588" y="238142"/>
            <a:ext cx="7889011" cy="702384"/>
          </a:xfrm>
        </p:spPr>
        <p:txBody>
          <a:bodyPr>
            <a:normAutofit/>
          </a:bodyPr>
          <a:lstStyle/>
          <a:p>
            <a:r>
              <a:rPr lang="es-CO" dirty="0">
                <a:solidFill>
                  <a:srgbClr val="00B2E7"/>
                </a:solidFill>
              </a:rPr>
              <a:t>CRONOGRAMA</a:t>
            </a:r>
          </a:p>
        </p:txBody>
      </p:sp>
      <p:sp>
        <p:nvSpPr>
          <p:cNvPr id="15" name="CuadroTexto 14">
            <a:extLst>
              <a:ext uri="{FF2B5EF4-FFF2-40B4-BE49-F238E27FC236}">
                <a16:creationId xmlns:a16="http://schemas.microsoft.com/office/drawing/2014/main" id="{3A2B5FAF-1820-703D-0885-68BF0DEE37D0}"/>
              </a:ext>
            </a:extLst>
          </p:cNvPr>
          <p:cNvSpPr txBox="1"/>
          <p:nvPr/>
        </p:nvSpPr>
        <p:spPr>
          <a:xfrm>
            <a:off x="157017" y="6599298"/>
            <a:ext cx="7841673" cy="253916"/>
          </a:xfrm>
          <a:prstGeom prst="rect">
            <a:avLst/>
          </a:prstGeom>
          <a:noFill/>
        </p:spPr>
        <p:txBody>
          <a:bodyPr wrap="square" rtlCol="0">
            <a:spAutoFit/>
          </a:bodyPr>
          <a:lstStyle/>
          <a:p>
            <a:pPr algn="l"/>
            <a:r>
              <a:rPr lang="es-CO" sz="1000" b="1" dirty="0">
                <a:latin typeface="Arial" panose="020B0604020202020204" pitchFamily="34" charset="0"/>
                <a:cs typeface="Arial" panose="020B0604020202020204" pitchFamily="34" charset="0"/>
              </a:rPr>
              <a:t>Tomado de: [Elaboración propia]  </a:t>
            </a:r>
          </a:p>
        </p:txBody>
      </p:sp>
      <p:sp>
        <p:nvSpPr>
          <p:cNvPr id="16" name="CuadroTexto 15">
            <a:extLst>
              <a:ext uri="{FF2B5EF4-FFF2-40B4-BE49-F238E27FC236}">
                <a16:creationId xmlns:a16="http://schemas.microsoft.com/office/drawing/2014/main" id="{653D2E21-0AF7-1B46-D02B-9994E2C32315}"/>
              </a:ext>
            </a:extLst>
          </p:cNvPr>
          <p:cNvSpPr txBox="1"/>
          <p:nvPr/>
        </p:nvSpPr>
        <p:spPr>
          <a:xfrm>
            <a:off x="8940800" y="6190203"/>
            <a:ext cx="1496291" cy="338554"/>
          </a:xfrm>
          <a:prstGeom prst="rect">
            <a:avLst/>
          </a:prstGeom>
          <a:noFill/>
        </p:spPr>
        <p:txBody>
          <a:bodyPr wrap="square" rtlCol="0">
            <a:spAutoFit/>
          </a:bodyPr>
          <a:lstStyle/>
          <a:p>
            <a:pPr algn="l"/>
            <a:r>
              <a:rPr lang="es-CO" sz="1600" b="1" dirty="0">
                <a:solidFill>
                  <a:srgbClr val="00B2E7"/>
                </a:solidFill>
                <a:latin typeface="Arial" panose="020B0604020202020204" pitchFamily="34" charset="0"/>
                <a:cs typeface="Arial" panose="020B0604020202020204" pitchFamily="34" charset="0"/>
              </a:rPr>
              <a:t>8</a:t>
            </a:r>
          </a:p>
        </p:txBody>
      </p:sp>
      <p:pic>
        <p:nvPicPr>
          <p:cNvPr id="4" name="Imagen 3">
            <a:extLst>
              <a:ext uri="{FF2B5EF4-FFF2-40B4-BE49-F238E27FC236}">
                <a16:creationId xmlns:a16="http://schemas.microsoft.com/office/drawing/2014/main" id="{76138227-88E8-A24A-6BF5-4F1A8400D448}"/>
              </a:ext>
            </a:extLst>
          </p:cNvPr>
          <p:cNvPicPr>
            <a:picLocks noChangeAspect="1"/>
          </p:cNvPicPr>
          <p:nvPr/>
        </p:nvPicPr>
        <p:blipFill>
          <a:blip r:embed="rId2"/>
          <a:stretch>
            <a:fillRect/>
          </a:stretch>
        </p:blipFill>
        <p:spPr>
          <a:xfrm>
            <a:off x="0" y="1382618"/>
            <a:ext cx="12192000" cy="4092764"/>
          </a:xfrm>
          <a:prstGeom prst="rect">
            <a:avLst/>
          </a:prstGeom>
        </p:spPr>
      </p:pic>
    </p:spTree>
    <p:extLst>
      <p:ext uri="{BB962C8B-B14F-4D97-AF65-F5344CB8AC3E}">
        <p14:creationId xmlns:p14="http://schemas.microsoft.com/office/powerpoint/2010/main" val="421023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9CD65FE-E731-42FA-8D27-AE356CC475A3}"/>
              </a:ext>
            </a:extLst>
          </p:cNvPr>
          <p:cNvSpPr>
            <a:spLocks noGrp="1"/>
          </p:cNvSpPr>
          <p:nvPr>
            <p:ph type="title"/>
          </p:nvPr>
        </p:nvSpPr>
        <p:spPr>
          <a:xfrm>
            <a:off x="340588" y="238142"/>
            <a:ext cx="8960430" cy="702384"/>
          </a:xfrm>
        </p:spPr>
        <p:txBody>
          <a:bodyPr>
            <a:normAutofit/>
          </a:bodyPr>
          <a:lstStyle/>
          <a:p>
            <a:r>
              <a:rPr lang="es-CO" dirty="0">
                <a:solidFill>
                  <a:srgbClr val="00B2E7"/>
                </a:solidFill>
              </a:rPr>
              <a:t>ALCANCE</a:t>
            </a:r>
          </a:p>
        </p:txBody>
      </p:sp>
      <p:sp>
        <p:nvSpPr>
          <p:cNvPr id="7" name="CuadroTexto 6">
            <a:extLst>
              <a:ext uri="{FF2B5EF4-FFF2-40B4-BE49-F238E27FC236}">
                <a16:creationId xmlns:a16="http://schemas.microsoft.com/office/drawing/2014/main" id="{E6176289-D8D9-1466-14BB-0572A2B8688A}"/>
              </a:ext>
            </a:extLst>
          </p:cNvPr>
          <p:cNvSpPr txBox="1"/>
          <p:nvPr/>
        </p:nvSpPr>
        <p:spPr>
          <a:xfrm>
            <a:off x="8940800" y="6190203"/>
            <a:ext cx="1496291" cy="338554"/>
          </a:xfrm>
          <a:prstGeom prst="rect">
            <a:avLst/>
          </a:prstGeom>
          <a:noFill/>
        </p:spPr>
        <p:txBody>
          <a:bodyPr wrap="square" rtlCol="0">
            <a:spAutoFit/>
          </a:bodyPr>
          <a:lstStyle/>
          <a:p>
            <a:pPr algn="l"/>
            <a:r>
              <a:rPr lang="es-CO" sz="1600" b="1" dirty="0">
                <a:solidFill>
                  <a:srgbClr val="00B2E7"/>
                </a:solidFill>
                <a:latin typeface="Arial" panose="020B0604020202020204" pitchFamily="34" charset="0"/>
                <a:cs typeface="Arial" panose="020B0604020202020204" pitchFamily="34" charset="0"/>
              </a:rPr>
              <a:t>9</a:t>
            </a:r>
          </a:p>
        </p:txBody>
      </p:sp>
      <p:sp>
        <p:nvSpPr>
          <p:cNvPr id="3" name="CuadroTexto 2">
            <a:extLst>
              <a:ext uri="{FF2B5EF4-FFF2-40B4-BE49-F238E27FC236}">
                <a16:creationId xmlns:a16="http://schemas.microsoft.com/office/drawing/2014/main" id="{86201621-0DB8-DD08-D64F-8133946D3C2B}"/>
              </a:ext>
            </a:extLst>
          </p:cNvPr>
          <p:cNvSpPr txBox="1"/>
          <p:nvPr/>
        </p:nvSpPr>
        <p:spPr>
          <a:xfrm>
            <a:off x="340589" y="1394878"/>
            <a:ext cx="11510822" cy="2118529"/>
          </a:xfrm>
          <a:prstGeom prst="rect">
            <a:avLst/>
          </a:prstGeom>
          <a:noFill/>
        </p:spPr>
        <p:txBody>
          <a:bodyPr wrap="square" rtlCol="0">
            <a:spAutoFit/>
          </a:bodyPr>
          <a:lstStyle/>
          <a:p>
            <a:pPr algn="just">
              <a:lnSpc>
                <a:spcPct val="150000"/>
              </a:lnSpc>
            </a:pPr>
            <a:r>
              <a:rPr lang="es-CO" dirty="0"/>
              <a:t>Este proyecto busca replicar un dispositivo de electroerosión por hilo de forma funcional, accesible y de bajo costo para su uso en educación y pequeñas industrias, sin innovar en la tecnología existente. Se centrará en el diseño, construcción y automatización del sistema, pero sin abordar mejoras en eficiencia energética, optimización del proceso o nuevos materiales. El enfoque será la integración de componentes electrónicos, mecánicos y de control ya disponibles, garantizando su viabilidad técnica y económica.</a:t>
            </a:r>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221249"/>
      </p:ext>
    </p:extLst>
  </p:cSld>
  <p:clrMapOvr>
    <a:masterClrMapping/>
  </p:clrMapOvr>
</p:sld>
</file>

<file path=ppt/theme/theme1.xml><?xml version="1.0" encoding="utf-8"?>
<a:theme xmlns:a="http://schemas.openxmlformats.org/drawingml/2006/main" name="Tema de Office">
  <a:themeElements>
    <a:clrScheme name="Colores EAFIT 2024">
      <a:dk1>
        <a:sysClr val="windowText" lastClr="000000"/>
      </a:dk1>
      <a:lt1>
        <a:sysClr val="window" lastClr="FFFFFF"/>
      </a:lt1>
      <a:dk2>
        <a:srgbClr val="000000"/>
      </a:dk2>
      <a:lt2>
        <a:srgbClr val="FFFFFF"/>
      </a:lt2>
      <a:accent1>
        <a:srgbClr val="00A9E0"/>
      </a:accent1>
      <a:accent2>
        <a:srgbClr val="000066"/>
      </a:accent2>
      <a:accent3>
        <a:srgbClr val="F0EADD"/>
      </a:accent3>
      <a:accent4>
        <a:srgbClr val="155FE7"/>
      </a:accent4>
      <a:accent5>
        <a:srgbClr val="9ACAD1"/>
      </a:accent5>
      <a:accent6>
        <a:srgbClr val="CFD1D2"/>
      </a:accent6>
      <a:hlink>
        <a:srgbClr val="7F7F7F"/>
      </a:hlink>
      <a:folHlink>
        <a:srgbClr val="F0EAD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400" b="1"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PlantillaPPTArialV2SinAnimaciones" id="{B7487B21-C271-46E8-86A1-DAAD6310D74E}" vid="{766D39A1-9DD9-43F8-A95A-3569582A1E5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7D7C4BB7AF3734BB4D5C8848029B6DC" ma:contentTypeVersion="15" ma:contentTypeDescription="Crear nuevo documento." ma:contentTypeScope="" ma:versionID="d2e8fb2762a8f352d27b6233071d4379">
  <xsd:schema xmlns:xsd="http://www.w3.org/2001/XMLSchema" xmlns:xs="http://www.w3.org/2001/XMLSchema" xmlns:p="http://schemas.microsoft.com/office/2006/metadata/properties" xmlns:ns2="f0f66148-3426-4201-b301-c53a1eea4282" xmlns:ns3="39c8f7e8-c6df-402a-a6c7-9cd501831d6c" xmlns:ns4="47fb1b74-bd9e-41c6-a1ae-6edd6b0bc21a" targetNamespace="http://schemas.microsoft.com/office/2006/metadata/properties" ma:root="true" ma:fieldsID="b45889ec0557a31d09ce8f9c859f3378" ns2:_="" ns3:_="" ns4:_="">
    <xsd:import namespace="f0f66148-3426-4201-b301-c53a1eea4282"/>
    <xsd:import namespace="39c8f7e8-c6df-402a-a6c7-9cd501831d6c"/>
    <xsd:import namespace="47fb1b74-bd9e-41c6-a1ae-6edd6b0bc21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DateTaken" minOccurs="0"/>
                <xsd:element ref="ns3:MediaLengthInSeconds" minOccurs="0"/>
                <xsd:element ref="ns3:lcf76f155ced4ddcb4097134ff3c332f" minOccurs="0"/>
                <xsd:element ref="ns4:TaxCatchAll" minOccurs="0"/>
                <xsd:element ref="ns3:MediaServiceOCR" minOccurs="0"/>
                <xsd:element ref="ns3:MediaServiceGenerationTime" minOccurs="0"/>
                <xsd:element ref="ns3:MediaServiceEventHashCode" minOccurs="0"/>
                <xsd:element ref="ns3:MediaServiceLocatio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f66148-3426-4201-b301-c53a1eea4282"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8f7e8-c6df-402a-a6c7-9cd501831d6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Etiquetas de imagen" ma:readOnly="false" ma:fieldId="{5cf76f15-5ced-4ddc-b409-7134ff3c332f}" ma:taxonomyMulti="true" ma:sspId="0aef40d5-b715-412d-bec7-270c58122046"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fb1b74-bd9e-41c6-a1ae-6edd6b0bc21a"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0e3abfd9-7628-4891-ac78-ca93a50db0bd}" ma:internalName="TaxCatchAll" ma:showField="CatchAllData" ma:web="47fb1b74-bd9e-41c6-a1ae-6edd6b0bc21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9c8f7e8-c6df-402a-a6c7-9cd501831d6c">
      <Terms xmlns="http://schemas.microsoft.com/office/infopath/2007/PartnerControls"/>
    </lcf76f155ced4ddcb4097134ff3c332f>
    <TaxCatchAll xmlns="47fb1b74-bd9e-41c6-a1ae-6edd6b0bc21a" xsi:nil="true"/>
    <SharedWithUsers xmlns="f0f66148-3426-4201-b301-c53a1eea4282">
      <UserInfo>
        <DisplayName>Lina Marcela Guerra Yepes</DisplayName>
        <AccountId>278</AccountId>
        <AccountType/>
      </UserInfo>
    </SharedWithUsers>
  </documentManagement>
</p:properties>
</file>

<file path=customXml/itemProps1.xml><?xml version="1.0" encoding="utf-8"?>
<ds:datastoreItem xmlns:ds="http://schemas.openxmlformats.org/officeDocument/2006/customXml" ds:itemID="{B9DEB008-A03F-4012-809C-318700E91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f66148-3426-4201-b301-c53a1eea4282"/>
    <ds:schemaRef ds:uri="39c8f7e8-c6df-402a-a6c7-9cd501831d6c"/>
    <ds:schemaRef ds:uri="47fb1b74-bd9e-41c6-a1ae-6edd6b0bc2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7A329F-C57C-481F-A664-92AAA7901577}">
  <ds:schemaRefs>
    <ds:schemaRef ds:uri="http://schemas.microsoft.com/sharepoint/v3/contenttype/forms"/>
  </ds:schemaRefs>
</ds:datastoreItem>
</file>

<file path=customXml/itemProps3.xml><?xml version="1.0" encoding="utf-8"?>
<ds:datastoreItem xmlns:ds="http://schemas.openxmlformats.org/officeDocument/2006/customXml" ds:itemID="{296F2BEA-1A88-4682-93A6-79A5C3BEC7A4}">
  <ds:schemaRefs>
    <ds:schemaRef ds:uri="http://purl.org/dc/terms/"/>
    <ds:schemaRef ds:uri="f0f66148-3426-4201-b301-c53a1eea4282"/>
    <ds:schemaRef ds:uri="http://schemas.microsoft.com/office/2006/documentManagement/types"/>
    <ds:schemaRef ds:uri="http://purl.org/dc/elements/1.1/"/>
    <ds:schemaRef ds:uri="http://schemas.microsoft.com/office/infopath/2007/PartnerControls"/>
    <ds:schemaRef ds:uri="http://purl.org/dc/dcmitype/"/>
    <ds:schemaRef ds:uri="http://schemas.openxmlformats.org/package/2006/metadata/core-properties"/>
    <ds:schemaRef ds:uri="39c8f7e8-c6df-402a-a6c7-9cd501831d6c"/>
    <ds:schemaRef ds:uri="47fb1b74-bd9e-41c6-a1ae-6edd6b0bc21a"/>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PlantillaPPTArialV2SinAnimaciones</Template>
  <TotalTime>2277</TotalTime>
  <Words>661</Words>
  <Application>Microsoft Office PowerPoint</Application>
  <PresentationFormat>Panorámica</PresentationFormat>
  <Paragraphs>50</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Titillium Light</vt:lpstr>
      <vt:lpstr>Aptos</vt:lpstr>
      <vt:lpstr>Arial</vt:lpstr>
      <vt:lpstr>Arial Black</vt:lpstr>
      <vt:lpstr>Wingdings</vt:lpstr>
      <vt:lpstr>Tema de Office</vt:lpstr>
      <vt:lpstr>Presentación de PowerPoint</vt:lpstr>
      <vt:lpstr>Implementación de un Dispositivo de Electroerosión por Hilo de Bajo Costo</vt:lpstr>
      <vt:lpstr>CONTENIDO</vt:lpstr>
      <vt:lpstr> OBJETIVO GENERAL</vt:lpstr>
      <vt:lpstr> OBJETIVOS ESPECÍFICOS</vt:lpstr>
      <vt:lpstr> PLATEAMIENTO DEL PROBLEMA </vt:lpstr>
      <vt:lpstr>METODOLOGÍA</vt:lpstr>
      <vt:lpstr>CRONOGRAMA</vt:lpstr>
      <vt:lpstr>ALCANCE</vt:lpstr>
      <vt:lpstr>PRESUPUESTO</vt:lpstr>
      <vt:lpstr>DERECHOS</vt:lpstr>
      <vt:lpstr>REFERENCIAS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Paulina De La Roche Mesa</dc:creator>
  <cp:lastModifiedBy>Nelson Jose Bayona Arizal</cp:lastModifiedBy>
  <cp:revision>21</cp:revision>
  <dcterms:created xsi:type="dcterms:W3CDTF">2024-01-10T20:13:24Z</dcterms:created>
  <dcterms:modified xsi:type="dcterms:W3CDTF">2025-03-05T16:30:37Z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0x01010087D7C4BB7AF3734BB4D5C8848029B6DC</vt:lpwstr>
  </property>
  <property fmtid="{D5CDD505-2E9C-101B-9397-08002B2CF9AE}" pid="3" name="MediaServiceImageTags">
    <vt:lpwstr/>
  </property>
</Properties>
</file>