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53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CE21-86D6-4A5E-B994-17A4EACA2FFA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F3E6-16BD-4A2C-92AB-B27EC20F8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12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CE21-86D6-4A5E-B994-17A4EACA2FFA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F3E6-16BD-4A2C-92AB-B27EC20F8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26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CE21-86D6-4A5E-B994-17A4EACA2FFA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F3E6-16BD-4A2C-92AB-B27EC20F8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82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CE21-86D6-4A5E-B994-17A4EACA2FFA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F3E6-16BD-4A2C-92AB-B27EC20F8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46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CE21-86D6-4A5E-B994-17A4EACA2FFA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F3E6-16BD-4A2C-92AB-B27EC20F8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26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CE21-86D6-4A5E-B994-17A4EACA2FFA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F3E6-16BD-4A2C-92AB-B27EC20F8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72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CE21-86D6-4A5E-B994-17A4EACA2FFA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F3E6-16BD-4A2C-92AB-B27EC20F8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39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CE21-86D6-4A5E-B994-17A4EACA2FFA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F3E6-16BD-4A2C-92AB-B27EC20F8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60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CE21-86D6-4A5E-B994-17A4EACA2FFA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F3E6-16BD-4A2C-92AB-B27EC20F8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25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CE21-86D6-4A5E-B994-17A4EACA2FFA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F3E6-16BD-4A2C-92AB-B27EC20F8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23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CE21-86D6-4A5E-B994-17A4EACA2FFA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F3E6-16BD-4A2C-92AB-B27EC20F8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73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CCE21-86D6-4A5E-B994-17A4EACA2FFA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CF3E6-16BD-4A2C-92AB-B27EC20F8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90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957941"/>
            <a:ext cx="12192000" cy="3878480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펄린노이즈를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활용한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지면에서의 구체 운동 연구</a:t>
            </a:r>
            <a:endParaRPr lang="ko-KR" altLang="en-US" sz="49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855673"/>
            <a:ext cx="9881286" cy="908178"/>
          </a:xfrm>
        </p:spPr>
        <p:txBody>
          <a:bodyPr/>
          <a:lstStyle/>
          <a:p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 Study on the Spherical Motion</a:t>
            </a:r>
          </a:p>
          <a:p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 the Ground Using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Perlin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Noise</a:t>
            </a:r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524000" y="5109562"/>
            <a:ext cx="9881286" cy="9081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/>
            <a:r>
              <a:rPr lang="ko-KR" altLang="en-US" sz="2000" dirty="0" smtClean="0"/>
              <a:t>권세민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문현정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이현영</a:t>
            </a:r>
            <a:endParaRPr lang="en-US" altLang="ko-KR" sz="2000" dirty="0"/>
          </a:p>
          <a:p>
            <a:pPr fontAlgn="base" latinLnBrk="0"/>
            <a:r>
              <a:rPr lang="ko-KR" altLang="en-US" sz="2000" dirty="0" smtClean="0"/>
              <a:t>지도교수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심재창</a:t>
            </a:r>
            <a:endParaRPr lang="ko-KR" altLang="en-US" sz="2000" dirty="0"/>
          </a:p>
          <a:p>
            <a:pPr fontAlgn="base" latinLnBrk="0"/>
            <a:r>
              <a:rPr lang="ko-KR" altLang="en-US" sz="2000" dirty="0" smtClean="0"/>
              <a:t>안동대학교 </a:t>
            </a:r>
            <a:r>
              <a:rPr lang="ko-KR" altLang="en-US" sz="2000" dirty="0"/>
              <a:t>컴퓨터공학과 </a:t>
            </a:r>
          </a:p>
        </p:txBody>
      </p:sp>
    </p:spTree>
    <p:extLst>
      <p:ext uri="{BB962C8B-B14F-4D97-AF65-F5344CB8AC3E}">
        <p14:creationId xmlns:p14="http://schemas.microsoft.com/office/powerpoint/2010/main" val="156880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706523"/>
            <a:ext cx="12192000" cy="948327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8070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서론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6268"/>
            <a:ext cx="4135841" cy="4135841"/>
          </a:xfrm>
        </p:spPr>
      </p:pic>
      <p:sp>
        <p:nvSpPr>
          <p:cNvPr id="5" name="부제목 2"/>
          <p:cNvSpPr txBox="1">
            <a:spLocks/>
          </p:cNvSpPr>
          <p:nvPr/>
        </p:nvSpPr>
        <p:spPr>
          <a:xfrm>
            <a:off x="5240579" y="2931804"/>
            <a:ext cx="6605432" cy="2084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 smtClean="0"/>
              <a:t>자바 기반의 </a:t>
            </a:r>
            <a:r>
              <a:rPr lang="ko-KR" altLang="en-US" sz="2400" dirty="0" err="1" smtClean="0"/>
              <a:t>프로세싱</a:t>
            </a:r>
            <a:r>
              <a:rPr lang="ko-KR" altLang="en-US" sz="2400" dirty="0" smtClean="0"/>
              <a:t> 언어 사용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err="1" smtClean="0"/>
              <a:t>그리드와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펄린노이즈를</a:t>
            </a:r>
            <a:r>
              <a:rPr lang="ko-KR" altLang="en-US" sz="2400" dirty="0" smtClean="0"/>
              <a:t> 활용한 지형 생성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err="1" smtClean="0"/>
              <a:t>지형위에서의</a:t>
            </a:r>
            <a:r>
              <a:rPr lang="ko-KR" altLang="en-US" sz="2400" dirty="0" smtClean="0"/>
              <a:t> 구체 운동 구현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61022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533133"/>
            <a:ext cx="12192000" cy="948327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펄린노이즈를</a:t>
            </a:r>
            <a:r>
              <a:rPr lang="ko-KR" altLang="en-US" dirty="0" smtClean="0"/>
              <a:t> 활용한 지형 생성</a:t>
            </a:r>
            <a:endParaRPr lang="ko-KR" altLang="en-US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838200" y="2032784"/>
            <a:ext cx="9244678" cy="2084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smtClean="0"/>
              <a:t>Daniel </a:t>
            </a:r>
            <a:r>
              <a:rPr lang="en-US" altLang="ko-KR" sz="2400" dirty="0" err="1" smtClean="0"/>
              <a:t>Shiffman</a:t>
            </a:r>
            <a:r>
              <a:rPr lang="ko-KR" altLang="en-US" sz="2400" dirty="0" smtClean="0"/>
              <a:t>의 연구 기반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TRIANGLE_STRIP </a:t>
            </a:r>
            <a:r>
              <a:rPr lang="ko-KR" altLang="en-US" sz="2400" dirty="0" smtClean="0"/>
              <a:t>사용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err="1" smtClean="0"/>
              <a:t>rotateX</a:t>
            </a:r>
            <a:r>
              <a:rPr lang="ko-KR" altLang="en-US" sz="2400" dirty="0" smtClean="0"/>
              <a:t> 사용으로 원근감 추가</a:t>
            </a:r>
            <a:endParaRPr lang="en-US" altLang="ko-KR" sz="2400" dirty="0"/>
          </a:p>
        </p:txBody>
      </p:sp>
      <p:pic>
        <p:nvPicPr>
          <p:cNvPr id="1025" name="_x439292392" descr="EMB00002a580c1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377" y="1690688"/>
            <a:ext cx="3543001" cy="276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439291112" descr="EMB00002a580c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639" y="3370540"/>
            <a:ext cx="3817474" cy="298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12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519074"/>
            <a:ext cx="12192000" cy="948327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구체 운동 구현</a:t>
            </a:r>
            <a:endParaRPr lang="ko-KR" altLang="en-US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838200" y="2192440"/>
            <a:ext cx="9244678" cy="3820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 smtClean="0"/>
              <a:t>구체가 지면 위에서 튀는 것을 표현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구체의 운동을 표현하는 식 설정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구체가 지형 밖으로 벗어나는 것을 방지</a:t>
            </a:r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73" y="4515132"/>
            <a:ext cx="5110527" cy="1090736"/>
          </a:xfrm>
          <a:prstGeom prst="rect">
            <a:avLst/>
          </a:prstGeom>
        </p:spPr>
      </p:pic>
      <p:pic>
        <p:nvPicPr>
          <p:cNvPr id="2049" name="_x439292152" descr="EMB00002a580c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543" y="1795642"/>
            <a:ext cx="4339591" cy="381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25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518728"/>
            <a:ext cx="12192000" cy="948327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주변 환경 설정</a:t>
            </a:r>
            <a:endParaRPr lang="ko-KR" altLang="en-US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838200" y="2192440"/>
            <a:ext cx="9244678" cy="3820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smtClean="0"/>
              <a:t>Stroke</a:t>
            </a:r>
            <a:r>
              <a:rPr lang="ko-KR" altLang="en-US" sz="2400" dirty="0" smtClean="0"/>
              <a:t>를 사용할 시 현실성 저하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기본 주변 광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방향 조명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폴 오프 및 반사 값 설정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지속성 유지를 위한 함수 추가</a:t>
            </a:r>
          </a:p>
        </p:txBody>
      </p:sp>
      <p:pic>
        <p:nvPicPr>
          <p:cNvPr id="3073" name="_x439290072" descr="EMB00002a580c2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065" y="1517299"/>
            <a:ext cx="3481470" cy="272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_x439289352" descr="EMB00002a580c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885" y="3637871"/>
            <a:ext cx="3680672" cy="287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40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40828"/>
            <a:ext cx="12192000" cy="948327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452209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결론 </a:t>
            </a:r>
            <a:endParaRPr lang="ko-KR" altLang="en-US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722084" y="1966391"/>
            <a:ext cx="7826829" cy="3759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2400" dirty="0" smtClean="0"/>
              <a:t>실제 환경과 유사한 결과 도출</a:t>
            </a:r>
            <a:endParaRPr lang="en-US" altLang="ko-KR" sz="2400" dirty="0" smtClean="0"/>
          </a:p>
          <a:p>
            <a:pPr>
              <a:lnSpc>
                <a:spcPct val="200000"/>
              </a:lnSpc>
            </a:pPr>
            <a:r>
              <a:rPr lang="ko-KR" altLang="en-US" sz="2400" dirty="0" smtClean="0"/>
              <a:t>물체의 질량 및 중력에 대한 환경 추가 구현 가능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ko-KR" altLang="en-US" sz="2400" dirty="0" smtClean="0"/>
              <a:t>도출한 결과 값으로 타 연구 활용 가능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17323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53660"/>
            <a:ext cx="12192000" cy="948327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6942" y="365043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참고문헌</a:t>
            </a:r>
            <a:endParaRPr lang="ko-KR" altLang="en-US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576942" y="1690606"/>
            <a:ext cx="10831287" cy="3759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altLang="ko-KR" sz="2400" dirty="0"/>
              <a:t>[1] D. </a:t>
            </a:r>
            <a:r>
              <a:rPr lang="en-US" altLang="ko-KR" sz="2400" dirty="0" err="1"/>
              <a:t>Shiffman</a:t>
            </a:r>
            <a:r>
              <a:rPr lang="en-US" altLang="ko-KR" sz="2400" dirty="0"/>
              <a:t>, "3D Terrain Generation with </a:t>
            </a:r>
            <a:r>
              <a:rPr lang="en-US" altLang="ko-KR" sz="2400" dirty="0" err="1"/>
              <a:t>Perlin</a:t>
            </a:r>
            <a:r>
              <a:rPr lang="en-US" altLang="ko-KR" sz="2400" dirty="0"/>
              <a:t> Noise in Processing“,</a:t>
            </a:r>
          </a:p>
          <a:p>
            <a:pPr marL="0" indent="0" fontAlgn="base">
              <a:buNone/>
            </a:pPr>
            <a:r>
              <a:rPr lang="en-US" altLang="ko-KR" sz="2400" dirty="0"/>
              <a:t>https://www.youtube.com/watch?v=IKB1hWWedMk.</a:t>
            </a:r>
          </a:p>
          <a:p>
            <a:pPr marL="0" indent="0" fontAlgn="base">
              <a:buNone/>
            </a:pPr>
            <a:r>
              <a:rPr lang="en-US" altLang="ko-KR" sz="2400" dirty="0"/>
              <a:t>[2] Jong </a:t>
            </a:r>
            <a:r>
              <a:rPr lang="en-US" altLang="ko-KR" sz="2400" dirty="0" err="1"/>
              <a:t>Chul</a:t>
            </a:r>
            <a:r>
              <a:rPr lang="en-US" altLang="ko-KR" sz="2400" dirty="0"/>
              <a:t> Yoon, "A random Offset Parametric Curve and Surface Representation </a:t>
            </a:r>
            <a:r>
              <a:rPr lang="en-US" altLang="ko-KR" sz="2400" dirty="0" err="1"/>
              <a:t>wirh</a:t>
            </a:r>
            <a:r>
              <a:rPr lang="en-US" altLang="ko-KR" sz="2400" dirty="0"/>
              <a:t> </a:t>
            </a:r>
            <a:r>
              <a:rPr lang="en-US" altLang="ko-KR" sz="2400" dirty="0" err="1"/>
              <a:t>Perlin's</a:t>
            </a:r>
            <a:r>
              <a:rPr lang="en-US" altLang="ko-KR" sz="2400" dirty="0"/>
              <a:t> Gradient Noise“, </a:t>
            </a:r>
            <a:r>
              <a:rPr lang="ko-KR" altLang="en-US" sz="2400" dirty="0" err="1"/>
              <a:t>정보과학회논문지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시스템이론</a:t>
            </a:r>
            <a:r>
              <a:rPr lang="en-US" altLang="ko-KR" sz="2400" dirty="0"/>
              <a:t>(2012), Vol.39 No.2</a:t>
            </a:r>
          </a:p>
        </p:txBody>
      </p:sp>
    </p:spTree>
    <p:extLst>
      <p:ext uri="{BB962C8B-B14F-4D97-AF65-F5344CB8AC3E}">
        <p14:creationId xmlns:p14="http://schemas.microsoft.com/office/powerpoint/2010/main" val="783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173</Words>
  <Application>Microsoft Office PowerPoint</Application>
  <PresentationFormat>와이드스크린</PresentationFormat>
  <Paragraphs>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함초롬돋움</vt:lpstr>
      <vt:lpstr>Arial</vt:lpstr>
      <vt:lpstr>Office 테마</vt:lpstr>
      <vt:lpstr>펄린노이즈를 활용한 지면에서의 구체 운동 연구</vt:lpstr>
      <vt:lpstr>서론</vt:lpstr>
      <vt:lpstr>펄린노이즈를 활용한 지형 생성</vt:lpstr>
      <vt:lpstr>구체 운동 구현</vt:lpstr>
      <vt:lpstr>주변 환경 설정</vt:lpstr>
      <vt:lpstr>결론 </vt:lpstr>
      <vt:lpstr>참고문헌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펄린노이즈를 활용한 지면에서의 구체 운동 연구</dc:title>
  <dc:creator>comeng-PC</dc:creator>
  <cp:lastModifiedBy>comeng-PC</cp:lastModifiedBy>
  <cp:revision>5</cp:revision>
  <dcterms:created xsi:type="dcterms:W3CDTF">2019-04-08T01:29:18Z</dcterms:created>
  <dcterms:modified xsi:type="dcterms:W3CDTF">2019-04-08T01:57:20Z</dcterms:modified>
</cp:coreProperties>
</file>