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57" r:id="rId6"/>
    <p:sldId id="268" r:id="rId7"/>
    <p:sldId id="269" r:id="rId8"/>
    <p:sldId id="262" r:id="rId9"/>
  </p:sldIdLst>
  <p:sldSz cx="18288000" cy="10287000"/>
  <p:notesSz cx="10287000" cy="18288000"/>
  <p:embeddedFontLst>
    <p:embeddedFont>
      <p:font typeface="DungGeunMo" panose="020B0500000000000000" pitchFamily="50" charset="-127"/>
      <p:regular r:id="rId11"/>
    </p:embeddedFont>
    <p:embeddedFont>
      <p:font typeface="나눔스퀘어OTF Bold" panose="020B0600000101010101" pitchFamily="34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CFD"/>
    <a:srgbClr val="4F81BD"/>
    <a:srgbClr val="E2D475"/>
    <a:srgbClr val="D5D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7ED48-886A-409F-9B86-280E5ECAA4C1}" v="457" dt="2023-03-27T05:07:58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세민(2020182032)" userId="b43c26e5-f303-4db7-a7ac-7e041884ff5f" providerId="ADAL" clId="{2F27ED48-886A-409F-9B86-280E5ECAA4C1}"/>
    <pc:docChg chg="undo redo custSel addSld delSld modSld sldOrd">
      <pc:chgData name="이세민(2020182032)" userId="b43c26e5-f303-4db7-a7ac-7e041884ff5f" providerId="ADAL" clId="{2F27ED48-886A-409F-9B86-280E5ECAA4C1}" dt="2023-03-27T05:11:11.908" v="4482" actId="1076"/>
      <pc:docMkLst>
        <pc:docMk/>
      </pc:docMkLst>
      <pc:sldChg chg="delSp modSp mod">
        <pc:chgData name="이세민(2020182032)" userId="b43c26e5-f303-4db7-a7ac-7e041884ff5f" providerId="ADAL" clId="{2F27ED48-886A-409F-9B86-280E5ECAA4C1}" dt="2023-03-27T01:15:21.144" v="2012" actId="478"/>
        <pc:sldMkLst>
          <pc:docMk/>
          <pc:sldMk cId="0" sldId="256"/>
        </pc:sldMkLst>
        <pc:spChg chg="mod">
          <ac:chgData name="이세민(2020182032)" userId="b43c26e5-f303-4db7-a7ac-7e041884ff5f" providerId="ADAL" clId="{2F27ED48-886A-409F-9B86-280E5ECAA4C1}" dt="2023-03-27T00:46:32.706" v="12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1:10:22.980" v="1623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46:00.804" v="106" actId="1076"/>
          <ac:spMkLst>
            <pc:docMk/>
            <pc:sldMk cId="0" sldId="256"/>
            <ac:spMk id="19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46:54.656" v="147" actId="2057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46:44.441" v="129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59:45.575" v="1162" actId="20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46:16.567" v="117" actId="688"/>
          <ac:spMkLst>
            <pc:docMk/>
            <pc:sldMk cId="0" sldId="256"/>
            <ac:spMk id="31" creationId="{00000000-0000-0000-0000-000000000000}"/>
          </ac:spMkLst>
        </pc:spChg>
        <pc:grpChg chg="mod">
          <ac:chgData name="이세민(2020182032)" userId="b43c26e5-f303-4db7-a7ac-7e041884ff5f" providerId="ADAL" clId="{2F27ED48-886A-409F-9B86-280E5ECAA4C1}" dt="2023-03-27T00:46:10.642" v="111" actId="1076"/>
          <ac:grpSpMkLst>
            <pc:docMk/>
            <pc:sldMk cId="0" sldId="256"/>
            <ac:grpSpMk id="1007" creationId="{00000000-0000-0000-0000-000000000000}"/>
          </ac:grpSpMkLst>
        </pc:grpChg>
        <pc:picChg chg="mod">
          <ac:chgData name="이세민(2020182032)" userId="b43c26e5-f303-4db7-a7ac-7e041884ff5f" providerId="ADAL" clId="{2F27ED48-886A-409F-9B86-280E5ECAA4C1}" dt="2023-03-27T01:15:18.889" v="2011" actId="1076"/>
          <ac:picMkLst>
            <pc:docMk/>
            <pc:sldMk cId="0" sldId="256"/>
            <ac:picMk id="33" creationId="{00000000-0000-0000-0000-000000000000}"/>
          </ac:picMkLst>
        </pc:picChg>
        <pc:picChg chg="del">
          <ac:chgData name="이세민(2020182032)" userId="b43c26e5-f303-4db7-a7ac-7e041884ff5f" providerId="ADAL" clId="{2F27ED48-886A-409F-9B86-280E5ECAA4C1}" dt="2023-03-27T01:15:21.144" v="2012" actId="478"/>
          <ac:picMkLst>
            <pc:docMk/>
            <pc:sldMk cId="0" sldId="256"/>
            <ac:picMk id="42" creationId="{00000000-0000-0000-0000-000000000000}"/>
          </ac:picMkLst>
        </pc:picChg>
      </pc:sldChg>
      <pc:sldChg chg="addSp delSp modSp mod ord modAnim">
        <pc:chgData name="이세민(2020182032)" userId="b43c26e5-f303-4db7-a7ac-7e041884ff5f" providerId="ADAL" clId="{2F27ED48-886A-409F-9B86-280E5ECAA4C1}" dt="2023-03-27T05:11:11.908" v="4482" actId="1076"/>
        <pc:sldMkLst>
          <pc:docMk/>
          <pc:sldMk cId="0" sldId="257"/>
        </pc:sldMkLst>
        <pc:spChg chg="mod">
          <ac:chgData name="이세민(2020182032)" userId="b43c26e5-f303-4db7-a7ac-7e041884ff5f" providerId="ADAL" clId="{2F27ED48-886A-409F-9B86-280E5ECAA4C1}" dt="2023-03-27T00:47:36.834" v="213" actId="20577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이세민(2020182032)" userId="b43c26e5-f303-4db7-a7ac-7e041884ff5f" providerId="ADAL" clId="{2F27ED48-886A-409F-9B86-280E5ECAA4C1}" dt="2023-03-27T04:40:57.254" v="2922" actId="14100"/>
          <ac:spMkLst>
            <pc:docMk/>
            <pc:sldMk cId="0" sldId="257"/>
            <ac:spMk id="8" creationId="{0472F865-3AA4-6AFA-AA41-0F699B4004A6}"/>
          </ac:spMkLst>
        </pc:spChg>
        <pc:spChg chg="add mod">
          <ac:chgData name="이세민(2020182032)" userId="b43c26e5-f303-4db7-a7ac-7e041884ff5f" providerId="ADAL" clId="{2F27ED48-886A-409F-9B86-280E5ECAA4C1}" dt="2023-03-27T04:41:04.296" v="2927" actId="1076"/>
          <ac:spMkLst>
            <pc:docMk/>
            <pc:sldMk cId="0" sldId="257"/>
            <ac:spMk id="9" creationId="{E1A5B66E-1003-A03E-9BDA-AAF6028DE180}"/>
          </ac:spMkLst>
        </pc:spChg>
        <pc:spChg chg="add mod">
          <ac:chgData name="이세민(2020182032)" userId="b43c26e5-f303-4db7-a7ac-7e041884ff5f" providerId="ADAL" clId="{2F27ED48-886A-409F-9B86-280E5ECAA4C1}" dt="2023-03-27T04:44:46.269" v="2946" actId="1076"/>
          <ac:spMkLst>
            <pc:docMk/>
            <pc:sldMk cId="0" sldId="257"/>
            <ac:spMk id="12" creationId="{D17D10EB-D2E4-10DE-7A93-DE1239224560}"/>
          </ac:spMkLst>
        </pc:spChg>
        <pc:spChg chg="del">
          <ac:chgData name="이세민(2020182032)" userId="b43c26e5-f303-4db7-a7ac-7e041884ff5f" providerId="ADAL" clId="{2F27ED48-886A-409F-9B86-280E5ECAA4C1}" dt="2023-03-27T04:36:20.591" v="2855" actId="478"/>
          <ac:spMkLst>
            <pc:docMk/>
            <pc:sldMk cId="0" sldId="257"/>
            <ac:spMk id="13" creationId="{00000000-0000-0000-0000-000000000000}"/>
          </ac:spMkLst>
        </pc:spChg>
        <pc:spChg chg="add mod">
          <ac:chgData name="이세민(2020182032)" userId="b43c26e5-f303-4db7-a7ac-7e041884ff5f" providerId="ADAL" clId="{2F27ED48-886A-409F-9B86-280E5ECAA4C1}" dt="2023-03-27T05:11:10.159" v="4481" actId="1076"/>
          <ac:spMkLst>
            <pc:docMk/>
            <pc:sldMk cId="0" sldId="257"/>
            <ac:spMk id="15" creationId="{4BF149C8-81D0-3597-A44A-966D9DB32056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21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22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23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24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25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26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27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28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29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30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31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32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33" creationId="{00000000-0000-0000-0000-000000000000}"/>
          </ac:spMkLst>
        </pc:spChg>
        <pc:spChg chg="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34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36:18.932" v="2854" actId="478"/>
          <ac:spMkLst>
            <pc:docMk/>
            <pc:sldMk cId="0" sldId="257"/>
            <ac:spMk id="35" creationId="{00000000-0000-0000-0000-000000000000}"/>
          </ac:spMkLst>
        </pc:spChg>
        <pc:grpChg chg="add del mod">
          <ac:chgData name="이세민(2020182032)" userId="b43c26e5-f303-4db7-a7ac-7e041884ff5f" providerId="ADAL" clId="{2F27ED48-886A-409F-9B86-280E5ECAA4C1}" dt="2023-03-27T04:46:34.060" v="2966" actId="1076"/>
          <ac:grpSpMkLst>
            <pc:docMk/>
            <pc:sldMk cId="0" sldId="257"/>
            <ac:grpSpMk id="1001" creationId="{00000000-0000-0000-0000-000000000000}"/>
          </ac:grpSpMkLst>
        </pc:grpChg>
        <pc:grpChg chg="add del">
          <ac:chgData name="이세민(2020182032)" userId="b43c26e5-f303-4db7-a7ac-7e041884ff5f" providerId="ADAL" clId="{2F27ED48-886A-409F-9B86-280E5ECAA4C1}" dt="2023-03-27T04:36:18.932" v="2854" actId="478"/>
          <ac:grpSpMkLst>
            <pc:docMk/>
            <pc:sldMk cId="0" sldId="257"/>
            <ac:grpSpMk id="1004" creationId="{00000000-0000-0000-0000-000000000000}"/>
          </ac:grpSpMkLst>
        </pc:grpChg>
        <pc:grpChg chg="add del">
          <ac:chgData name="이세민(2020182032)" userId="b43c26e5-f303-4db7-a7ac-7e041884ff5f" providerId="ADAL" clId="{2F27ED48-886A-409F-9B86-280E5ECAA4C1}" dt="2023-03-27T04:36:18.932" v="2854" actId="478"/>
          <ac:grpSpMkLst>
            <pc:docMk/>
            <pc:sldMk cId="0" sldId="257"/>
            <ac:grpSpMk id="1005" creationId="{00000000-0000-0000-0000-000000000000}"/>
          </ac:grpSpMkLst>
        </pc:grpChg>
        <pc:grpChg chg="add del">
          <ac:chgData name="이세민(2020182032)" userId="b43c26e5-f303-4db7-a7ac-7e041884ff5f" providerId="ADAL" clId="{2F27ED48-886A-409F-9B86-280E5ECAA4C1}" dt="2023-03-27T04:36:18.932" v="2854" actId="478"/>
          <ac:grpSpMkLst>
            <pc:docMk/>
            <pc:sldMk cId="0" sldId="257"/>
            <ac:grpSpMk id="1006" creationId="{00000000-0000-0000-0000-000000000000}"/>
          </ac:grpSpMkLst>
        </pc:grpChg>
        <pc:grpChg chg="add del">
          <ac:chgData name="이세민(2020182032)" userId="b43c26e5-f303-4db7-a7ac-7e041884ff5f" providerId="ADAL" clId="{2F27ED48-886A-409F-9B86-280E5ECAA4C1}" dt="2023-03-27T04:36:18.932" v="2854" actId="478"/>
          <ac:grpSpMkLst>
            <pc:docMk/>
            <pc:sldMk cId="0" sldId="257"/>
            <ac:grpSpMk id="1007" creationId="{00000000-0000-0000-0000-000000000000}"/>
          </ac:grpSpMkLst>
        </pc:grpChg>
        <pc:picChg chg="add mod modCrop">
          <ac:chgData name="이세민(2020182032)" userId="b43c26e5-f303-4db7-a7ac-7e041884ff5f" providerId="ADAL" clId="{2F27ED48-886A-409F-9B86-280E5ECAA4C1}" dt="2023-03-27T05:11:11.908" v="4482" actId="1076"/>
          <ac:picMkLst>
            <pc:docMk/>
            <pc:sldMk cId="0" sldId="257"/>
            <ac:picMk id="4" creationId="{F0932C2A-4CF3-5E70-06CB-EDAB5B553FB2}"/>
          </ac:picMkLst>
        </pc:picChg>
        <pc:picChg chg="add del mod">
          <ac:chgData name="이세민(2020182032)" userId="b43c26e5-f303-4db7-a7ac-7e041884ff5f" providerId="ADAL" clId="{2F27ED48-886A-409F-9B86-280E5ECAA4C1}" dt="2023-03-27T04:41:20.428" v="2933" actId="931"/>
          <ac:picMkLst>
            <pc:docMk/>
            <pc:sldMk cId="0" sldId="257"/>
            <ac:picMk id="18" creationId="{A1BF44CD-DF46-8BB1-A964-690695CDBC05}"/>
          </ac:picMkLst>
        </pc:picChg>
        <pc:picChg chg="add mod">
          <ac:chgData name="이세민(2020182032)" userId="b43c26e5-f303-4db7-a7ac-7e041884ff5f" providerId="ADAL" clId="{2F27ED48-886A-409F-9B86-280E5ECAA4C1}" dt="2023-03-27T04:51:31.322" v="3013" actId="14100"/>
          <ac:picMkLst>
            <pc:docMk/>
            <pc:sldMk cId="0" sldId="257"/>
            <ac:picMk id="36" creationId="{431227AC-0FCE-E2CF-E1B6-66C7D410B40D}"/>
          </ac:picMkLst>
        </pc:picChg>
        <pc:picChg chg="add del">
          <ac:chgData name="이세민(2020182032)" userId="b43c26e5-f303-4db7-a7ac-7e041884ff5f" providerId="ADAL" clId="{2F27ED48-886A-409F-9B86-280E5ECAA4C1}" dt="2023-03-27T04:36:18.932" v="2854" actId="478"/>
          <ac:picMkLst>
            <pc:docMk/>
            <pc:sldMk cId="0" sldId="257"/>
            <ac:picMk id="40" creationId="{00000000-0000-0000-0000-000000000000}"/>
          </ac:picMkLst>
        </pc:picChg>
        <pc:picChg chg="add mod modCrop">
          <ac:chgData name="이세민(2020182032)" userId="b43c26e5-f303-4db7-a7ac-7e041884ff5f" providerId="ADAL" clId="{2F27ED48-886A-409F-9B86-280E5ECAA4C1}" dt="2023-03-27T04:46:41.765" v="2969" actId="1076"/>
          <ac:picMkLst>
            <pc:docMk/>
            <pc:sldMk cId="0" sldId="257"/>
            <ac:picMk id="41" creationId="{E74630E8-8D45-7391-C405-7061D8BD19CF}"/>
          </ac:picMkLst>
        </pc:picChg>
        <pc:picChg chg="add mod">
          <ac:chgData name="이세민(2020182032)" userId="b43c26e5-f303-4db7-a7ac-7e041884ff5f" providerId="ADAL" clId="{2F27ED48-886A-409F-9B86-280E5ECAA4C1}" dt="2023-03-27T04:47:24.943" v="2977" actId="1076"/>
          <ac:picMkLst>
            <pc:docMk/>
            <pc:sldMk cId="0" sldId="257"/>
            <ac:picMk id="43" creationId="{DFE57B70-FD80-8BB1-5E30-509C0E804861}"/>
          </ac:picMkLst>
        </pc:picChg>
        <pc:picChg chg="add mod">
          <ac:chgData name="이세민(2020182032)" userId="b43c26e5-f303-4db7-a7ac-7e041884ff5f" providerId="ADAL" clId="{2F27ED48-886A-409F-9B86-280E5ECAA4C1}" dt="2023-03-27T04:47:26.707" v="2979" actId="1076"/>
          <ac:picMkLst>
            <pc:docMk/>
            <pc:sldMk cId="0" sldId="257"/>
            <ac:picMk id="44" creationId="{9B8F0969-0793-237F-6559-4654F0611011}"/>
          </ac:picMkLst>
        </pc:picChg>
        <pc:picChg chg="add del mod">
          <ac:chgData name="이세민(2020182032)" userId="b43c26e5-f303-4db7-a7ac-7e041884ff5f" providerId="ADAL" clId="{2F27ED48-886A-409F-9B86-280E5ECAA4C1}" dt="2023-03-27T04:47:41.181" v="2986" actId="478"/>
          <ac:picMkLst>
            <pc:docMk/>
            <pc:sldMk cId="0" sldId="257"/>
            <ac:picMk id="45" creationId="{EB5F1BB3-0388-6420-BD4A-803D437C0539}"/>
          </ac:picMkLst>
        </pc:picChg>
        <pc:picChg chg="add del mod">
          <ac:chgData name="이세민(2020182032)" userId="b43c26e5-f303-4db7-a7ac-7e041884ff5f" providerId="ADAL" clId="{2F27ED48-886A-409F-9B86-280E5ECAA4C1}" dt="2023-03-27T04:39:04.492" v="2882" actId="478"/>
          <ac:picMkLst>
            <pc:docMk/>
            <pc:sldMk cId="0" sldId="257"/>
            <ac:picMk id="1026" creationId="{55CAE913-ADF5-0203-6E39-5CDF24AD4529}"/>
          </ac:picMkLst>
        </pc:picChg>
        <pc:picChg chg="add mod">
          <ac:chgData name="이세민(2020182032)" userId="b43c26e5-f303-4db7-a7ac-7e041884ff5f" providerId="ADAL" clId="{2F27ED48-886A-409F-9B86-280E5ECAA4C1}" dt="2023-03-27T04:48:18.236" v="2991" actId="1076"/>
          <ac:picMkLst>
            <pc:docMk/>
            <pc:sldMk cId="0" sldId="257"/>
            <ac:picMk id="1028" creationId="{F5FEB817-5E4F-ED0E-020B-454061959813}"/>
          </ac:picMkLst>
        </pc:picChg>
        <pc:picChg chg="add del mod">
          <ac:chgData name="이세민(2020182032)" userId="b43c26e5-f303-4db7-a7ac-7e041884ff5f" providerId="ADAL" clId="{2F27ED48-886A-409F-9B86-280E5ECAA4C1}" dt="2023-03-27T04:39:11.872" v="2887" actId="478"/>
          <ac:picMkLst>
            <pc:docMk/>
            <pc:sldMk cId="0" sldId="257"/>
            <ac:picMk id="1030" creationId="{4D0FB966-D8CA-4178-BEC0-D75A971095FE}"/>
          </ac:picMkLst>
        </pc:picChg>
        <pc:inkChg chg="add">
          <ac:chgData name="이세민(2020182032)" userId="b43c26e5-f303-4db7-a7ac-7e041884ff5f" providerId="ADAL" clId="{2F27ED48-886A-409F-9B86-280E5ECAA4C1}" dt="2023-03-27T04:40:37.551" v="2914" actId="9405"/>
          <ac:inkMkLst>
            <pc:docMk/>
            <pc:sldMk cId="0" sldId="257"/>
            <ac:inkMk id="6" creationId="{8D3E06E9-5F69-CC01-FC25-DA5FB44E6CF1}"/>
          </ac:inkMkLst>
        </pc:inkChg>
        <pc:inkChg chg="add del">
          <ac:chgData name="이세민(2020182032)" userId="b43c26e5-f303-4db7-a7ac-7e041884ff5f" providerId="ADAL" clId="{2F27ED48-886A-409F-9B86-280E5ECAA4C1}" dt="2023-03-27T04:50:09.097" v="3007" actId="9405"/>
          <ac:inkMkLst>
            <pc:docMk/>
            <pc:sldMk cId="0" sldId="257"/>
            <ac:inkMk id="46" creationId="{B3E5A220-02C3-58E3-29AE-4C4E41030FE5}"/>
          </ac:inkMkLst>
        </pc:inkChg>
        <pc:inkChg chg="add del">
          <ac:chgData name="이세민(2020182032)" userId="b43c26e5-f303-4db7-a7ac-7e041884ff5f" providerId="ADAL" clId="{2F27ED48-886A-409F-9B86-280E5ECAA4C1}" dt="2023-03-27T04:50:10.752" v="3009" actId="9405"/>
          <ac:inkMkLst>
            <pc:docMk/>
            <pc:sldMk cId="0" sldId="257"/>
            <ac:inkMk id="47" creationId="{48001DA8-DA23-03AE-4E6A-14E98238C042}"/>
          </ac:inkMkLst>
        </pc:inkChg>
        <pc:inkChg chg="add">
          <ac:chgData name="이세민(2020182032)" userId="b43c26e5-f303-4db7-a7ac-7e041884ff5f" providerId="ADAL" clId="{2F27ED48-886A-409F-9B86-280E5ECAA4C1}" dt="2023-03-27T04:51:08.209" v="3010" actId="9405"/>
          <ac:inkMkLst>
            <pc:docMk/>
            <pc:sldMk cId="0" sldId="257"/>
            <ac:inkMk id="48" creationId="{5CFBC1C6-2FFB-E85F-B7D2-005214C4A0EB}"/>
          </ac:inkMkLst>
        </pc:inkChg>
        <pc:inkChg chg="add">
          <ac:chgData name="이세민(2020182032)" userId="b43c26e5-f303-4db7-a7ac-7e041884ff5f" providerId="ADAL" clId="{2F27ED48-886A-409F-9B86-280E5ECAA4C1}" dt="2023-03-27T04:51:26.732" v="3011" actId="9405"/>
          <ac:inkMkLst>
            <pc:docMk/>
            <pc:sldMk cId="0" sldId="257"/>
            <ac:inkMk id="49" creationId="{11415203-ED4A-3A4C-3E74-8DA06014D44B}"/>
          </ac:inkMkLst>
        </pc:inkChg>
        <pc:inkChg chg="add">
          <ac:chgData name="이세민(2020182032)" userId="b43c26e5-f303-4db7-a7ac-7e041884ff5f" providerId="ADAL" clId="{2F27ED48-886A-409F-9B86-280E5ECAA4C1}" dt="2023-03-27T04:51:27.318" v="3012" actId="9405"/>
          <ac:inkMkLst>
            <pc:docMk/>
            <pc:sldMk cId="0" sldId="257"/>
            <ac:inkMk id="50" creationId="{0FA5C1D2-A25A-D7AE-C3E7-18C24BAEE822}"/>
          </ac:inkMkLst>
        </pc:inkChg>
      </pc:sldChg>
      <pc:sldChg chg="addSp delSp modSp mod ord">
        <pc:chgData name="이세민(2020182032)" userId="b43c26e5-f303-4db7-a7ac-7e041884ff5f" providerId="ADAL" clId="{2F27ED48-886A-409F-9B86-280E5ECAA4C1}" dt="2023-03-27T04:30:59.163" v="2844" actId="113"/>
        <pc:sldMkLst>
          <pc:docMk/>
          <pc:sldMk cId="0" sldId="258"/>
        </pc:sldMkLst>
        <pc:spChg chg="mod">
          <ac:chgData name="이세민(2020182032)" userId="b43c26e5-f303-4db7-a7ac-7e041884ff5f" providerId="ADAL" clId="{2F27ED48-886A-409F-9B86-280E5ECAA4C1}" dt="2023-03-27T00:47:56.961" v="222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48:24.811" v="229" actId="20577"/>
          <ac:spMkLst>
            <pc:docMk/>
            <pc:sldMk cId="0" sldId="258"/>
            <ac:spMk id="13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48:30.652" v="230" actId="1076"/>
          <ac:spMkLst>
            <pc:docMk/>
            <pc:sldMk cId="0" sldId="258"/>
            <ac:spMk id="14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4:30:59.163" v="2844" actId="113"/>
          <ac:spMkLst>
            <pc:docMk/>
            <pc:sldMk cId="0" sldId="258"/>
            <ac:spMk id="15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55:09.933" v="561" actId="14100"/>
          <ac:spMkLst>
            <pc:docMk/>
            <pc:sldMk cId="0" sldId="258"/>
            <ac:spMk id="16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59:35.209" v="1161" actId="1076"/>
          <ac:spMkLst>
            <pc:docMk/>
            <pc:sldMk cId="0" sldId="258"/>
            <ac:spMk id="17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4:30:33.909" v="2840"/>
          <ac:spMkLst>
            <pc:docMk/>
            <pc:sldMk cId="0" sldId="258"/>
            <ac:spMk id="19" creationId="{24006B64-52A4-E303-D156-69D6B810E4D4}"/>
          </ac:spMkLst>
        </pc:spChg>
        <pc:spChg chg="mod ord topLvl">
          <ac:chgData name="이세민(2020182032)" userId="b43c26e5-f303-4db7-a7ac-7e041884ff5f" providerId="ADAL" clId="{2F27ED48-886A-409F-9B86-280E5ECAA4C1}" dt="2023-03-27T00:53:44.134" v="475" actId="20577"/>
          <ac:spMkLst>
            <pc:docMk/>
            <pc:sldMk cId="0" sldId="258"/>
            <ac:spMk id="25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56:51.515" v="650" actId="20577"/>
          <ac:spMkLst>
            <pc:docMk/>
            <pc:sldMk cId="0" sldId="258"/>
            <ac:spMk id="32" creationId="{F7BD1C07-D392-E5A0-30AD-C63196494D68}"/>
          </ac:spMkLst>
        </pc:spChg>
        <pc:spChg chg="del mod topLvl">
          <ac:chgData name="이세민(2020182032)" userId="b43c26e5-f303-4db7-a7ac-7e041884ff5f" providerId="ADAL" clId="{2F27ED48-886A-409F-9B86-280E5ECAA4C1}" dt="2023-03-27T00:52:04.007" v="416" actId="478"/>
          <ac:spMkLst>
            <pc:docMk/>
            <pc:sldMk cId="0" sldId="258"/>
            <ac:spMk id="39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0:55:03.879" v="557"/>
          <ac:spMkLst>
            <pc:docMk/>
            <pc:sldMk cId="0" sldId="258"/>
            <ac:spMk id="44" creationId="{93F0C0C2-7CCA-4468-4BC8-8E81B4FAAD14}"/>
          </ac:spMkLst>
        </pc:spChg>
        <pc:spChg chg="del mod topLvl">
          <ac:chgData name="이세민(2020182032)" userId="b43c26e5-f303-4db7-a7ac-7e041884ff5f" providerId="ADAL" clId="{2F27ED48-886A-409F-9B86-280E5ECAA4C1}" dt="2023-03-27T00:51:43.178" v="409" actId="478"/>
          <ac:spMkLst>
            <pc:docMk/>
            <pc:sldMk cId="0" sldId="258"/>
            <ac:spMk id="65" creationId="{00000000-0000-0000-0000-000000000000}"/>
          </ac:spMkLst>
        </pc:spChg>
        <pc:grpChg chg="add mod">
          <ac:chgData name="이세민(2020182032)" userId="b43c26e5-f303-4db7-a7ac-7e041884ff5f" providerId="ADAL" clId="{2F27ED48-886A-409F-9B86-280E5ECAA4C1}" dt="2023-03-27T00:51:25.013" v="405" actId="571"/>
          <ac:grpSpMkLst>
            <pc:docMk/>
            <pc:sldMk cId="0" sldId="258"/>
            <ac:grpSpMk id="2" creationId="{89CF75DC-61CE-2A10-51F9-FA779487A218}"/>
          </ac:grpSpMkLst>
        </pc:grpChg>
        <pc:grpChg chg="add del mod">
          <ac:chgData name="이세민(2020182032)" userId="b43c26e5-f303-4db7-a7ac-7e041884ff5f" providerId="ADAL" clId="{2F27ED48-886A-409F-9B86-280E5ECAA4C1}" dt="2023-03-27T00:52:33.672" v="425" actId="165"/>
          <ac:grpSpMkLst>
            <pc:docMk/>
            <pc:sldMk cId="0" sldId="258"/>
            <ac:grpSpMk id="6" creationId="{64A3A5A8-82BD-D1F9-18B1-73A76A95AEC8}"/>
          </ac:grpSpMkLst>
        </pc:grpChg>
        <pc:grpChg chg="add mod">
          <ac:chgData name="이세민(2020182032)" userId="b43c26e5-f303-4db7-a7ac-7e041884ff5f" providerId="ADAL" clId="{2F27ED48-886A-409F-9B86-280E5ECAA4C1}" dt="2023-03-27T00:52:45.744" v="427" actId="164"/>
          <ac:grpSpMkLst>
            <pc:docMk/>
            <pc:sldMk cId="0" sldId="258"/>
            <ac:grpSpMk id="8" creationId="{09E14DE4-A482-7BE9-17CD-CADBAA6FA2F9}"/>
          </ac:grpSpMkLst>
        </pc:grpChg>
        <pc:grpChg chg="add mod">
          <ac:chgData name="이세민(2020182032)" userId="b43c26e5-f303-4db7-a7ac-7e041884ff5f" providerId="ADAL" clId="{2F27ED48-886A-409F-9B86-280E5ECAA4C1}" dt="2023-03-27T00:53:17.610" v="439" actId="1076"/>
          <ac:grpSpMkLst>
            <pc:docMk/>
            <pc:sldMk cId="0" sldId="258"/>
            <ac:grpSpMk id="9" creationId="{81C2AA67-5BE1-CFF5-32A7-0740D6E16602}"/>
          </ac:grpSpMkLst>
        </pc:grpChg>
        <pc:grpChg chg="add mod">
          <ac:chgData name="이세민(2020182032)" userId="b43c26e5-f303-4db7-a7ac-7e041884ff5f" providerId="ADAL" clId="{2F27ED48-886A-409F-9B86-280E5ECAA4C1}" dt="2023-03-27T00:53:22.597" v="443" actId="1076"/>
          <ac:grpSpMkLst>
            <pc:docMk/>
            <pc:sldMk cId="0" sldId="258"/>
            <ac:grpSpMk id="12" creationId="{6E37398A-3A3D-124F-3E48-160D09AF81C0}"/>
          </ac:grpSpMkLst>
        </pc:grpChg>
        <pc:grpChg chg="mod">
          <ac:chgData name="이세민(2020182032)" userId="b43c26e5-f303-4db7-a7ac-7e041884ff5f" providerId="ADAL" clId="{2F27ED48-886A-409F-9B86-280E5ECAA4C1}" dt="2023-03-27T00:52:54.381" v="429"/>
          <ac:grpSpMkLst>
            <pc:docMk/>
            <pc:sldMk cId="0" sldId="258"/>
            <ac:grpSpMk id="18" creationId="{F6DB0724-387E-5C92-061F-19C96D121279}"/>
          </ac:grpSpMkLst>
        </pc:grpChg>
        <pc:grpChg chg="mod">
          <ac:chgData name="이세민(2020182032)" userId="b43c26e5-f303-4db7-a7ac-7e041884ff5f" providerId="ADAL" clId="{2F27ED48-886A-409F-9B86-280E5ECAA4C1}" dt="2023-03-27T00:52:54.381" v="429"/>
          <ac:grpSpMkLst>
            <pc:docMk/>
            <pc:sldMk cId="0" sldId="258"/>
            <ac:grpSpMk id="21" creationId="{327AC74B-79AC-E9EE-345D-37C13902AFF3}"/>
          </ac:grpSpMkLst>
        </pc:grpChg>
        <pc:grpChg chg="mod">
          <ac:chgData name="이세민(2020182032)" userId="b43c26e5-f303-4db7-a7ac-7e041884ff5f" providerId="ADAL" clId="{2F27ED48-886A-409F-9B86-280E5ECAA4C1}" dt="2023-03-27T00:52:54.381" v="429"/>
          <ac:grpSpMkLst>
            <pc:docMk/>
            <pc:sldMk cId="0" sldId="258"/>
            <ac:grpSpMk id="22" creationId="{773B740C-CE6A-BD12-9C34-37EA3CE56D16}"/>
          </ac:grpSpMkLst>
        </pc:grpChg>
        <pc:grpChg chg="add mod">
          <ac:chgData name="이세민(2020182032)" userId="b43c26e5-f303-4db7-a7ac-7e041884ff5f" providerId="ADAL" clId="{2F27ED48-886A-409F-9B86-280E5ECAA4C1}" dt="2023-03-27T00:54:11.354" v="483" actId="1076"/>
          <ac:grpSpMkLst>
            <pc:docMk/>
            <pc:sldMk cId="0" sldId="258"/>
            <ac:grpSpMk id="29" creationId="{FE888835-A446-849B-6C3D-F4CB1AA9663E}"/>
          </ac:grpSpMkLst>
        </pc:grpChg>
        <pc:grpChg chg="mod">
          <ac:chgData name="이세민(2020182032)" userId="b43c26e5-f303-4db7-a7ac-7e041884ff5f" providerId="ADAL" clId="{2F27ED48-886A-409F-9B86-280E5ECAA4C1}" dt="2023-03-27T00:53:53.576" v="477"/>
          <ac:grpSpMkLst>
            <pc:docMk/>
            <pc:sldMk cId="0" sldId="258"/>
            <ac:grpSpMk id="30" creationId="{AACDAD87-820A-51CD-585B-A22C4E797D1A}"/>
          </ac:grpSpMkLst>
        </pc:grpChg>
        <pc:grpChg chg="mod">
          <ac:chgData name="이세민(2020182032)" userId="b43c26e5-f303-4db7-a7ac-7e041884ff5f" providerId="ADAL" clId="{2F27ED48-886A-409F-9B86-280E5ECAA4C1}" dt="2023-03-27T00:53:53.576" v="477"/>
          <ac:grpSpMkLst>
            <pc:docMk/>
            <pc:sldMk cId="0" sldId="258"/>
            <ac:grpSpMk id="33" creationId="{F570B116-77FE-FEB2-5560-6B9DB00BD5C2}"/>
          </ac:grpSpMkLst>
        </pc:grpChg>
        <pc:grpChg chg="mod">
          <ac:chgData name="이세민(2020182032)" userId="b43c26e5-f303-4db7-a7ac-7e041884ff5f" providerId="ADAL" clId="{2F27ED48-886A-409F-9B86-280E5ECAA4C1}" dt="2023-03-27T00:53:53.576" v="477"/>
          <ac:grpSpMkLst>
            <pc:docMk/>
            <pc:sldMk cId="0" sldId="258"/>
            <ac:grpSpMk id="35" creationId="{6B3B3D3F-5474-9729-D971-08078742721B}"/>
          </ac:grpSpMkLst>
        </pc:grpChg>
        <pc:grpChg chg="add mod">
          <ac:chgData name="이세민(2020182032)" userId="b43c26e5-f303-4db7-a7ac-7e041884ff5f" providerId="ADAL" clId="{2F27ED48-886A-409F-9B86-280E5ECAA4C1}" dt="2023-03-27T00:54:07.194" v="482" actId="1076"/>
          <ac:grpSpMkLst>
            <pc:docMk/>
            <pc:sldMk cId="0" sldId="258"/>
            <ac:grpSpMk id="40" creationId="{C800A428-898F-FAF2-5861-0E8691CDE083}"/>
          </ac:grpSpMkLst>
        </pc:grpChg>
        <pc:grpChg chg="mod">
          <ac:chgData name="이세민(2020182032)" userId="b43c26e5-f303-4db7-a7ac-7e041884ff5f" providerId="ADAL" clId="{2F27ED48-886A-409F-9B86-280E5ECAA4C1}" dt="2023-03-27T00:54:03.717" v="481"/>
          <ac:grpSpMkLst>
            <pc:docMk/>
            <pc:sldMk cId="0" sldId="258"/>
            <ac:grpSpMk id="43" creationId="{C66EA546-D8B6-5B93-056C-CF33A062D6CF}"/>
          </ac:grpSpMkLst>
        </pc:grpChg>
        <pc:grpChg chg="mod">
          <ac:chgData name="이세민(2020182032)" userId="b43c26e5-f303-4db7-a7ac-7e041884ff5f" providerId="ADAL" clId="{2F27ED48-886A-409F-9B86-280E5ECAA4C1}" dt="2023-03-27T00:54:03.717" v="481"/>
          <ac:grpSpMkLst>
            <pc:docMk/>
            <pc:sldMk cId="0" sldId="258"/>
            <ac:grpSpMk id="45" creationId="{4D91B44D-441A-FC7A-E8CE-FFA4B0D7F8DA}"/>
          </ac:grpSpMkLst>
        </pc:grpChg>
        <pc:grpChg chg="mod">
          <ac:chgData name="이세민(2020182032)" userId="b43c26e5-f303-4db7-a7ac-7e041884ff5f" providerId="ADAL" clId="{2F27ED48-886A-409F-9B86-280E5ECAA4C1}" dt="2023-03-27T00:54:03.717" v="481"/>
          <ac:grpSpMkLst>
            <pc:docMk/>
            <pc:sldMk cId="0" sldId="258"/>
            <ac:grpSpMk id="46" creationId="{D96F78A6-C53D-2881-D563-9B1EADA1920A}"/>
          </ac:grpSpMkLst>
        </pc:grpChg>
        <pc:grpChg chg="add mod">
          <ac:chgData name="이세민(2020182032)" userId="b43c26e5-f303-4db7-a7ac-7e041884ff5f" providerId="ADAL" clId="{2F27ED48-886A-409F-9B86-280E5ECAA4C1}" dt="2023-03-27T00:55:14.604" v="563" actId="1076"/>
          <ac:grpSpMkLst>
            <pc:docMk/>
            <pc:sldMk cId="0" sldId="258"/>
            <ac:grpSpMk id="51" creationId="{567FCC9D-8306-4105-4DB7-25DF08EEFAFB}"/>
          </ac:grpSpMkLst>
        </pc:grpChg>
        <pc:grpChg chg="mod">
          <ac:chgData name="이세민(2020182032)" userId="b43c26e5-f303-4db7-a7ac-7e041884ff5f" providerId="ADAL" clId="{2F27ED48-886A-409F-9B86-280E5ECAA4C1}" dt="2023-03-27T00:55:49.265" v="584"/>
          <ac:grpSpMkLst>
            <pc:docMk/>
            <pc:sldMk cId="0" sldId="258"/>
            <ac:grpSpMk id="968" creationId="{1FDC09AB-E7B9-0000-13A8-CE11416A09B5}"/>
          </ac:grpSpMkLst>
        </pc:grpChg>
        <pc:grpChg chg="mod">
          <ac:chgData name="이세민(2020182032)" userId="b43c26e5-f303-4db7-a7ac-7e041884ff5f" providerId="ADAL" clId="{2F27ED48-886A-409F-9B86-280E5ECAA4C1}" dt="2023-03-27T00:55:57.827" v="596"/>
          <ac:grpSpMkLst>
            <pc:docMk/>
            <pc:sldMk cId="0" sldId="258"/>
            <ac:grpSpMk id="978" creationId="{059BFA48-6E39-D2C6-0522-3DCE99E3FFB5}"/>
          </ac:grpSpMkLst>
        </pc:grpChg>
        <pc:grpChg chg="mod">
          <ac:chgData name="이세민(2020182032)" userId="b43c26e5-f303-4db7-a7ac-7e041884ff5f" providerId="ADAL" clId="{2F27ED48-886A-409F-9B86-280E5ECAA4C1}" dt="2023-03-27T00:56:08.328" v="605"/>
          <ac:grpSpMkLst>
            <pc:docMk/>
            <pc:sldMk cId="0" sldId="258"/>
            <ac:grpSpMk id="985" creationId="{BD71D8CF-265F-537E-4320-4E9010BF42E5}"/>
          </ac:grpSpMkLst>
        </pc:grpChg>
        <pc:grpChg chg="mod">
          <ac:chgData name="이세민(2020182032)" userId="b43c26e5-f303-4db7-a7ac-7e041884ff5f" providerId="ADAL" clId="{2F27ED48-886A-409F-9B86-280E5ECAA4C1}" dt="2023-03-27T00:56:08.328" v="605"/>
          <ac:grpSpMkLst>
            <pc:docMk/>
            <pc:sldMk cId="0" sldId="258"/>
            <ac:grpSpMk id="986" creationId="{59089792-15DA-DE61-750F-51ECD9093175}"/>
          </ac:grpSpMkLst>
        </pc:grpChg>
        <pc:grpChg chg="mod">
          <ac:chgData name="이세민(2020182032)" userId="b43c26e5-f303-4db7-a7ac-7e041884ff5f" providerId="ADAL" clId="{2F27ED48-886A-409F-9B86-280E5ECAA4C1}" dt="2023-03-27T00:56:30.309" v="622"/>
          <ac:grpSpMkLst>
            <pc:docMk/>
            <pc:sldMk cId="0" sldId="258"/>
            <ac:grpSpMk id="999" creationId="{21D69945-AD0D-7F1D-8467-FA43C55402FB}"/>
          </ac:grpSpMkLst>
        </pc:grpChg>
        <pc:grpChg chg="del">
          <ac:chgData name="이세민(2020182032)" userId="b43c26e5-f303-4db7-a7ac-7e041884ff5f" providerId="ADAL" clId="{2F27ED48-886A-409F-9B86-280E5ECAA4C1}" dt="2023-03-27T00:48:51.534" v="231" actId="165"/>
          <ac:grpSpMkLst>
            <pc:docMk/>
            <pc:sldMk cId="0" sldId="258"/>
            <ac:grpSpMk id="1004" creationId="{00000000-0000-0000-0000-000000000000}"/>
          </ac:grpSpMkLst>
        </pc:grpChg>
        <pc:grpChg chg="mod topLvl">
          <ac:chgData name="이세민(2020182032)" userId="b43c26e5-f303-4db7-a7ac-7e041884ff5f" providerId="ADAL" clId="{2F27ED48-886A-409F-9B86-280E5ECAA4C1}" dt="2023-03-27T00:52:27.293" v="423" actId="164"/>
          <ac:grpSpMkLst>
            <pc:docMk/>
            <pc:sldMk cId="0" sldId="258"/>
            <ac:grpSpMk id="1005" creationId="{00000000-0000-0000-0000-000000000000}"/>
          </ac:grpSpMkLst>
        </pc:grpChg>
        <pc:grpChg chg="mod topLvl">
          <ac:chgData name="이세민(2020182032)" userId="b43c26e5-f303-4db7-a7ac-7e041884ff5f" providerId="ADAL" clId="{2F27ED48-886A-409F-9B86-280E5ECAA4C1}" dt="2023-03-27T00:52:27.293" v="423" actId="164"/>
          <ac:grpSpMkLst>
            <pc:docMk/>
            <pc:sldMk cId="0" sldId="258"/>
            <ac:grpSpMk id="1006" creationId="{00000000-0000-0000-0000-000000000000}"/>
          </ac:grpSpMkLst>
        </pc:grpChg>
        <pc:grpChg chg="mod ord topLvl">
          <ac:chgData name="이세민(2020182032)" userId="b43c26e5-f303-4db7-a7ac-7e041884ff5f" providerId="ADAL" clId="{2F27ED48-886A-409F-9B86-280E5ECAA4C1}" dt="2023-03-27T00:56:36.511" v="623" actId="1076"/>
          <ac:grpSpMkLst>
            <pc:docMk/>
            <pc:sldMk cId="0" sldId="258"/>
            <ac:grpSpMk id="1007" creationId="{00000000-0000-0000-0000-000000000000}"/>
          </ac:grpSpMkLst>
        </pc:grpChg>
        <pc:grpChg chg="add del mod">
          <ac:chgData name="이세민(2020182032)" userId="b43c26e5-f303-4db7-a7ac-7e041884ff5f" providerId="ADAL" clId="{2F27ED48-886A-409F-9B86-280E5ECAA4C1}" dt="2023-03-27T00:52:02.340" v="415" actId="165"/>
          <ac:grpSpMkLst>
            <pc:docMk/>
            <pc:sldMk cId="0" sldId="258"/>
            <ac:grpSpMk id="1008" creationId="{00000000-0000-0000-0000-000000000000}"/>
          </ac:grpSpMkLst>
        </pc:grpChg>
        <pc:grpChg chg="del mod topLvl">
          <ac:chgData name="이세민(2020182032)" userId="b43c26e5-f303-4db7-a7ac-7e041884ff5f" providerId="ADAL" clId="{2F27ED48-886A-409F-9B86-280E5ECAA4C1}" dt="2023-03-27T00:52:04.007" v="416" actId="478"/>
          <ac:grpSpMkLst>
            <pc:docMk/>
            <pc:sldMk cId="0" sldId="258"/>
            <ac:grpSpMk id="1009" creationId="{00000000-0000-0000-0000-000000000000}"/>
          </ac:grpSpMkLst>
        </pc:grpChg>
        <pc:grpChg chg="del mod topLvl">
          <ac:chgData name="이세민(2020182032)" userId="b43c26e5-f303-4db7-a7ac-7e041884ff5f" providerId="ADAL" clId="{2F27ED48-886A-409F-9B86-280E5ECAA4C1}" dt="2023-03-27T00:52:04.007" v="416" actId="478"/>
          <ac:grpSpMkLst>
            <pc:docMk/>
            <pc:sldMk cId="0" sldId="258"/>
            <ac:grpSpMk id="1010" creationId="{00000000-0000-0000-0000-000000000000}"/>
          </ac:grpSpMkLst>
        </pc:grpChg>
        <pc:grpChg chg="del mod topLvl">
          <ac:chgData name="이세민(2020182032)" userId="b43c26e5-f303-4db7-a7ac-7e041884ff5f" providerId="ADAL" clId="{2F27ED48-886A-409F-9B86-280E5ECAA4C1}" dt="2023-03-27T00:53:32.214" v="447" actId="165"/>
          <ac:grpSpMkLst>
            <pc:docMk/>
            <pc:sldMk cId="0" sldId="258"/>
            <ac:grpSpMk id="1011" creationId="{00000000-0000-0000-0000-000000000000}"/>
          </ac:grpSpMkLst>
        </pc:grpChg>
        <pc:grpChg chg="del mod">
          <ac:chgData name="이세민(2020182032)" userId="b43c26e5-f303-4db7-a7ac-7e041884ff5f" providerId="ADAL" clId="{2F27ED48-886A-409F-9B86-280E5ECAA4C1}" dt="2023-03-27T00:53:58.657" v="479" actId="478"/>
          <ac:grpSpMkLst>
            <pc:docMk/>
            <pc:sldMk cId="0" sldId="258"/>
            <ac:grpSpMk id="1012" creationId="{00000000-0000-0000-0000-000000000000}"/>
          </ac:grpSpMkLst>
        </pc:grpChg>
        <pc:grpChg chg="del mod">
          <ac:chgData name="이세민(2020182032)" userId="b43c26e5-f303-4db7-a7ac-7e041884ff5f" providerId="ADAL" clId="{2F27ED48-886A-409F-9B86-280E5ECAA4C1}" dt="2023-03-27T00:51:12.007" v="399" actId="165"/>
          <ac:grpSpMkLst>
            <pc:docMk/>
            <pc:sldMk cId="0" sldId="258"/>
            <ac:grpSpMk id="1016" creationId="{00000000-0000-0000-0000-000000000000}"/>
          </ac:grpSpMkLst>
        </pc:grpChg>
        <pc:grpChg chg="del mod topLvl">
          <ac:chgData name="이세민(2020182032)" userId="b43c26e5-f303-4db7-a7ac-7e041884ff5f" providerId="ADAL" clId="{2F27ED48-886A-409F-9B86-280E5ECAA4C1}" dt="2023-03-27T00:51:45.029" v="411" actId="478"/>
          <ac:grpSpMkLst>
            <pc:docMk/>
            <pc:sldMk cId="0" sldId="258"/>
            <ac:grpSpMk id="1017" creationId="{00000000-0000-0000-0000-000000000000}"/>
          </ac:grpSpMkLst>
        </pc:grpChg>
        <pc:grpChg chg="del mod topLvl">
          <ac:chgData name="이세민(2020182032)" userId="b43c26e5-f303-4db7-a7ac-7e041884ff5f" providerId="ADAL" clId="{2F27ED48-886A-409F-9B86-280E5ECAA4C1}" dt="2023-03-27T00:51:43.745" v="410" actId="478"/>
          <ac:grpSpMkLst>
            <pc:docMk/>
            <pc:sldMk cId="0" sldId="258"/>
            <ac:grpSpMk id="1018" creationId="{00000000-0000-0000-0000-000000000000}"/>
          </ac:grpSpMkLst>
        </pc:grpChg>
        <pc:grpChg chg="mod topLvl">
          <ac:chgData name="이세민(2020182032)" userId="b43c26e5-f303-4db7-a7ac-7e041884ff5f" providerId="ADAL" clId="{2F27ED48-886A-409F-9B86-280E5ECAA4C1}" dt="2023-03-27T00:53:04.465" v="432" actId="1076"/>
          <ac:grpSpMkLst>
            <pc:docMk/>
            <pc:sldMk cId="0" sldId="258"/>
            <ac:grpSpMk id="1019" creationId="{00000000-0000-0000-0000-000000000000}"/>
          </ac:grpSpMkLst>
        </pc:grpChg>
        <pc:picChg chg="mod">
          <ac:chgData name="이세민(2020182032)" userId="b43c26e5-f303-4db7-a7ac-7e041884ff5f" providerId="ADAL" clId="{2F27ED48-886A-409F-9B86-280E5ECAA4C1}" dt="2023-03-27T00:51:25.013" v="405" actId="571"/>
          <ac:picMkLst>
            <pc:docMk/>
            <pc:sldMk cId="0" sldId="258"/>
            <ac:picMk id="4" creationId="{C45F4A5D-4461-CD6B-AE5D-651EAC9D5F7F}"/>
          </ac:picMkLst>
        </pc:picChg>
        <pc:picChg chg="mod">
          <ac:chgData name="이세민(2020182032)" userId="b43c26e5-f303-4db7-a7ac-7e041884ff5f" providerId="ADAL" clId="{2F27ED48-886A-409F-9B86-280E5ECAA4C1}" dt="2023-03-27T00:48:51.534" v="231" actId="165"/>
          <ac:picMkLst>
            <pc:docMk/>
            <pc:sldMk cId="0" sldId="258"/>
            <ac:picMk id="20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48:51.534" v="231" actId="165"/>
          <ac:picMkLst>
            <pc:docMk/>
            <pc:sldMk cId="0" sldId="258"/>
            <ac:picMk id="23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52:54.381" v="429"/>
          <ac:picMkLst>
            <pc:docMk/>
            <pc:sldMk cId="0" sldId="258"/>
            <ac:picMk id="24" creationId="{7E70E410-64CA-5163-1706-FD332351CF93}"/>
          </ac:picMkLst>
        </pc:picChg>
        <pc:picChg chg="mod">
          <ac:chgData name="이세민(2020182032)" userId="b43c26e5-f303-4db7-a7ac-7e041884ff5f" providerId="ADAL" clId="{2F27ED48-886A-409F-9B86-280E5ECAA4C1}" dt="2023-03-27T00:53:24.016" v="445" actId="1076"/>
          <ac:picMkLst>
            <pc:docMk/>
            <pc:sldMk cId="0" sldId="258"/>
            <ac:picMk id="26" creationId="{2009B1AB-7FD8-512A-9C2B-C8F150F54B5F}"/>
          </ac:picMkLst>
        </pc:picChg>
        <pc:picChg chg="mod ord">
          <ac:chgData name="이세민(2020182032)" userId="b43c26e5-f303-4db7-a7ac-7e041884ff5f" providerId="ADAL" clId="{2F27ED48-886A-409F-9B86-280E5ECAA4C1}" dt="2023-03-27T00:51:41.193" v="408" actId="1076"/>
          <ac:picMkLst>
            <pc:docMk/>
            <pc:sldMk cId="0" sldId="258"/>
            <ac:picMk id="27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51:37.135" v="407" actId="1076"/>
          <ac:picMkLst>
            <pc:docMk/>
            <pc:sldMk cId="0" sldId="258"/>
            <ac:picMk id="28" creationId="{00000000-0000-0000-0000-000000000000}"/>
          </ac:picMkLst>
        </pc:picChg>
        <pc:picChg chg="del">
          <ac:chgData name="이세민(2020182032)" userId="b43c26e5-f303-4db7-a7ac-7e041884ff5f" providerId="ADAL" clId="{2F27ED48-886A-409F-9B86-280E5ECAA4C1}" dt="2023-03-27T00:58:35.099" v="1152" actId="478"/>
          <ac:picMkLst>
            <pc:docMk/>
            <pc:sldMk cId="0" sldId="258"/>
            <ac:picMk id="31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52:02.340" v="415" actId="165"/>
          <ac:picMkLst>
            <pc:docMk/>
            <pc:sldMk cId="0" sldId="258"/>
            <ac:picMk id="34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53:53.576" v="477"/>
          <ac:picMkLst>
            <pc:docMk/>
            <pc:sldMk cId="0" sldId="258"/>
            <ac:picMk id="36" creationId="{8026F497-A7E3-B0F3-44DE-0B7B95AB26F9}"/>
          </ac:picMkLst>
        </pc:picChg>
        <pc:picChg chg="mod">
          <ac:chgData name="이세민(2020182032)" userId="b43c26e5-f303-4db7-a7ac-7e041884ff5f" providerId="ADAL" clId="{2F27ED48-886A-409F-9B86-280E5ECAA4C1}" dt="2023-03-27T00:52:02.340" v="415" actId="165"/>
          <ac:picMkLst>
            <pc:docMk/>
            <pc:sldMk cId="0" sldId="258"/>
            <ac:picMk id="37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53:53.576" v="477"/>
          <ac:picMkLst>
            <pc:docMk/>
            <pc:sldMk cId="0" sldId="258"/>
            <ac:picMk id="38" creationId="{2E292B95-9DD9-9936-4565-8EF4A0C189D1}"/>
          </ac:picMkLst>
        </pc:picChg>
        <pc:picChg chg="mod ord topLvl">
          <ac:chgData name="이세민(2020182032)" userId="b43c26e5-f303-4db7-a7ac-7e041884ff5f" providerId="ADAL" clId="{2F27ED48-886A-409F-9B86-280E5ECAA4C1}" dt="2023-03-27T00:53:37.968" v="449" actId="1076"/>
          <ac:picMkLst>
            <pc:docMk/>
            <pc:sldMk cId="0" sldId="258"/>
            <ac:picMk id="41" creationId="{00000000-0000-0000-0000-000000000000}"/>
          </ac:picMkLst>
        </pc:picChg>
        <pc:picChg chg="mod ord topLvl">
          <ac:chgData name="이세민(2020182032)" userId="b43c26e5-f303-4db7-a7ac-7e041884ff5f" providerId="ADAL" clId="{2F27ED48-886A-409F-9B86-280E5ECAA4C1}" dt="2023-03-27T00:53:37.968" v="449" actId="1076"/>
          <ac:picMkLst>
            <pc:docMk/>
            <pc:sldMk cId="0" sldId="258"/>
            <ac:picMk id="42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54:03.717" v="481"/>
          <ac:picMkLst>
            <pc:docMk/>
            <pc:sldMk cId="0" sldId="258"/>
            <ac:picMk id="48" creationId="{65824352-564B-1015-B57B-E12211F6B3C9}"/>
          </ac:picMkLst>
        </pc:picChg>
        <pc:picChg chg="mod">
          <ac:chgData name="이세민(2020182032)" userId="b43c26e5-f303-4db7-a7ac-7e041884ff5f" providerId="ADAL" clId="{2F27ED48-886A-409F-9B86-280E5ECAA4C1}" dt="2023-03-27T00:54:03.717" v="481"/>
          <ac:picMkLst>
            <pc:docMk/>
            <pc:sldMk cId="0" sldId="258"/>
            <ac:picMk id="49" creationId="{0A9DA44C-AAA7-36DE-6E65-55B28BC8A3C7}"/>
          </ac:picMkLst>
        </pc:picChg>
        <pc:picChg chg="mod">
          <ac:chgData name="이세민(2020182032)" userId="b43c26e5-f303-4db7-a7ac-7e041884ff5f" providerId="ADAL" clId="{2F27ED48-886A-409F-9B86-280E5ECAA4C1}" dt="2023-03-27T00:54:59.856" v="544" actId="1076"/>
          <ac:picMkLst>
            <pc:docMk/>
            <pc:sldMk cId="0" sldId="258"/>
            <ac:picMk id="53" creationId="{8FBCADDF-65BE-9CA5-E01C-A410FCA086EC}"/>
          </ac:picMkLst>
        </pc:picChg>
        <pc:picChg chg="mod">
          <ac:chgData name="이세민(2020182032)" userId="b43c26e5-f303-4db7-a7ac-7e041884ff5f" providerId="ADAL" clId="{2F27ED48-886A-409F-9B86-280E5ECAA4C1}" dt="2023-03-27T00:49:46.786" v="266" actId="1076"/>
          <ac:picMkLst>
            <pc:docMk/>
            <pc:sldMk cId="0" sldId="258"/>
            <ac:picMk id="54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54:48.692" v="539"/>
          <ac:picMkLst>
            <pc:docMk/>
            <pc:sldMk cId="0" sldId="258"/>
            <ac:picMk id="56" creationId="{AD9604FD-2BFE-240C-3828-736190FA3A28}"/>
          </ac:picMkLst>
        </pc:picChg>
        <pc:picChg chg="mod">
          <ac:chgData name="이세민(2020182032)" userId="b43c26e5-f303-4db7-a7ac-7e041884ff5f" providerId="ADAL" clId="{2F27ED48-886A-409F-9B86-280E5ECAA4C1}" dt="2023-03-27T00:51:12.007" v="399" actId="165"/>
          <ac:picMkLst>
            <pc:docMk/>
            <pc:sldMk cId="0" sldId="258"/>
            <ac:picMk id="60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51:12.007" v="399" actId="165"/>
          <ac:picMkLst>
            <pc:docMk/>
            <pc:sldMk cId="0" sldId="258"/>
            <ac:picMk id="63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52:33.672" v="425" actId="165"/>
          <ac:picMkLst>
            <pc:docMk/>
            <pc:sldMk cId="0" sldId="258"/>
            <ac:picMk id="67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0:52:33.672" v="425" actId="165"/>
          <ac:picMkLst>
            <pc:docMk/>
            <pc:sldMk cId="0" sldId="258"/>
            <ac:picMk id="68" creationId="{00000000-0000-0000-0000-000000000000}"/>
          </ac:picMkLst>
        </pc:picChg>
        <pc:inkChg chg="add del">
          <ac:chgData name="이세민(2020182032)" userId="b43c26e5-f303-4db7-a7ac-7e041884ff5f" providerId="ADAL" clId="{2F27ED48-886A-409F-9B86-280E5ECAA4C1}" dt="2023-03-27T00:55:28.811" v="565" actId="9405"/>
          <ac:inkMkLst>
            <pc:docMk/>
            <pc:sldMk cId="0" sldId="258"/>
            <ac:inkMk id="57" creationId="{D8A5FA93-EAB8-077C-8B3D-B1A23DA57099}"/>
          </ac:inkMkLst>
        </pc:inkChg>
        <pc:inkChg chg="add del">
          <ac:chgData name="이세민(2020182032)" userId="b43c26e5-f303-4db7-a7ac-7e041884ff5f" providerId="ADAL" clId="{2F27ED48-886A-409F-9B86-280E5ECAA4C1}" dt="2023-03-27T00:55:29.613" v="567" actId="9405"/>
          <ac:inkMkLst>
            <pc:docMk/>
            <pc:sldMk cId="0" sldId="258"/>
            <ac:inkMk id="58" creationId="{1490D8E1-6CCB-B714-1B99-2099CC16B463}"/>
          </ac:inkMkLst>
        </pc:inkChg>
        <pc:inkChg chg="add del">
          <ac:chgData name="이세민(2020182032)" userId="b43c26e5-f303-4db7-a7ac-7e041884ff5f" providerId="ADAL" clId="{2F27ED48-886A-409F-9B86-280E5ECAA4C1}" dt="2023-03-27T00:55:31.448" v="571" actId="9405"/>
          <ac:inkMkLst>
            <pc:docMk/>
            <pc:sldMk cId="0" sldId="258"/>
            <ac:inkMk id="59" creationId="{909DEC3A-49C9-7E8F-8C43-CCC5A19F8BD2}"/>
          </ac:inkMkLst>
        </pc:inkChg>
        <pc:inkChg chg="add del">
          <ac:chgData name="이세민(2020182032)" userId="b43c26e5-f303-4db7-a7ac-7e041884ff5f" providerId="ADAL" clId="{2F27ED48-886A-409F-9B86-280E5ECAA4C1}" dt="2023-03-27T00:55:30.909" v="570" actId="9405"/>
          <ac:inkMkLst>
            <pc:docMk/>
            <pc:sldMk cId="0" sldId="258"/>
            <ac:inkMk id="61" creationId="{9AF309C7-39AA-E42C-C666-F6F55A6DDABE}"/>
          </ac:inkMkLst>
        </pc:inkChg>
        <pc:inkChg chg="add">
          <ac:chgData name="이세민(2020182032)" userId="b43c26e5-f303-4db7-a7ac-7e041884ff5f" providerId="ADAL" clId="{2F27ED48-886A-409F-9B86-280E5ECAA4C1}" dt="2023-03-27T00:55:39.778" v="572" actId="9405"/>
          <ac:inkMkLst>
            <pc:docMk/>
            <pc:sldMk cId="0" sldId="258"/>
            <ac:inkMk id="62" creationId="{5E453B2A-2D42-CA6A-7858-057868E2D126}"/>
          </ac:inkMkLst>
        </pc:inkChg>
        <pc:inkChg chg="add">
          <ac:chgData name="이세민(2020182032)" userId="b43c26e5-f303-4db7-a7ac-7e041884ff5f" providerId="ADAL" clId="{2F27ED48-886A-409F-9B86-280E5ECAA4C1}" dt="2023-03-27T00:55:41.300" v="573" actId="9405"/>
          <ac:inkMkLst>
            <pc:docMk/>
            <pc:sldMk cId="0" sldId="258"/>
            <ac:inkMk id="960" creationId="{ACC288B0-A7DC-42CF-122B-B3156220BC60}"/>
          </ac:inkMkLst>
        </pc:inkChg>
        <pc:inkChg chg="add del">
          <ac:chgData name="이세민(2020182032)" userId="b43c26e5-f303-4db7-a7ac-7e041884ff5f" providerId="ADAL" clId="{2F27ED48-886A-409F-9B86-280E5ECAA4C1}" dt="2023-03-27T00:55:44.481" v="575" actId="9405"/>
          <ac:inkMkLst>
            <pc:docMk/>
            <pc:sldMk cId="0" sldId="258"/>
            <ac:inkMk id="961" creationId="{B229445C-F5D0-F6BC-C974-92BD2224AA78}"/>
          </ac:inkMkLst>
        </pc:inkChg>
        <pc:inkChg chg="add del">
          <ac:chgData name="이세민(2020182032)" userId="b43c26e5-f303-4db7-a7ac-7e041884ff5f" providerId="ADAL" clId="{2F27ED48-886A-409F-9B86-280E5ECAA4C1}" dt="2023-03-27T00:55:45.357" v="577" actId="9405"/>
          <ac:inkMkLst>
            <pc:docMk/>
            <pc:sldMk cId="0" sldId="258"/>
            <ac:inkMk id="962" creationId="{86C053DF-338A-DCCD-204E-6CB6DA7D83DA}"/>
          </ac:inkMkLst>
        </pc:inkChg>
        <pc:inkChg chg="add mod">
          <ac:chgData name="이세민(2020182032)" userId="b43c26e5-f303-4db7-a7ac-7e041884ff5f" providerId="ADAL" clId="{2F27ED48-886A-409F-9B86-280E5ECAA4C1}" dt="2023-03-27T00:55:49.265" v="584"/>
          <ac:inkMkLst>
            <pc:docMk/>
            <pc:sldMk cId="0" sldId="258"/>
            <ac:inkMk id="963" creationId="{9396E806-5B6A-E8E9-F954-25B565F4C398}"/>
          </ac:inkMkLst>
        </pc:inkChg>
        <pc:inkChg chg="add del">
          <ac:chgData name="이세민(2020182032)" userId="b43c26e5-f303-4db7-a7ac-7e041884ff5f" providerId="ADAL" clId="{2F27ED48-886A-409F-9B86-280E5ECAA4C1}" dt="2023-03-27T00:55:46.448" v="580" actId="9405"/>
          <ac:inkMkLst>
            <pc:docMk/>
            <pc:sldMk cId="0" sldId="258"/>
            <ac:inkMk id="964" creationId="{DDFE6068-908A-439C-32C7-9D09D6EFF1D0}"/>
          </ac:inkMkLst>
        </pc:inkChg>
        <pc:inkChg chg="add mod">
          <ac:chgData name="이세민(2020182032)" userId="b43c26e5-f303-4db7-a7ac-7e041884ff5f" providerId="ADAL" clId="{2F27ED48-886A-409F-9B86-280E5ECAA4C1}" dt="2023-03-27T00:55:49.265" v="584"/>
          <ac:inkMkLst>
            <pc:docMk/>
            <pc:sldMk cId="0" sldId="258"/>
            <ac:inkMk id="965" creationId="{1E7122A8-8EFB-9AB5-F1E6-AA1732A394E2}"/>
          </ac:inkMkLst>
        </pc:inkChg>
        <pc:inkChg chg="add mod">
          <ac:chgData name="이세민(2020182032)" userId="b43c26e5-f303-4db7-a7ac-7e041884ff5f" providerId="ADAL" clId="{2F27ED48-886A-409F-9B86-280E5ECAA4C1}" dt="2023-03-27T00:55:49.265" v="584"/>
          <ac:inkMkLst>
            <pc:docMk/>
            <pc:sldMk cId="0" sldId="258"/>
            <ac:inkMk id="966" creationId="{DFFCC4A9-C5D9-26CB-68B8-0A37A295893B}"/>
          </ac:inkMkLst>
        </pc:inkChg>
        <pc:inkChg chg="add mod">
          <ac:chgData name="이세민(2020182032)" userId="b43c26e5-f303-4db7-a7ac-7e041884ff5f" providerId="ADAL" clId="{2F27ED48-886A-409F-9B86-280E5ECAA4C1}" dt="2023-03-27T00:55:49.265" v="584"/>
          <ac:inkMkLst>
            <pc:docMk/>
            <pc:sldMk cId="0" sldId="258"/>
            <ac:inkMk id="967" creationId="{6DFCB570-C497-722E-481A-1415A175ED06}"/>
          </ac:inkMkLst>
        </pc:inkChg>
        <pc:inkChg chg="add">
          <ac:chgData name="이세민(2020182032)" userId="b43c26e5-f303-4db7-a7ac-7e041884ff5f" providerId="ADAL" clId="{2F27ED48-886A-409F-9B86-280E5ECAA4C1}" dt="2023-03-27T00:55:50.406" v="585" actId="9405"/>
          <ac:inkMkLst>
            <pc:docMk/>
            <pc:sldMk cId="0" sldId="258"/>
            <ac:inkMk id="969" creationId="{1805EBC2-1168-AB15-9232-22A2608947E8}"/>
          </ac:inkMkLst>
        </pc:inkChg>
        <pc:inkChg chg="add del">
          <ac:chgData name="이세민(2020182032)" userId="b43c26e5-f303-4db7-a7ac-7e041884ff5f" providerId="ADAL" clId="{2F27ED48-886A-409F-9B86-280E5ECAA4C1}" dt="2023-03-27T00:55:52.965" v="589" actId="9405"/>
          <ac:inkMkLst>
            <pc:docMk/>
            <pc:sldMk cId="0" sldId="258"/>
            <ac:inkMk id="970" creationId="{9983DB0D-9916-49BF-1F3E-F04FC128BB06}"/>
          </ac:inkMkLst>
        </pc:inkChg>
        <pc:inkChg chg="add del">
          <ac:chgData name="이세민(2020182032)" userId="b43c26e5-f303-4db7-a7ac-7e041884ff5f" providerId="ADAL" clId="{2F27ED48-886A-409F-9B86-280E5ECAA4C1}" dt="2023-03-27T00:55:52.542" v="588" actId="9405"/>
          <ac:inkMkLst>
            <pc:docMk/>
            <pc:sldMk cId="0" sldId="258"/>
            <ac:inkMk id="971" creationId="{D07332A2-78A4-8920-514F-2DF2AAAF063D}"/>
          </ac:inkMkLst>
        </pc:inkChg>
        <pc:inkChg chg="add mod">
          <ac:chgData name="이세민(2020182032)" userId="b43c26e5-f303-4db7-a7ac-7e041884ff5f" providerId="ADAL" clId="{2F27ED48-886A-409F-9B86-280E5ECAA4C1}" dt="2023-03-27T00:55:57.827" v="596"/>
          <ac:inkMkLst>
            <pc:docMk/>
            <pc:sldMk cId="0" sldId="258"/>
            <ac:inkMk id="972" creationId="{3588E60F-2B86-E2B0-CB0C-0FBDA55685F6}"/>
          </ac:inkMkLst>
        </pc:inkChg>
        <pc:inkChg chg="add mod">
          <ac:chgData name="이세민(2020182032)" userId="b43c26e5-f303-4db7-a7ac-7e041884ff5f" providerId="ADAL" clId="{2F27ED48-886A-409F-9B86-280E5ECAA4C1}" dt="2023-03-27T00:55:57.827" v="596"/>
          <ac:inkMkLst>
            <pc:docMk/>
            <pc:sldMk cId="0" sldId="258"/>
            <ac:inkMk id="973" creationId="{F5D85A83-E470-EE44-ECD9-EABD3FF40358}"/>
          </ac:inkMkLst>
        </pc:inkChg>
        <pc:inkChg chg="add mod">
          <ac:chgData name="이세민(2020182032)" userId="b43c26e5-f303-4db7-a7ac-7e041884ff5f" providerId="ADAL" clId="{2F27ED48-886A-409F-9B86-280E5ECAA4C1}" dt="2023-03-27T00:55:57.827" v="596"/>
          <ac:inkMkLst>
            <pc:docMk/>
            <pc:sldMk cId="0" sldId="258"/>
            <ac:inkMk id="974" creationId="{1E1119C9-E0FF-A7CB-AD90-EF46DB1A82D6}"/>
          </ac:inkMkLst>
        </pc:inkChg>
        <pc:inkChg chg="add mod">
          <ac:chgData name="이세민(2020182032)" userId="b43c26e5-f303-4db7-a7ac-7e041884ff5f" providerId="ADAL" clId="{2F27ED48-886A-409F-9B86-280E5ECAA4C1}" dt="2023-03-27T00:55:57.827" v="596"/>
          <ac:inkMkLst>
            <pc:docMk/>
            <pc:sldMk cId="0" sldId="258"/>
            <ac:inkMk id="975" creationId="{00DD89CF-C5ED-30ED-4E80-BA62D6B99715}"/>
          </ac:inkMkLst>
        </pc:inkChg>
        <pc:inkChg chg="add mod">
          <ac:chgData name="이세민(2020182032)" userId="b43c26e5-f303-4db7-a7ac-7e041884ff5f" providerId="ADAL" clId="{2F27ED48-886A-409F-9B86-280E5ECAA4C1}" dt="2023-03-27T00:55:57.827" v="596"/>
          <ac:inkMkLst>
            <pc:docMk/>
            <pc:sldMk cId="0" sldId="258"/>
            <ac:inkMk id="976" creationId="{52D56CAB-C8DB-17AB-8168-84C0EC14B3D7}"/>
          </ac:inkMkLst>
        </pc:inkChg>
        <pc:inkChg chg="add mod">
          <ac:chgData name="이세민(2020182032)" userId="b43c26e5-f303-4db7-a7ac-7e041884ff5f" providerId="ADAL" clId="{2F27ED48-886A-409F-9B86-280E5ECAA4C1}" dt="2023-03-27T00:55:57.827" v="596"/>
          <ac:inkMkLst>
            <pc:docMk/>
            <pc:sldMk cId="0" sldId="258"/>
            <ac:inkMk id="977" creationId="{4EDCB6D7-17AC-D3A7-2B8D-A2196F2ED008}"/>
          </ac:inkMkLst>
        </pc:inkChg>
        <pc:inkChg chg="add del">
          <ac:chgData name="이세민(2020182032)" userId="b43c26e5-f303-4db7-a7ac-7e041884ff5f" providerId="ADAL" clId="{2F27ED48-886A-409F-9B86-280E5ECAA4C1}" dt="2023-03-27T00:56:02.049" v="598" actId="9405"/>
          <ac:inkMkLst>
            <pc:docMk/>
            <pc:sldMk cId="0" sldId="258"/>
            <ac:inkMk id="979" creationId="{9F526E65-6703-5837-5B14-D41ADAD2B73E}"/>
          </ac:inkMkLst>
        </pc:inkChg>
        <pc:inkChg chg="add mod">
          <ac:chgData name="이세민(2020182032)" userId="b43c26e5-f303-4db7-a7ac-7e041884ff5f" providerId="ADAL" clId="{2F27ED48-886A-409F-9B86-280E5ECAA4C1}" dt="2023-03-27T00:56:08.328" v="605"/>
          <ac:inkMkLst>
            <pc:docMk/>
            <pc:sldMk cId="0" sldId="258"/>
            <ac:inkMk id="980" creationId="{8053CCF7-55B2-E409-3E4D-9F15387E7B50}"/>
          </ac:inkMkLst>
        </pc:inkChg>
        <pc:inkChg chg="add mod">
          <ac:chgData name="이세민(2020182032)" userId="b43c26e5-f303-4db7-a7ac-7e041884ff5f" providerId="ADAL" clId="{2F27ED48-886A-409F-9B86-280E5ECAA4C1}" dt="2023-03-27T00:56:08.328" v="605"/>
          <ac:inkMkLst>
            <pc:docMk/>
            <pc:sldMk cId="0" sldId="258"/>
            <ac:inkMk id="981" creationId="{35281B79-D9DA-33DA-5818-7293C4AE7335}"/>
          </ac:inkMkLst>
        </pc:inkChg>
        <pc:inkChg chg="add mod">
          <ac:chgData name="이세민(2020182032)" userId="b43c26e5-f303-4db7-a7ac-7e041884ff5f" providerId="ADAL" clId="{2F27ED48-886A-409F-9B86-280E5ECAA4C1}" dt="2023-03-27T00:56:08.328" v="605"/>
          <ac:inkMkLst>
            <pc:docMk/>
            <pc:sldMk cId="0" sldId="258"/>
            <ac:inkMk id="982" creationId="{FDD2D3BB-0E0F-BC3A-9E5C-AC19058F86BE}"/>
          </ac:inkMkLst>
        </pc:inkChg>
        <pc:inkChg chg="add del">
          <ac:chgData name="이세민(2020182032)" userId="b43c26e5-f303-4db7-a7ac-7e041884ff5f" providerId="ADAL" clId="{2F27ED48-886A-409F-9B86-280E5ECAA4C1}" dt="2023-03-27T00:56:06.341" v="603" actId="9405"/>
          <ac:inkMkLst>
            <pc:docMk/>
            <pc:sldMk cId="0" sldId="258"/>
            <ac:inkMk id="983" creationId="{38F8158B-C48D-969C-E336-9FFBE5596D0A}"/>
          </ac:inkMkLst>
        </pc:inkChg>
        <pc:inkChg chg="add mod">
          <ac:chgData name="이세민(2020182032)" userId="b43c26e5-f303-4db7-a7ac-7e041884ff5f" providerId="ADAL" clId="{2F27ED48-886A-409F-9B86-280E5ECAA4C1}" dt="2023-03-27T00:56:08.328" v="605"/>
          <ac:inkMkLst>
            <pc:docMk/>
            <pc:sldMk cId="0" sldId="258"/>
            <ac:inkMk id="984" creationId="{B1683DE5-D559-0C8D-3ABE-DEA8E3E7C5B2}"/>
          </ac:inkMkLst>
        </pc:inkChg>
        <pc:inkChg chg="add">
          <ac:chgData name="이세민(2020182032)" userId="b43c26e5-f303-4db7-a7ac-7e041884ff5f" providerId="ADAL" clId="{2F27ED48-886A-409F-9B86-280E5ECAA4C1}" dt="2023-03-27T00:56:09.860" v="606" actId="9405"/>
          <ac:inkMkLst>
            <pc:docMk/>
            <pc:sldMk cId="0" sldId="258"/>
            <ac:inkMk id="987" creationId="{4DB3DF20-689D-6775-C14D-3586B438638F}"/>
          </ac:inkMkLst>
        </pc:inkChg>
        <pc:inkChg chg="add">
          <ac:chgData name="이세민(2020182032)" userId="b43c26e5-f303-4db7-a7ac-7e041884ff5f" providerId="ADAL" clId="{2F27ED48-886A-409F-9B86-280E5ECAA4C1}" dt="2023-03-27T00:56:11.433" v="607" actId="9405"/>
          <ac:inkMkLst>
            <pc:docMk/>
            <pc:sldMk cId="0" sldId="258"/>
            <ac:inkMk id="988" creationId="{53E78601-B06E-737F-3E8C-7B70AC15C2D5}"/>
          </ac:inkMkLst>
        </pc:inkChg>
        <pc:inkChg chg="add">
          <ac:chgData name="이세민(2020182032)" userId="b43c26e5-f303-4db7-a7ac-7e041884ff5f" providerId="ADAL" clId="{2F27ED48-886A-409F-9B86-280E5ECAA4C1}" dt="2023-03-27T00:56:16.658" v="608" actId="9405"/>
          <ac:inkMkLst>
            <pc:docMk/>
            <pc:sldMk cId="0" sldId="258"/>
            <ac:inkMk id="989" creationId="{0097A9AA-4E58-1631-C7A0-240EA36C4DD7}"/>
          </ac:inkMkLst>
        </pc:inkChg>
        <pc:inkChg chg="add">
          <ac:chgData name="이세민(2020182032)" userId="b43c26e5-f303-4db7-a7ac-7e041884ff5f" providerId="ADAL" clId="{2F27ED48-886A-409F-9B86-280E5ECAA4C1}" dt="2023-03-27T00:56:18.078" v="609" actId="9405"/>
          <ac:inkMkLst>
            <pc:docMk/>
            <pc:sldMk cId="0" sldId="258"/>
            <ac:inkMk id="990" creationId="{5E1A1B20-3AB7-798C-5AAE-9A53D7CDB9EC}"/>
          </ac:inkMkLst>
        </pc:inkChg>
        <pc:inkChg chg="add del">
          <ac:chgData name="이세민(2020182032)" userId="b43c26e5-f303-4db7-a7ac-7e041884ff5f" providerId="ADAL" clId="{2F27ED48-886A-409F-9B86-280E5ECAA4C1}" dt="2023-03-27T00:56:20.493" v="611" actId="9405"/>
          <ac:inkMkLst>
            <pc:docMk/>
            <pc:sldMk cId="0" sldId="258"/>
            <ac:inkMk id="991" creationId="{72FC67DC-D8BC-8EB0-37A7-7F8CA46C89DA}"/>
          </ac:inkMkLst>
        </pc:inkChg>
        <pc:inkChg chg="add">
          <ac:chgData name="이세민(2020182032)" userId="b43c26e5-f303-4db7-a7ac-7e041884ff5f" providerId="ADAL" clId="{2F27ED48-886A-409F-9B86-280E5ECAA4C1}" dt="2023-03-27T00:56:21.547" v="612" actId="9405"/>
          <ac:inkMkLst>
            <pc:docMk/>
            <pc:sldMk cId="0" sldId="258"/>
            <ac:inkMk id="992" creationId="{27CCD1C0-7B98-FDBD-C804-6B2FF83700D3}"/>
          </ac:inkMkLst>
        </pc:inkChg>
        <pc:inkChg chg="add del">
          <ac:chgData name="이세민(2020182032)" userId="b43c26e5-f303-4db7-a7ac-7e041884ff5f" providerId="ADAL" clId="{2F27ED48-886A-409F-9B86-280E5ECAA4C1}" dt="2023-03-27T00:56:23.826" v="614" actId="9405"/>
          <ac:inkMkLst>
            <pc:docMk/>
            <pc:sldMk cId="0" sldId="258"/>
            <ac:inkMk id="993" creationId="{0E77B42B-E089-1B87-4CB6-61DAB382D7E9}"/>
          </ac:inkMkLst>
        </pc:inkChg>
        <pc:inkChg chg="add del">
          <ac:chgData name="이세민(2020182032)" userId="b43c26e5-f303-4db7-a7ac-7e041884ff5f" providerId="ADAL" clId="{2F27ED48-886A-409F-9B86-280E5ECAA4C1}" dt="2023-03-27T00:56:25.329" v="616" actId="9405"/>
          <ac:inkMkLst>
            <pc:docMk/>
            <pc:sldMk cId="0" sldId="258"/>
            <ac:inkMk id="994" creationId="{0C2863DD-9788-D280-EA9F-395E348F6615}"/>
          </ac:inkMkLst>
        </pc:inkChg>
        <pc:inkChg chg="add">
          <ac:chgData name="이세민(2020182032)" userId="b43c26e5-f303-4db7-a7ac-7e041884ff5f" providerId="ADAL" clId="{2F27ED48-886A-409F-9B86-280E5ECAA4C1}" dt="2023-03-27T00:56:26.467" v="617" actId="9405"/>
          <ac:inkMkLst>
            <pc:docMk/>
            <pc:sldMk cId="0" sldId="258"/>
            <ac:inkMk id="995" creationId="{9E6FF40A-A095-A56F-F206-0EAE79C9227D}"/>
          </ac:inkMkLst>
        </pc:inkChg>
        <pc:inkChg chg="add mod">
          <ac:chgData name="이세민(2020182032)" userId="b43c26e5-f303-4db7-a7ac-7e041884ff5f" providerId="ADAL" clId="{2F27ED48-886A-409F-9B86-280E5ECAA4C1}" dt="2023-03-27T00:56:30.309" v="622"/>
          <ac:inkMkLst>
            <pc:docMk/>
            <pc:sldMk cId="0" sldId="258"/>
            <ac:inkMk id="996" creationId="{4175E3C6-72F4-7CAB-017D-60AB10880373}"/>
          </ac:inkMkLst>
        </pc:inkChg>
        <pc:inkChg chg="add del">
          <ac:chgData name="이세민(2020182032)" userId="b43c26e5-f303-4db7-a7ac-7e041884ff5f" providerId="ADAL" clId="{2F27ED48-886A-409F-9B86-280E5ECAA4C1}" dt="2023-03-27T00:56:28.315" v="620" actId="9405"/>
          <ac:inkMkLst>
            <pc:docMk/>
            <pc:sldMk cId="0" sldId="258"/>
            <ac:inkMk id="997" creationId="{DAC599F8-AC98-3701-626F-169E6B74C075}"/>
          </ac:inkMkLst>
        </pc:inkChg>
        <pc:inkChg chg="add mod">
          <ac:chgData name="이세민(2020182032)" userId="b43c26e5-f303-4db7-a7ac-7e041884ff5f" providerId="ADAL" clId="{2F27ED48-886A-409F-9B86-280E5ECAA4C1}" dt="2023-03-27T00:56:30.309" v="622"/>
          <ac:inkMkLst>
            <pc:docMk/>
            <pc:sldMk cId="0" sldId="258"/>
            <ac:inkMk id="998" creationId="{DD13B516-6AD9-7A26-94E6-0DD0AFADFBBB}"/>
          </ac:inkMkLst>
        </pc:inkChg>
      </pc:sldChg>
      <pc:sldChg chg="del">
        <pc:chgData name="이세민(2020182032)" userId="b43c26e5-f303-4db7-a7ac-7e041884ff5f" providerId="ADAL" clId="{2F27ED48-886A-409F-9B86-280E5ECAA4C1}" dt="2023-03-27T05:04:00.886" v="4268" actId="47"/>
        <pc:sldMkLst>
          <pc:docMk/>
          <pc:sldMk cId="0" sldId="259"/>
        </pc:sldMkLst>
      </pc:sldChg>
      <pc:sldChg chg="del">
        <pc:chgData name="이세민(2020182032)" userId="b43c26e5-f303-4db7-a7ac-7e041884ff5f" providerId="ADAL" clId="{2F27ED48-886A-409F-9B86-280E5ECAA4C1}" dt="2023-03-27T05:04:01.502" v="4269" actId="47"/>
        <pc:sldMkLst>
          <pc:docMk/>
          <pc:sldMk cId="0" sldId="260"/>
        </pc:sldMkLst>
      </pc:sldChg>
      <pc:sldChg chg="del">
        <pc:chgData name="이세민(2020182032)" userId="b43c26e5-f303-4db7-a7ac-7e041884ff5f" providerId="ADAL" clId="{2F27ED48-886A-409F-9B86-280E5ECAA4C1}" dt="2023-03-27T05:04:01.884" v="4270" actId="47"/>
        <pc:sldMkLst>
          <pc:docMk/>
          <pc:sldMk cId="0" sldId="261"/>
        </pc:sldMkLst>
      </pc:sldChg>
      <pc:sldChg chg="addSp delSp modSp add del mod">
        <pc:chgData name="이세민(2020182032)" userId="b43c26e5-f303-4db7-a7ac-7e041884ff5f" providerId="ADAL" clId="{2F27ED48-886A-409F-9B86-280E5ECAA4C1}" dt="2023-03-27T05:08:50.860" v="4479" actId="478"/>
        <pc:sldMkLst>
          <pc:docMk/>
          <pc:sldMk cId="0" sldId="262"/>
        </pc:sldMkLst>
        <pc:spChg chg="add del mod">
          <ac:chgData name="이세민(2020182032)" userId="b43c26e5-f303-4db7-a7ac-7e041884ff5f" providerId="ADAL" clId="{2F27ED48-886A-409F-9B86-280E5ECAA4C1}" dt="2023-03-27T05:06:12.083" v="4403" actId="478"/>
          <ac:spMkLst>
            <pc:docMk/>
            <pc:sldMk cId="0" sldId="262"/>
            <ac:spMk id="2" creationId="{01915C70-E035-11E8-B6DA-3DD9B0FAC88C}"/>
          </ac:spMkLst>
        </pc:spChg>
        <pc:spChg chg="add mod">
          <ac:chgData name="이세민(2020182032)" userId="b43c26e5-f303-4db7-a7ac-7e041884ff5f" providerId="ADAL" clId="{2F27ED48-886A-409F-9B86-280E5ECAA4C1}" dt="2023-03-27T05:08:38.400" v="4474" actId="1076"/>
          <ac:spMkLst>
            <pc:docMk/>
            <pc:sldMk cId="0" sldId="262"/>
            <ac:spMk id="4" creationId="{A8D5B8F7-E20A-09ED-E0A9-574C2921B713}"/>
          </ac:spMkLst>
        </pc:spChg>
        <pc:spChg chg="add mod">
          <ac:chgData name="이세민(2020182032)" userId="b43c26e5-f303-4db7-a7ac-7e041884ff5f" providerId="ADAL" clId="{2F27ED48-886A-409F-9B86-280E5ECAA4C1}" dt="2023-03-27T05:06:51.574" v="4431" actId="1076"/>
          <ac:spMkLst>
            <pc:docMk/>
            <pc:sldMk cId="0" sldId="262"/>
            <ac:spMk id="5" creationId="{D2253299-5BF7-6D61-A9FC-A5A1D52E1206}"/>
          </ac:spMkLst>
        </pc:spChg>
        <pc:spChg chg="add mod">
          <ac:chgData name="이세민(2020182032)" userId="b43c26e5-f303-4db7-a7ac-7e041884ff5f" providerId="ADAL" clId="{2F27ED48-886A-409F-9B86-280E5ECAA4C1}" dt="2023-03-27T05:07:15.557" v="4441" actId="1076"/>
          <ac:spMkLst>
            <pc:docMk/>
            <pc:sldMk cId="0" sldId="262"/>
            <ac:spMk id="7" creationId="{9F79C309-F12C-A253-57D7-CBEE8093DC75}"/>
          </ac:spMkLst>
        </pc:spChg>
        <pc:spChg chg="mod">
          <ac:chgData name="이세민(2020182032)" userId="b43c26e5-f303-4db7-a7ac-7e041884ff5f" providerId="ADAL" clId="{2F27ED48-886A-409F-9B86-280E5ECAA4C1}" dt="2023-03-27T05:07:07.051" v="4436" actId="1076"/>
          <ac:spMkLst>
            <pc:docMk/>
            <pc:sldMk cId="0" sldId="262"/>
            <ac:spMk id="17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5:07:07.051" v="4436" actId="1076"/>
          <ac:spMkLst>
            <pc:docMk/>
            <pc:sldMk cId="0" sldId="262"/>
            <ac:spMk id="18" creationId="{00000000-0000-0000-0000-000000000000}"/>
          </ac:spMkLst>
        </pc:spChg>
        <pc:spChg chg="del">
          <ac:chgData name="이세민(2020182032)" userId="b43c26e5-f303-4db7-a7ac-7e041884ff5f" providerId="ADAL" clId="{2F27ED48-886A-409F-9B86-280E5ECAA4C1}" dt="2023-03-27T05:05:27.566" v="4392" actId="478"/>
          <ac:spMkLst>
            <pc:docMk/>
            <pc:sldMk cId="0" sldId="262"/>
            <ac:spMk id="19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5:07:33.547" v="4450" actId="20577"/>
          <ac:spMkLst>
            <pc:docMk/>
            <pc:sldMk cId="0" sldId="262"/>
            <ac:spMk id="20" creationId="{00000000-0000-0000-0000-000000000000}"/>
          </ac:spMkLst>
        </pc:spChg>
        <pc:spChg chg="add del mod ord">
          <ac:chgData name="이세민(2020182032)" userId="b43c26e5-f303-4db7-a7ac-7e041884ff5f" providerId="ADAL" clId="{2F27ED48-886A-409F-9B86-280E5ECAA4C1}" dt="2023-03-27T05:08:50.860" v="4479" actId="478"/>
          <ac:spMkLst>
            <pc:docMk/>
            <pc:sldMk cId="0" sldId="262"/>
            <ac:spMk id="21" creationId="{00000000-0000-0000-0000-000000000000}"/>
          </ac:spMkLst>
        </pc:spChg>
        <pc:grpChg chg="mod">
          <ac:chgData name="이세민(2020182032)" userId="b43c26e5-f303-4db7-a7ac-7e041884ff5f" providerId="ADAL" clId="{2F27ED48-886A-409F-9B86-280E5ECAA4C1}" dt="2023-03-27T05:08:34.243" v="4472" actId="1076"/>
          <ac:grpSpMkLst>
            <pc:docMk/>
            <pc:sldMk cId="0" sldId="262"/>
            <ac:grpSpMk id="1001" creationId="{00000000-0000-0000-0000-000000000000}"/>
          </ac:grpSpMkLst>
        </pc:grpChg>
        <pc:grpChg chg="mod">
          <ac:chgData name="이세민(2020182032)" userId="b43c26e5-f303-4db7-a7ac-7e041884ff5f" providerId="ADAL" clId="{2F27ED48-886A-409F-9B86-280E5ECAA4C1}" dt="2023-03-27T05:07:07.051" v="4436" actId="1076"/>
          <ac:grpSpMkLst>
            <pc:docMk/>
            <pc:sldMk cId="0" sldId="262"/>
            <ac:grpSpMk id="1002" creationId="{00000000-0000-0000-0000-000000000000}"/>
          </ac:grpSpMkLst>
        </pc:grpChg>
        <pc:grpChg chg="del mod">
          <ac:chgData name="이세민(2020182032)" userId="b43c26e5-f303-4db7-a7ac-7e041884ff5f" providerId="ADAL" clId="{2F27ED48-886A-409F-9B86-280E5ECAA4C1}" dt="2023-03-27T05:07:58.593" v="4452" actId="165"/>
          <ac:grpSpMkLst>
            <pc:docMk/>
            <pc:sldMk cId="0" sldId="262"/>
            <ac:grpSpMk id="1005" creationId="{00000000-0000-0000-0000-000000000000}"/>
          </ac:grpSpMkLst>
        </pc:grpChg>
        <pc:picChg chg="add del mod ord topLvl">
          <ac:chgData name="이세민(2020182032)" userId="b43c26e5-f303-4db7-a7ac-7e041884ff5f" providerId="ADAL" clId="{2F27ED48-886A-409F-9B86-280E5ECAA4C1}" dt="2023-03-27T05:08:44.981" v="4476" actId="1076"/>
          <ac:picMkLst>
            <pc:docMk/>
            <pc:sldMk cId="0" sldId="262"/>
            <ac:picMk id="23" creationId="{00000000-0000-0000-0000-000000000000}"/>
          </ac:picMkLst>
        </pc:picChg>
        <pc:picChg chg="add del mod ord topLvl">
          <ac:chgData name="이세민(2020182032)" userId="b43c26e5-f303-4db7-a7ac-7e041884ff5f" providerId="ADAL" clId="{2F27ED48-886A-409F-9B86-280E5ECAA4C1}" dt="2023-03-27T05:08:44.981" v="4476" actId="1076"/>
          <ac:picMkLst>
            <pc:docMk/>
            <pc:sldMk cId="0" sldId="262"/>
            <ac:picMk id="24" creationId="{00000000-0000-0000-0000-000000000000}"/>
          </ac:picMkLst>
        </pc:picChg>
        <pc:picChg chg="del">
          <ac:chgData name="이세민(2020182032)" userId="b43c26e5-f303-4db7-a7ac-7e041884ff5f" providerId="ADAL" clId="{2F27ED48-886A-409F-9B86-280E5ECAA4C1}" dt="2023-03-27T05:07:40.037" v="4451" actId="478"/>
          <ac:picMkLst>
            <pc:docMk/>
            <pc:sldMk cId="0" sldId="262"/>
            <ac:picMk id="26" creationId="{00000000-0000-0000-0000-000000000000}"/>
          </ac:picMkLst>
        </pc:picChg>
      </pc:sldChg>
      <pc:sldChg chg="delSp modSp mod ord">
        <pc:chgData name="이세민(2020182032)" userId="b43c26e5-f303-4db7-a7ac-7e041884ff5f" providerId="ADAL" clId="{2F27ED48-886A-409F-9B86-280E5ECAA4C1}" dt="2023-03-27T04:33:30.029" v="2848" actId="20577"/>
        <pc:sldMkLst>
          <pc:docMk/>
          <pc:sldMk cId="0" sldId="263"/>
        </pc:sldMkLst>
        <pc:spChg chg="mod">
          <ac:chgData name="이세민(2020182032)" userId="b43c26e5-f303-4db7-a7ac-7e041884ff5f" providerId="ADAL" clId="{2F27ED48-886A-409F-9B86-280E5ECAA4C1}" dt="2023-03-27T04:29:29.482" v="2697" actId="1076"/>
          <ac:spMkLst>
            <pc:docMk/>
            <pc:sldMk cId="0" sldId="263"/>
            <ac:spMk id="9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4:33:30.029" v="2848" actId="2057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4:28:26.625" v="2606" actId="1076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4:29:15.498" v="2668" actId="1076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4:25:00.852" v="2103" actId="20577"/>
          <ac:spMkLst>
            <pc:docMk/>
            <pc:sldMk cId="0" sldId="263"/>
            <ac:spMk id="15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4:25:34.705" v="2142" actId="2057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4:25:27.080" v="2133" actId="20577"/>
          <ac:spMkLst>
            <pc:docMk/>
            <pc:sldMk cId="0" sldId="263"/>
            <ac:spMk id="24" creationId="{00000000-0000-0000-0000-000000000000}"/>
          </ac:spMkLst>
        </pc:spChg>
        <pc:spChg chg="del">
          <ac:chgData name="이세민(2020182032)" userId="b43c26e5-f303-4db7-a7ac-7e041884ff5f" providerId="ADAL" clId="{2F27ED48-886A-409F-9B86-280E5ECAA4C1}" dt="2023-03-27T04:33:09.313" v="2846" actId="478"/>
          <ac:spMkLst>
            <pc:docMk/>
            <pc:sldMk cId="0" sldId="263"/>
            <ac:spMk id="25" creationId="{00000000-0000-0000-0000-000000000000}"/>
          </ac:spMkLst>
        </pc:spChg>
        <pc:grpChg chg="mod">
          <ac:chgData name="이세민(2020182032)" userId="b43c26e5-f303-4db7-a7ac-7e041884ff5f" providerId="ADAL" clId="{2F27ED48-886A-409F-9B86-280E5ECAA4C1}" dt="2023-03-27T04:33:13.500" v="2847" actId="14100"/>
          <ac:grpSpMkLst>
            <pc:docMk/>
            <pc:sldMk cId="0" sldId="263"/>
            <ac:grpSpMk id="1002" creationId="{00000000-0000-0000-0000-000000000000}"/>
          </ac:grpSpMkLst>
        </pc:grpChg>
      </pc:sldChg>
      <pc:sldChg chg="addSp delSp modSp add mod setBg">
        <pc:chgData name="이세민(2020182032)" userId="b43c26e5-f303-4db7-a7ac-7e041884ff5f" providerId="ADAL" clId="{2F27ED48-886A-409F-9B86-280E5ECAA4C1}" dt="2023-03-27T04:23:18.076" v="2022" actId="9405"/>
        <pc:sldMkLst>
          <pc:docMk/>
          <pc:sldMk cId="2007077420" sldId="264"/>
        </pc:sldMkLst>
        <pc:spChg chg="mod">
          <ac:chgData name="이세민(2020182032)" userId="b43c26e5-f303-4db7-a7ac-7e041884ff5f" providerId="ADAL" clId="{2F27ED48-886A-409F-9B86-280E5ECAA4C1}" dt="2023-03-27T01:07:55.623" v="1428" actId="1076"/>
          <ac:spMkLst>
            <pc:docMk/>
            <pc:sldMk cId="2007077420" sldId="264"/>
            <ac:spMk id="14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1:10:17.741" v="1619" actId="20577"/>
          <ac:spMkLst>
            <pc:docMk/>
            <pc:sldMk cId="2007077420" sldId="264"/>
            <ac:spMk id="15" creationId="{00000000-0000-0000-0000-000000000000}"/>
          </ac:spMkLst>
        </pc:spChg>
        <pc:spChg chg="del">
          <ac:chgData name="이세민(2020182032)" userId="b43c26e5-f303-4db7-a7ac-7e041884ff5f" providerId="ADAL" clId="{2F27ED48-886A-409F-9B86-280E5ECAA4C1}" dt="2023-03-27T01:02:38.556" v="1169" actId="478"/>
          <ac:spMkLst>
            <pc:docMk/>
            <pc:sldMk cId="2007077420" sldId="264"/>
            <ac:spMk id="17" creationId="{00000000-0000-0000-0000-000000000000}"/>
          </ac:spMkLst>
        </pc:spChg>
        <pc:spChg chg="add mod">
          <ac:chgData name="이세민(2020182032)" userId="b43c26e5-f303-4db7-a7ac-7e041884ff5f" providerId="ADAL" clId="{2F27ED48-886A-409F-9B86-280E5ECAA4C1}" dt="2023-03-27T01:08:36.302" v="1444" actId="1076"/>
          <ac:spMkLst>
            <pc:docMk/>
            <pc:sldMk cId="2007077420" sldId="264"/>
            <ac:spMk id="39" creationId="{6B93ACDD-CF90-9F9D-D8E5-204671F46F40}"/>
          </ac:spMkLst>
        </pc:spChg>
        <pc:spChg chg="add mod">
          <ac:chgData name="이세민(2020182032)" userId="b43c26e5-f303-4db7-a7ac-7e041884ff5f" providerId="ADAL" clId="{2F27ED48-886A-409F-9B86-280E5ECAA4C1}" dt="2023-03-27T01:10:43.423" v="1652" actId="255"/>
          <ac:spMkLst>
            <pc:docMk/>
            <pc:sldMk cId="2007077420" sldId="264"/>
            <ac:spMk id="55" creationId="{DCAF03EE-FC6A-BC53-FB68-F0F0C7B42162}"/>
          </ac:spMkLst>
        </pc:spChg>
        <pc:spChg chg="add mod">
          <ac:chgData name="이세민(2020182032)" userId="b43c26e5-f303-4db7-a7ac-7e041884ff5f" providerId="ADAL" clId="{2F27ED48-886A-409F-9B86-280E5ECAA4C1}" dt="2023-03-27T01:11:21.181" v="1818" actId="20577"/>
          <ac:spMkLst>
            <pc:docMk/>
            <pc:sldMk cId="2007077420" sldId="264"/>
            <ac:spMk id="57" creationId="{9E873FE9-CC42-27C8-DD36-0B4074A745E5}"/>
          </ac:spMkLst>
        </pc:spChg>
        <pc:spChg chg="add mod">
          <ac:chgData name="이세민(2020182032)" userId="b43c26e5-f303-4db7-a7ac-7e041884ff5f" providerId="ADAL" clId="{2F27ED48-886A-409F-9B86-280E5ECAA4C1}" dt="2023-03-27T01:12:08.283" v="2008" actId="20577"/>
          <ac:spMkLst>
            <pc:docMk/>
            <pc:sldMk cId="2007077420" sldId="264"/>
            <ac:spMk id="58" creationId="{EA0FA914-4916-871E-734B-85F251A35039}"/>
          </ac:spMkLst>
        </pc:spChg>
        <pc:grpChg chg="del">
          <ac:chgData name="이세민(2020182032)" userId="b43c26e5-f303-4db7-a7ac-7e041884ff5f" providerId="ADAL" clId="{2F27ED48-886A-409F-9B86-280E5ECAA4C1}" dt="2023-03-27T01:02:43.148" v="1171" actId="478"/>
          <ac:grpSpMkLst>
            <pc:docMk/>
            <pc:sldMk cId="2007077420" sldId="264"/>
            <ac:grpSpMk id="9" creationId="{81C2AA67-5BE1-CFF5-32A7-0740D6E16602}"/>
          </ac:grpSpMkLst>
        </pc:grpChg>
        <pc:grpChg chg="del">
          <ac:chgData name="이세민(2020182032)" userId="b43c26e5-f303-4db7-a7ac-7e041884ff5f" providerId="ADAL" clId="{2F27ED48-886A-409F-9B86-280E5ECAA4C1}" dt="2023-03-27T01:02:43.913" v="1172" actId="478"/>
          <ac:grpSpMkLst>
            <pc:docMk/>
            <pc:sldMk cId="2007077420" sldId="264"/>
            <ac:grpSpMk id="12" creationId="{6E37398A-3A3D-124F-3E48-160D09AF81C0}"/>
          </ac:grpSpMkLst>
        </pc:grpChg>
        <pc:grpChg chg="del">
          <ac:chgData name="이세민(2020182032)" userId="b43c26e5-f303-4db7-a7ac-7e041884ff5f" providerId="ADAL" clId="{2F27ED48-886A-409F-9B86-280E5ECAA4C1}" dt="2023-03-27T01:03:06.531" v="1194" actId="478"/>
          <ac:grpSpMkLst>
            <pc:docMk/>
            <pc:sldMk cId="2007077420" sldId="264"/>
            <ac:grpSpMk id="29" creationId="{FE888835-A446-849B-6C3D-F4CB1AA9663E}"/>
          </ac:grpSpMkLst>
        </pc:grpChg>
        <pc:grpChg chg="del">
          <ac:chgData name="이세민(2020182032)" userId="b43c26e5-f303-4db7-a7ac-7e041884ff5f" providerId="ADAL" clId="{2F27ED48-886A-409F-9B86-280E5ECAA4C1}" dt="2023-03-27T01:02:52.890" v="1183" actId="478"/>
          <ac:grpSpMkLst>
            <pc:docMk/>
            <pc:sldMk cId="2007077420" sldId="264"/>
            <ac:grpSpMk id="40" creationId="{C800A428-898F-FAF2-5861-0E8691CDE083}"/>
          </ac:grpSpMkLst>
        </pc:grpChg>
        <pc:grpChg chg="add del mod">
          <ac:chgData name="이세민(2020182032)" userId="b43c26e5-f303-4db7-a7ac-7e041884ff5f" providerId="ADAL" clId="{2F27ED48-886A-409F-9B86-280E5ECAA4C1}" dt="2023-03-27T01:08:41.408" v="1446" actId="478"/>
          <ac:grpSpMkLst>
            <pc:docMk/>
            <pc:sldMk cId="2007077420" sldId="264"/>
            <ac:grpSpMk id="47" creationId="{FAA1113A-CC51-D6FD-1A5E-F2DA499450C5}"/>
          </ac:grpSpMkLst>
        </pc:grpChg>
        <pc:grpChg chg="del">
          <ac:chgData name="이세민(2020182032)" userId="b43c26e5-f303-4db7-a7ac-7e041884ff5f" providerId="ADAL" clId="{2F27ED48-886A-409F-9B86-280E5ECAA4C1}" dt="2023-03-27T01:02:51.651" v="1181" actId="478"/>
          <ac:grpSpMkLst>
            <pc:docMk/>
            <pc:sldMk cId="2007077420" sldId="264"/>
            <ac:grpSpMk id="51" creationId="{567FCC9D-8306-4105-4DB7-25DF08EEFAFB}"/>
          </ac:grpSpMkLst>
        </pc:grpChg>
        <pc:grpChg chg="add del mod">
          <ac:chgData name="이세민(2020182032)" userId="b43c26e5-f303-4db7-a7ac-7e041884ff5f" providerId="ADAL" clId="{2F27ED48-886A-409F-9B86-280E5ECAA4C1}" dt="2023-03-27T01:08:57.580" v="1453"/>
          <ac:grpSpMkLst>
            <pc:docMk/>
            <pc:sldMk cId="2007077420" sldId="264"/>
            <ac:grpSpMk id="52" creationId="{6A0337B6-C014-25EB-A29A-4296F5C0AC15}"/>
          </ac:grpSpMkLst>
        </pc:grpChg>
        <pc:grpChg chg="del">
          <ac:chgData name="이세민(2020182032)" userId="b43c26e5-f303-4db7-a7ac-7e041884ff5f" providerId="ADAL" clId="{2F27ED48-886A-409F-9B86-280E5ECAA4C1}" dt="2023-03-27T01:02:57.972" v="1187" actId="478"/>
          <ac:grpSpMkLst>
            <pc:docMk/>
            <pc:sldMk cId="2007077420" sldId="264"/>
            <ac:grpSpMk id="968" creationId="{1FDC09AB-E7B9-0000-13A8-CE11416A09B5}"/>
          </ac:grpSpMkLst>
        </pc:grpChg>
        <pc:grpChg chg="del">
          <ac:chgData name="이세민(2020182032)" userId="b43c26e5-f303-4db7-a7ac-7e041884ff5f" providerId="ADAL" clId="{2F27ED48-886A-409F-9B86-280E5ECAA4C1}" dt="2023-03-27T01:03:04.882" v="1192" actId="478"/>
          <ac:grpSpMkLst>
            <pc:docMk/>
            <pc:sldMk cId="2007077420" sldId="264"/>
            <ac:grpSpMk id="978" creationId="{059BFA48-6E39-D2C6-0522-3DCE99E3FFB5}"/>
          </ac:grpSpMkLst>
        </pc:grpChg>
        <pc:grpChg chg="del">
          <ac:chgData name="이세민(2020182032)" userId="b43c26e5-f303-4db7-a7ac-7e041884ff5f" providerId="ADAL" clId="{2F27ED48-886A-409F-9B86-280E5ECAA4C1}" dt="2023-03-27T01:03:03.937" v="1191" actId="478"/>
          <ac:grpSpMkLst>
            <pc:docMk/>
            <pc:sldMk cId="2007077420" sldId="264"/>
            <ac:grpSpMk id="985" creationId="{BD71D8CF-265F-537E-4320-4E9010BF42E5}"/>
          </ac:grpSpMkLst>
        </pc:grpChg>
        <pc:grpChg chg="del">
          <ac:chgData name="이세민(2020182032)" userId="b43c26e5-f303-4db7-a7ac-7e041884ff5f" providerId="ADAL" clId="{2F27ED48-886A-409F-9B86-280E5ECAA4C1}" dt="2023-03-27T01:02:52.383" v="1182" actId="478"/>
          <ac:grpSpMkLst>
            <pc:docMk/>
            <pc:sldMk cId="2007077420" sldId="264"/>
            <ac:grpSpMk id="986" creationId="{59089792-15DA-DE61-750F-51ECD9093175}"/>
          </ac:grpSpMkLst>
        </pc:grpChg>
        <pc:grpChg chg="del">
          <ac:chgData name="이세민(2020182032)" userId="b43c26e5-f303-4db7-a7ac-7e041884ff5f" providerId="ADAL" clId="{2F27ED48-886A-409F-9B86-280E5ECAA4C1}" dt="2023-03-27T01:02:50.106" v="1179" actId="478"/>
          <ac:grpSpMkLst>
            <pc:docMk/>
            <pc:sldMk cId="2007077420" sldId="264"/>
            <ac:grpSpMk id="999" creationId="{21D69945-AD0D-7F1D-8467-FA43C55402FB}"/>
          </ac:grpSpMkLst>
        </pc:grpChg>
        <pc:grpChg chg="add del">
          <ac:chgData name="이세민(2020182032)" userId="b43c26e5-f303-4db7-a7ac-7e041884ff5f" providerId="ADAL" clId="{2F27ED48-886A-409F-9B86-280E5ECAA4C1}" dt="2023-03-27T01:02:54.892" v="1185" actId="478"/>
          <ac:grpSpMkLst>
            <pc:docMk/>
            <pc:sldMk cId="2007077420" sldId="264"/>
            <ac:grpSpMk id="1001" creationId="{00000000-0000-0000-0000-000000000000}"/>
          </ac:grpSpMkLst>
        </pc:grpChg>
        <pc:grpChg chg="del">
          <ac:chgData name="이세민(2020182032)" userId="b43c26e5-f303-4db7-a7ac-7e041884ff5f" providerId="ADAL" clId="{2F27ED48-886A-409F-9B86-280E5ECAA4C1}" dt="2023-03-27T01:03:08.657" v="1195" actId="478"/>
          <ac:grpSpMkLst>
            <pc:docMk/>
            <pc:sldMk cId="2007077420" sldId="264"/>
            <ac:grpSpMk id="1007" creationId="{00000000-0000-0000-0000-000000000000}"/>
          </ac:grpSpMkLst>
        </pc:grpChg>
        <pc:grpChg chg="del">
          <ac:chgData name="이세민(2020182032)" userId="b43c26e5-f303-4db7-a7ac-7e041884ff5f" providerId="ADAL" clId="{2F27ED48-886A-409F-9B86-280E5ECAA4C1}" dt="2023-03-27T01:02:42.349" v="1170" actId="478"/>
          <ac:grpSpMkLst>
            <pc:docMk/>
            <pc:sldMk cId="2007077420" sldId="264"/>
            <ac:grpSpMk id="1019" creationId="{00000000-0000-0000-0000-000000000000}"/>
          </ac:grpSpMkLst>
        </pc:grpChg>
        <pc:picChg chg="add mod">
          <ac:chgData name="이세민(2020182032)" userId="b43c26e5-f303-4db7-a7ac-7e041884ff5f" providerId="ADAL" clId="{2F27ED48-886A-409F-9B86-280E5ECAA4C1}" dt="2023-03-27T01:08:19.050" v="1434" actId="1076"/>
          <ac:picMkLst>
            <pc:docMk/>
            <pc:sldMk cId="2007077420" sldId="264"/>
            <ac:picMk id="4" creationId="{940BA9C7-FA47-7369-789F-12486B2CEC7A}"/>
          </ac:picMkLst>
        </pc:picChg>
        <pc:picChg chg="add mod">
          <ac:chgData name="이세민(2020182032)" userId="b43c26e5-f303-4db7-a7ac-7e041884ff5f" providerId="ADAL" clId="{2F27ED48-886A-409F-9B86-280E5ECAA4C1}" dt="2023-03-27T01:08:31.285" v="1442" actId="1076"/>
          <ac:picMkLst>
            <pc:docMk/>
            <pc:sldMk cId="2007077420" sldId="264"/>
            <ac:picMk id="31" creationId="{6F822B83-6AB7-22C5-603F-43A392686102}"/>
          </ac:picMkLst>
        </pc:picChg>
        <pc:picChg chg="add mod">
          <ac:chgData name="이세민(2020182032)" userId="b43c26e5-f303-4db7-a7ac-7e041884ff5f" providerId="ADAL" clId="{2F27ED48-886A-409F-9B86-280E5ECAA4C1}" dt="2023-03-27T01:08:29.666" v="1441" actId="1076"/>
          <ac:picMkLst>
            <pc:docMk/>
            <pc:sldMk cId="2007077420" sldId="264"/>
            <ac:picMk id="37" creationId="{AC84458A-4483-6B73-E1B0-BDA66412EF3B}"/>
          </ac:picMkLst>
        </pc:picChg>
        <pc:picChg chg="del">
          <ac:chgData name="이세민(2020182032)" userId="b43c26e5-f303-4db7-a7ac-7e041884ff5f" providerId="ADAL" clId="{2F27ED48-886A-409F-9B86-280E5ECAA4C1}" dt="2023-03-27T01:02:44.417" v="1173" actId="478"/>
          <ac:picMkLst>
            <pc:docMk/>
            <pc:sldMk cId="2007077420" sldId="264"/>
            <ac:picMk id="42" creationId="{00000000-0000-0000-0000-000000000000}"/>
          </ac:picMkLst>
        </pc:picChg>
        <pc:picChg chg="mod">
          <ac:chgData name="이세민(2020182032)" userId="b43c26e5-f303-4db7-a7ac-7e041884ff5f" providerId="ADAL" clId="{2F27ED48-886A-409F-9B86-280E5ECAA4C1}" dt="2023-03-27T01:08:09.355" v="1429"/>
          <ac:picMkLst>
            <pc:docMk/>
            <pc:sldMk cId="2007077420" sldId="264"/>
            <ac:picMk id="50" creationId="{B92E9CC9-BEED-2AB9-7874-2D49F8870248}"/>
          </ac:picMkLst>
        </pc:picChg>
        <pc:picChg chg="mod">
          <ac:chgData name="이세민(2020182032)" userId="b43c26e5-f303-4db7-a7ac-7e041884ff5f" providerId="ADAL" clId="{2F27ED48-886A-409F-9B86-280E5ECAA4C1}" dt="2023-03-27T01:08:51.535" v="1448"/>
          <ac:picMkLst>
            <pc:docMk/>
            <pc:sldMk cId="2007077420" sldId="264"/>
            <ac:picMk id="54" creationId="{6A1237E5-1859-4DF9-3AB1-052091A9670B}"/>
          </ac:picMkLst>
        </pc:picChg>
        <pc:inkChg chg="add">
          <ac:chgData name="이세민(2020182032)" userId="b43c26e5-f303-4db7-a7ac-7e041884ff5f" providerId="ADAL" clId="{2F27ED48-886A-409F-9B86-280E5ECAA4C1}" dt="2023-03-27T04:23:06.241" v="2019" actId="9405"/>
          <ac:inkMkLst>
            <pc:docMk/>
            <pc:sldMk cId="2007077420" sldId="264"/>
            <ac:inkMk id="2" creationId="{A2004133-9EE8-0007-8302-A6CCE4478AF7}"/>
          </ac:inkMkLst>
        </pc:inkChg>
        <pc:inkChg chg="add">
          <ac:chgData name="이세민(2020182032)" userId="b43c26e5-f303-4db7-a7ac-7e041884ff5f" providerId="ADAL" clId="{2F27ED48-886A-409F-9B86-280E5ECAA4C1}" dt="2023-03-27T04:23:09.406" v="2020" actId="9405"/>
          <ac:inkMkLst>
            <pc:docMk/>
            <pc:sldMk cId="2007077420" sldId="264"/>
            <ac:inkMk id="6" creationId="{0A503DA7-EAE1-4952-3E32-5E517078B001}"/>
          </ac:inkMkLst>
        </pc:inkChg>
        <pc:inkChg chg="add">
          <ac:chgData name="이세민(2020182032)" userId="b43c26e5-f303-4db7-a7ac-7e041884ff5f" providerId="ADAL" clId="{2F27ED48-886A-409F-9B86-280E5ECAA4C1}" dt="2023-03-27T04:23:13.773" v="2021" actId="9405"/>
          <ac:inkMkLst>
            <pc:docMk/>
            <pc:sldMk cId="2007077420" sldId="264"/>
            <ac:inkMk id="8" creationId="{61DF477A-8E49-D91F-BA2C-CD362E6DEA51}"/>
          </ac:inkMkLst>
        </pc:inkChg>
        <pc:inkChg chg="add">
          <ac:chgData name="이세민(2020182032)" userId="b43c26e5-f303-4db7-a7ac-7e041884ff5f" providerId="ADAL" clId="{2F27ED48-886A-409F-9B86-280E5ECAA4C1}" dt="2023-03-27T04:23:18.076" v="2022" actId="9405"/>
          <ac:inkMkLst>
            <pc:docMk/>
            <pc:sldMk cId="2007077420" sldId="264"/>
            <ac:inkMk id="9" creationId="{082470A3-25D6-4207-2C6B-3FFA1A5AFC2A}"/>
          </ac:inkMkLst>
        </pc:inkChg>
        <pc:inkChg chg="del">
          <ac:chgData name="이세민(2020182032)" userId="b43c26e5-f303-4db7-a7ac-7e041884ff5f" providerId="ADAL" clId="{2F27ED48-886A-409F-9B86-280E5ECAA4C1}" dt="2023-03-27T01:02:58.971" v="1188" actId="478"/>
          <ac:inkMkLst>
            <pc:docMk/>
            <pc:sldMk cId="2007077420" sldId="264"/>
            <ac:inkMk id="62" creationId="{5E453B2A-2D42-CA6A-7858-057868E2D126}"/>
          </ac:inkMkLst>
        </pc:inkChg>
        <pc:inkChg chg="del">
          <ac:chgData name="이세민(2020182032)" userId="b43c26e5-f303-4db7-a7ac-7e041884ff5f" providerId="ADAL" clId="{2F27ED48-886A-409F-9B86-280E5ECAA4C1}" dt="2023-03-27T01:03:02.848" v="1190" actId="478"/>
          <ac:inkMkLst>
            <pc:docMk/>
            <pc:sldMk cId="2007077420" sldId="264"/>
            <ac:inkMk id="960" creationId="{ACC288B0-A7DC-42CF-122B-B3156220BC60}"/>
          </ac:inkMkLst>
        </pc:inkChg>
        <pc:inkChg chg="del">
          <ac:chgData name="이세민(2020182032)" userId="b43c26e5-f303-4db7-a7ac-7e041884ff5f" providerId="ADAL" clId="{2F27ED48-886A-409F-9B86-280E5ECAA4C1}" dt="2023-03-27T01:03:05.716" v="1193" actId="478"/>
          <ac:inkMkLst>
            <pc:docMk/>
            <pc:sldMk cId="2007077420" sldId="264"/>
            <ac:inkMk id="969" creationId="{1805EBC2-1168-AB15-9232-22A2608947E8}"/>
          </ac:inkMkLst>
        </pc:inkChg>
        <pc:inkChg chg="del">
          <ac:chgData name="이세민(2020182032)" userId="b43c26e5-f303-4db7-a7ac-7e041884ff5f" providerId="ADAL" clId="{2F27ED48-886A-409F-9B86-280E5ECAA4C1}" dt="2023-03-27T01:02:56.952" v="1186" actId="478"/>
          <ac:inkMkLst>
            <pc:docMk/>
            <pc:sldMk cId="2007077420" sldId="264"/>
            <ac:inkMk id="987" creationId="{4DB3DF20-689D-6775-C14D-3586B438638F}"/>
          </ac:inkMkLst>
        </pc:inkChg>
        <pc:inkChg chg="del">
          <ac:chgData name="이세민(2020182032)" userId="b43c26e5-f303-4db7-a7ac-7e041884ff5f" providerId="ADAL" clId="{2F27ED48-886A-409F-9B86-280E5ECAA4C1}" dt="2023-03-27T01:03:00.520" v="1189" actId="478"/>
          <ac:inkMkLst>
            <pc:docMk/>
            <pc:sldMk cId="2007077420" sldId="264"/>
            <ac:inkMk id="988" creationId="{53E78601-B06E-737F-3E8C-7B70AC15C2D5}"/>
          </ac:inkMkLst>
        </pc:inkChg>
        <pc:inkChg chg="del">
          <ac:chgData name="이세민(2020182032)" userId="b43c26e5-f303-4db7-a7ac-7e041884ff5f" providerId="ADAL" clId="{2F27ED48-886A-409F-9B86-280E5ECAA4C1}" dt="2023-03-27T01:02:46.557" v="1175" actId="478"/>
          <ac:inkMkLst>
            <pc:docMk/>
            <pc:sldMk cId="2007077420" sldId="264"/>
            <ac:inkMk id="989" creationId="{0097A9AA-4E58-1631-C7A0-240EA36C4DD7}"/>
          </ac:inkMkLst>
        </pc:inkChg>
        <pc:inkChg chg="del">
          <ac:chgData name="이세민(2020182032)" userId="b43c26e5-f303-4db7-a7ac-7e041884ff5f" providerId="ADAL" clId="{2F27ED48-886A-409F-9B86-280E5ECAA4C1}" dt="2023-03-27T01:02:51.033" v="1180" actId="478"/>
          <ac:inkMkLst>
            <pc:docMk/>
            <pc:sldMk cId="2007077420" sldId="264"/>
            <ac:inkMk id="990" creationId="{5E1A1B20-3AB7-798C-5AAE-9A53D7CDB9EC}"/>
          </ac:inkMkLst>
        </pc:inkChg>
        <pc:inkChg chg="del">
          <ac:chgData name="이세민(2020182032)" userId="b43c26e5-f303-4db7-a7ac-7e041884ff5f" providerId="ADAL" clId="{2F27ED48-886A-409F-9B86-280E5ECAA4C1}" dt="2023-03-27T01:02:45.657" v="1174" actId="478"/>
          <ac:inkMkLst>
            <pc:docMk/>
            <pc:sldMk cId="2007077420" sldId="264"/>
            <ac:inkMk id="992" creationId="{27CCD1C0-7B98-FDBD-C804-6B2FF83700D3}"/>
          </ac:inkMkLst>
        </pc:inkChg>
        <pc:inkChg chg="del">
          <ac:chgData name="이세민(2020182032)" userId="b43c26e5-f303-4db7-a7ac-7e041884ff5f" providerId="ADAL" clId="{2F27ED48-886A-409F-9B86-280E5ECAA4C1}" dt="2023-03-27T01:02:49.280" v="1178" actId="478"/>
          <ac:inkMkLst>
            <pc:docMk/>
            <pc:sldMk cId="2007077420" sldId="264"/>
            <ac:inkMk id="995" creationId="{9E6FF40A-A095-A56F-F206-0EAE79C9227D}"/>
          </ac:inkMkLst>
        </pc:inkChg>
      </pc:sldChg>
      <pc:sldChg chg="addSp delSp modSp add del mod">
        <pc:chgData name="이세민(2020182032)" userId="b43c26e5-f303-4db7-a7ac-7e041884ff5f" providerId="ADAL" clId="{2F27ED48-886A-409F-9B86-280E5ECAA4C1}" dt="2023-03-27T01:16:09.503" v="2018" actId="47"/>
        <pc:sldMkLst>
          <pc:docMk/>
          <pc:sldMk cId="161722762" sldId="265"/>
        </pc:sldMkLst>
        <pc:grpChg chg="del mod">
          <ac:chgData name="이세민(2020182032)" userId="b43c26e5-f303-4db7-a7ac-7e041884ff5f" providerId="ADAL" clId="{2F27ED48-886A-409F-9B86-280E5ECAA4C1}" dt="2023-03-27T01:04:23.651" v="1236"/>
          <ac:grpSpMkLst>
            <pc:docMk/>
            <pc:sldMk cId="161722762" sldId="265"/>
            <ac:grpSpMk id="22" creationId="{052B9F81-0C3A-E935-AA94-ACCE2FEEA41E}"/>
          </ac:grpSpMkLst>
        </pc:grpChg>
        <pc:grpChg chg="del mod">
          <ac:chgData name="이세민(2020182032)" userId="b43c26e5-f303-4db7-a7ac-7e041884ff5f" providerId="ADAL" clId="{2F27ED48-886A-409F-9B86-280E5ECAA4C1}" dt="2023-03-27T01:04:23.651" v="1236"/>
          <ac:grpSpMkLst>
            <pc:docMk/>
            <pc:sldMk cId="161722762" sldId="265"/>
            <ac:grpSpMk id="35" creationId="{7F7B0058-5355-793D-DDF0-249A46EFEDF2}"/>
          </ac:grpSpMkLst>
        </pc:grpChg>
        <pc:grpChg chg="del mod">
          <ac:chgData name="이세민(2020182032)" userId="b43c26e5-f303-4db7-a7ac-7e041884ff5f" providerId="ADAL" clId="{2F27ED48-886A-409F-9B86-280E5ECAA4C1}" dt="2023-03-27T01:04:26.238" v="1239"/>
          <ac:grpSpMkLst>
            <pc:docMk/>
            <pc:sldMk cId="161722762" sldId="265"/>
            <ac:grpSpMk id="42" creationId="{4307655A-7DB0-A871-3FD8-D8CE2203B152}"/>
          </ac:grpSpMkLst>
        </pc:grpChg>
        <pc:grpChg chg="del mod">
          <ac:chgData name="이세민(2020182032)" userId="b43c26e5-f303-4db7-a7ac-7e041884ff5f" providerId="ADAL" clId="{2F27ED48-886A-409F-9B86-280E5ECAA4C1}" dt="2023-03-27T01:04:38.619" v="1248"/>
          <ac:grpSpMkLst>
            <pc:docMk/>
            <pc:sldMk cId="161722762" sldId="265"/>
            <ac:grpSpMk id="45" creationId="{7D4926F2-5E37-4CE6-20B7-E222A1372440}"/>
          </ac:grpSpMkLst>
        </pc:grpChg>
        <pc:grpChg chg="del mod">
          <ac:chgData name="이세민(2020182032)" userId="b43c26e5-f303-4db7-a7ac-7e041884ff5f" providerId="ADAL" clId="{2F27ED48-886A-409F-9B86-280E5ECAA4C1}" dt="2023-03-27T01:04:44.763" v="1251"/>
          <ac:grpSpMkLst>
            <pc:docMk/>
            <pc:sldMk cId="161722762" sldId="265"/>
            <ac:grpSpMk id="52" creationId="{5A08DFB1-D92C-0BAD-4C71-6F3401E91CD6}"/>
          </ac:grpSpMkLst>
        </pc:grpChg>
        <pc:grpChg chg="del mod">
          <ac:chgData name="이세민(2020182032)" userId="b43c26e5-f303-4db7-a7ac-7e041884ff5f" providerId="ADAL" clId="{2F27ED48-886A-409F-9B86-280E5ECAA4C1}" dt="2023-03-27T01:04:52.165" v="1255"/>
          <ac:grpSpMkLst>
            <pc:docMk/>
            <pc:sldMk cId="161722762" sldId="265"/>
            <ac:grpSpMk id="55" creationId="{9562061C-84BF-6023-4D4A-9537B1935AE8}"/>
          </ac:grpSpMkLst>
        </pc:grpChg>
        <pc:grpChg chg="del mod">
          <ac:chgData name="이세민(2020182032)" userId="b43c26e5-f303-4db7-a7ac-7e041884ff5f" providerId="ADAL" clId="{2F27ED48-886A-409F-9B86-280E5ECAA4C1}" dt="2023-03-27T01:04:57.190" v="1260"/>
          <ac:grpSpMkLst>
            <pc:docMk/>
            <pc:sldMk cId="161722762" sldId="265"/>
            <ac:grpSpMk id="59" creationId="{E53576F3-4E5E-D67A-907F-82CEBF9F84EC}"/>
          </ac:grpSpMkLst>
        </pc:grpChg>
        <pc:grpChg chg="del mod">
          <ac:chgData name="이세민(2020182032)" userId="b43c26e5-f303-4db7-a7ac-7e041884ff5f" providerId="ADAL" clId="{2F27ED48-886A-409F-9B86-280E5ECAA4C1}" dt="2023-03-27T01:05:07.726" v="1267"/>
          <ac:grpSpMkLst>
            <pc:docMk/>
            <pc:sldMk cId="161722762" sldId="265"/>
            <ac:grpSpMk id="63" creationId="{C1DC46D1-1035-BDBB-A43C-F87151483C70}"/>
          </ac:grpSpMkLst>
        </pc:grpChg>
        <pc:grpChg chg="del mod">
          <ac:chgData name="이세민(2020182032)" userId="b43c26e5-f303-4db7-a7ac-7e041884ff5f" providerId="ADAL" clId="{2F27ED48-886A-409F-9B86-280E5ECAA4C1}" dt="2023-03-27T01:05:07.726" v="1267"/>
          <ac:grpSpMkLst>
            <pc:docMk/>
            <pc:sldMk cId="161722762" sldId="265"/>
            <ac:grpSpMk id="964" creationId="{224964D0-0EB2-D967-A703-6EA6B9A556A1}"/>
          </ac:grpSpMkLst>
        </pc:grpChg>
        <pc:grpChg chg="del mod">
          <ac:chgData name="이세민(2020182032)" userId="b43c26e5-f303-4db7-a7ac-7e041884ff5f" providerId="ADAL" clId="{2F27ED48-886A-409F-9B86-280E5ECAA4C1}" dt="2023-03-27T01:05:14.198" v="1275"/>
          <ac:grpSpMkLst>
            <pc:docMk/>
            <pc:sldMk cId="161722762" sldId="265"/>
            <ac:grpSpMk id="965" creationId="{59CD5C8A-5F41-4231-4C91-F033245B89AC}"/>
          </ac:grpSpMkLst>
        </pc:grpChg>
        <pc:grpChg chg="del mod">
          <ac:chgData name="이세민(2020182032)" userId="b43c26e5-f303-4db7-a7ac-7e041884ff5f" providerId="ADAL" clId="{2F27ED48-886A-409F-9B86-280E5ECAA4C1}" dt="2023-03-27T01:05:15.086" v="1277"/>
          <ac:grpSpMkLst>
            <pc:docMk/>
            <pc:sldMk cId="161722762" sldId="265"/>
            <ac:grpSpMk id="973" creationId="{A9382C2E-7B39-A23D-088A-B4837ED237BA}"/>
          </ac:grpSpMkLst>
        </pc:grpChg>
        <pc:grpChg chg="del mod">
          <ac:chgData name="이세민(2020182032)" userId="b43c26e5-f303-4db7-a7ac-7e041884ff5f" providerId="ADAL" clId="{2F27ED48-886A-409F-9B86-280E5ECAA4C1}" dt="2023-03-27T01:05:34.812" v="1306"/>
          <ac:grpSpMkLst>
            <pc:docMk/>
            <pc:sldMk cId="161722762" sldId="265"/>
            <ac:grpSpMk id="975" creationId="{6A414C30-B02A-F12C-1E9A-7EF65EC99EAA}"/>
          </ac:grpSpMkLst>
        </pc:grpChg>
        <pc:grpChg chg="del mod">
          <ac:chgData name="이세민(2020182032)" userId="b43c26e5-f303-4db7-a7ac-7e041884ff5f" providerId="ADAL" clId="{2F27ED48-886A-409F-9B86-280E5ECAA4C1}" dt="2023-03-27T01:05:28.735" v="1299"/>
          <ac:grpSpMkLst>
            <pc:docMk/>
            <pc:sldMk cId="161722762" sldId="265"/>
            <ac:grpSpMk id="987" creationId="{6F5C8468-81E1-2FC7-D975-312CD2E07B2E}"/>
          </ac:grpSpMkLst>
        </pc:grpChg>
        <pc:grpChg chg="del mod">
          <ac:chgData name="이세민(2020182032)" userId="b43c26e5-f303-4db7-a7ac-7e041884ff5f" providerId="ADAL" clId="{2F27ED48-886A-409F-9B86-280E5ECAA4C1}" dt="2023-03-27T01:05:34.812" v="1306"/>
          <ac:grpSpMkLst>
            <pc:docMk/>
            <pc:sldMk cId="161722762" sldId="265"/>
            <ac:grpSpMk id="994" creationId="{92DD2CA3-7890-E71F-59EC-11E9B9861B43}"/>
          </ac:grpSpMkLst>
        </pc:grpChg>
        <pc:grpChg chg="mod">
          <ac:chgData name="이세민(2020182032)" userId="b43c26e5-f303-4db7-a7ac-7e041884ff5f" providerId="ADAL" clId="{2F27ED48-886A-409F-9B86-280E5ECAA4C1}" dt="2023-03-27T01:06:09.520" v="1326" actId="1076"/>
          <ac:grpSpMkLst>
            <pc:docMk/>
            <pc:sldMk cId="161722762" sldId="265"/>
            <ac:grpSpMk id="1000" creationId="{039C72C9-F98B-F0BB-BD73-D4ED7209B0D4}"/>
          </ac:grpSpMkLst>
        </pc:grpChg>
        <pc:grpChg chg="del mod">
          <ac:chgData name="이세민(2020182032)" userId="b43c26e5-f303-4db7-a7ac-7e041884ff5f" providerId="ADAL" clId="{2F27ED48-886A-409F-9B86-280E5ECAA4C1}" dt="2023-03-27T01:05:45.288" v="1315"/>
          <ac:grpSpMkLst>
            <pc:docMk/>
            <pc:sldMk cId="161722762" sldId="265"/>
            <ac:grpSpMk id="1009" creationId="{6A7182E2-3A30-066E-E926-1AECB13B8050}"/>
          </ac:grpSpMkLst>
        </pc:grpChg>
        <pc:grpChg chg="mod">
          <ac:chgData name="이세민(2020182032)" userId="b43c26e5-f303-4db7-a7ac-7e041884ff5f" providerId="ADAL" clId="{2F27ED48-886A-409F-9B86-280E5ECAA4C1}" dt="2023-03-27T01:06:09.520" v="1326" actId="1076"/>
          <ac:grpSpMkLst>
            <pc:docMk/>
            <pc:sldMk cId="161722762" sldId="265"/>
            <ac:grpSpMk id="1011" creationId="{9A898446-120D-C052-C23A-563995E6B371}"/>
          </ac:grpSpMkLst>
        </pc:grpChg>
        <pc:grpChg chg="mod">
          <ac:chgData name="이세민(2020182032)" userId="b43c26e5-f303-4db7-a7ac-7e041884ff5f" providerId="ADAL" clId="{2F27ED48-886A-409F-9B86-280E5ECAA4C1}" dt="2023-03-27T01:05:56.457" v="1321"/>
          <ac:grpSpMkLst>
            <pc:docMk/>
            <pc:sldMk cId="161722762" sldId="265"/>
            <ac:grpSpMk id="1015" creationId="{B33EF0DE-4DD7-8726-48D4-219FCDC7F622}"/>
          </ac:grpSpMkLst>
        </pc:grpChg>
        <pc:grpChg chg="add mod">
          <ac:chgData name="이세민(2020182032)" userId="b43c26e5-f303-4db7-a7ac-7e041884ff5f" providerId="ADAL" clId="{2F27ED48-886A-409F-9B86-280E5ECAA4C1}" dt="2023-03-27T01:08:49.651" v="1447"/>
          <ac:grpSpMkLst>
            <pc:docMk/>
            <pc:sldMk cId="161722762" sldId="265"/>
            <ac:grpSpMk id="1056" creationId="{F029718C-1880-DE56-16FB-82810234BFC9}"/>
          </ac:grpSpMkLst>
        </pc:grpChg>
        <pc:picChg chg="del mod">
          <ac:chgData name="이세민(2020182032)" userId="b43c26e5-f303-4db7-a7ac-7e041884ff5f" providerId="ADAL" clId="{2F27ED48-886A-409F-9B86-280E5ECAA4C1}" dt="2023-03-27T01:06:02.131" v="1323" actId="478"/>
          <ac:picMkLst>
            <pc:docMk/>
            <pc:sldMk cId="161722762" sldId="265"/>
            <ac:picMk id="4" creationId="{940BA9C7-FA47-7369-789F-12486B2CEC7A}"/>
          </ac:picMkLst>
        </pc:picChg>
        <pc:picChg chg="del mod">
          <ac:chgData name="이세민(2020182032)" userId="b43c26e5-f303-4db7-a7ac-7e041884ff5f" providerId="ADAL" clId="{2F27ED48-886A-409F-9B86-280E5ECAA4C1}" dt="2023-03-27T01:06:02.542" v="1324" actId="478"/>
          <ac:picMkLst>
            <pc:docMk/>
            <pc:sldMk cId="161722762" sldId="265"/>
            <ac:picMk id="31" creationId="{6F822B83-6AB7-22C5-603F-43A392686102}"/>
          </ac:picMkLst>
        </pc:picChg>
        <pc:picChg chg="del mod">
          <ac:chgData name="이세민(2020182032)" userId="b43c26e5-f303-4db7-a7ac-7e041884ff5f" providerId="ADAL" clId="{2F27ED48-886A-409F-9B86-280E5ECAA4C1}" dt="2023-03-27T01:06:03.025" v="1325" actId="478"/>
          <ac:picMkLst>
            <pc:docMk/>
            <pc:sldMk cId="161722762" sldId="265"/>
            <ac:picMk id="37" creationId="{AC84458A-4483-6B73-E1B0-BDA66412EF3B}"/>
          </ac:picMkLst>
        </pc:picChg>
        <pc:picChg chg="mod">
          <ac:chgData name="이세민(2020182032)" userId="b43c26e5-f303-4db7-a7ac-7e041884ff5f" providerId="ADAL" clId="{2F27ED48-886A-409F-9B86-280E5ECAA4C1}" dt="2023-03-27T01:08:49.651" v="1447"/>
          <ac:picMkLst>
            <pc:docMk/>
            <pc:sldMk cId="161722762" sldId="265"/>
            <ac:picMk id="1057" creationId="{BCD4C438-752A-4B63-AFCD-F008A8C19F8D}"/>
          </ac:picMkLst>
        </pc:picChg>
        <pc:inkChg chg="add del">
          <ac:chgData name="이세민(2020182032)" userId="b43c26e5-f303-4db7-a7ac-7e041884ff5f" providerId="ADAL" clId="{2F27ED48-886A-409F-9B86-280E5ECAA4C1}" dt="2023-03-27T01:03:50.275" v="1207" actId="9405"/>
          <ac:inkMkLst>
            <pc:docMk/>
            <pc:sldMk cId="161722762" sldId="265"/>
            <ac:inkMk id="2" creationId="{63FFB71E-0D0B-2F8D-DA01-7C28D4DA35C7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6" creationId="{1C3E1677-98F2-2D04-F005-823FE457CB96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8" creationId="{275347E6-FB71-1672-8168-A29DE1CE73C7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9" creationId="{558C9BF0-9BC6-4C89-BBDC-350AF29C2C9F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12" creationId="{2C2C058F-F1EE-29B5-ABA3-D6214C12EC38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17" creationId="{CE469D84-590C-88CF-BE72-3AFD87FEA5E4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18" creationId="{B20ECA82-FF20-3A09-1AC5-57248E0A20C9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19" creationId="{5812B213-D7EC-504E-9877-8DC44A6F6170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20" creationId="{F9C5806D-15D8-6FBB-0CE3-01AB6D3D7F2C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21" creationId="{C14791B8-A25B-BE5B-75D4-7681DEBACD5A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23" creationId="{CA108FF7-2D07-8326-3A0A-31F4C75E57D7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24" creationId="{8CE2CADE-69B1-9CB9-9BFA-88C5C4BC4599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25" creationId="{91E1158B-129F-05BC-B3EC-BF5760FE6D56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26" creationId="{0429AC57-DAFB-1FFC-F55D-ADD516E41D47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27" creationId="{F216C13C-4A69-2D3B-AA49-7AF86D1C1E79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28" creationId="{396710BF-E7ED-904F-DF2D-059E6A499995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29" creationId="{D7CAED42-27BD-3118-F305-2FF194F86CCD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30" creationId="{79AA6084-3D1F-7987-0DDB-C5FB4B904C2B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32" creationId="{DDF958DC-BF94-3D8F-7D4B-6DA48024BCD6}"/>
          </ac:inkMkLst>
        </pc:inkChg>
        <pc:inkChg chg="add del">
          <ac:chgData name="이세민(2020182032)" userId="b43c26e5-f303-4db7-a7ac-7e041884ff5f" providerId="ADAL" clId="{2F27ED48-886A-409F-9B86-280E5ECAA4C1}" dt="2023-03-27T01:04:12.665" v="1228" actId="9405"/>
          <ac:inkMkLst>
            <pc:docMk/>
            <pc:sldMk cId="161722762" sldId="265"/>
            <ac:inkMk id="33" creationId="{DAD85AAD-A03E-4ACA-05AE-4B53BD15E237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34" creationId="{BF790B24-CBBE-7DF3-AF20-6DA4D75A6EE9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36" creationId="{A1AC44AF-70B8-FB2A-273C-60F64BEBCBE0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38" creationId="{11103446-0057-2ECF-1C4D-89AFC878CCCF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39" creationId="{31314805-95DE-BD35-115F-00E882BF564C}"/>
          </ac:inkMkLst>
        </pc:inkChg>
        <pc:inkChg chg="add del">
          <ac:chgData name="이세민(2020182032)" userId="b43c26e5-f303-4db7-a7ac-7e041884ff5f" providerId="ADAL" clId="{2F27ED48-886A-409F-9B86-280E5ECAA4C1}" dt="2023-03-27T01:04:23.127" v="1235" actId="9405"/>
          <ac:inkMkLst>
            <pc:docMk/>
            <pc:sldMk cId="161722762" sldId="265"/>
            <ac:inkMk id="40" creationId="{E6B88940-F438-C6D2-67DF-37118F4CF253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43" creationId="{3D9CB33B-D120-753C-A3C7-6910D94F501A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44" creationId="{ED0D859F-FB6C-4C6C-D711-AFC3B01445A4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46" creationId="{8DC8E7C4-C063-E0FB-E3C2-CBD3164551B1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47" creationId="{4B12FCEE-844D-E72D-0250-0A90034353C1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48" creationId="{694F82BC-DF3A-F5B3-92A8-0FEF2F3DB429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49" creationId="{C1C284E7-E223-F3A5-AB42-23AE14C6DA0F}"/>
          </ac:inkMkLst>
        </pc:inkChg>
        <pc:inkChg chg="add del">
          <ac:chgData name="이세민(2020182032)" userId="b43c26e5-f303-4db7-a7ac-7e041884ff5f" providerId="ADAL" clId="{2F27ED48-886A-409F-9B86-280E5ECAA4C1}" dt="2023-03-27T01:04:38.323" v="1247" actId="9405"/>
          <ac:inkMkLst>
            <pc:docMk/>
            <pc:sldMk cId="161722762" sldId="265"/>
            <ac:inkMk id="50" creationId="{0B8496B8-F731-9B2C-BAEF-2B2F9EBAA72C}"/>
          </ac:inkMkLst>
        </pc:inkChg>
        <pc:inkChg chg="add del">
          <ac:chgData name="이세민(2020182032)" userId="b43c26e5-f303-4db7-a7ac-7e041884ff5f" providerId="ADAL" clId="{2F27ED48-886A-409F-9B86-280E5ECAA4C1}" dt="2023-03-27T01:04:38.146" v="1246" actId="9405"/>
          <ac:inkMkLst>
            <pc:docMk/>
            <pc:sldMk cId="161722762" sldId="265"/>
            <ac:inkMk id="51" creationId="{2C9AD9E6-7F1D-3695-2B70-6204FA971C01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53" creationId="{60DECD4B-FC67-DC69-F362-17099D82AEE0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54" creationId="{9C9F35B7-5D14-95AB-404D-789FB7D6AF2F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56" creationId="{0D0C514A-0547-32FB-0754-8C6CA28640D5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57" creationId="{1878AA00-5455-F989-9C25-EB99B3003B59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58" creationId="{4F496083-080E-1B3C-14F9-DDE8BA72070E}"/>
          </ac:inkMkLst>
        </pc:inkChg>
        <pc:inkChg chg="add del">
          <ac:chgData name="이세민(2020182032)" userId="b43c26e5-f303-4db7-a7ac-7e041884ff5f" providerId="ADAL" clId="{2F27ED48-886A-409F-9B86-280E5ECAA4C1}" dt="2023-03-27T01:04:53.425" v="1257" actId="9405"/>
          <ac:inkMkLst>
            <pc:docMk/>
            <pc:sldMk cId="161722762" sldId="265"/>
            <ac:inkMk id="60" creationId="{8A258707-E066-987C-4CC9-94CFBD41E588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61" creationId="{40177E96-56D0-D2B5-F6DC-17B2DE75AE10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62" creationId="{CC0E88DD-C00E-26F2-07A5-93DBC997A486}"/>
          </ac:inkMkLst>
        </pc:inkChg>
        <pc:inkChg chg="add del">
          <ac:chgData name="이세민(2020182032)" userId="b43c26e5-f303-4db7-a7ac-7e041884ff5f" providerId="ADAL" clId="{2F27ED48-886A-409F-9B86-280E5ECAA4C1}" dt="2023-03-27T01:05:00.767" v="1262" actId="9405"/>
          <ac:inkMkLst>
            <pc:docMk/>
            <pc:sldMk cId="161722762" sldId="265"/>
            <ac:inkMk id="960" creationId="{4FC420F2-2DB6-207F-E542-D2C0F680004A}"/>
          </ac:inkMkLst>
        </pc:inkChg>
        <pc:inkChg chg="add mod">
          <ac:chgData name="이세민(2020182032)" userId="b43c26e5-f303-4db7-a7ac-7e041884ff5f" providerId="ADAL" clId="{2F27ED48-886A-409F-9B86-280E5ECAA4C1}" dt="2023-03-27T01:06:09.520" v="1326" actId="1076"/>
          <ac:inkMkLst>
            <pc:docMk/>
            <pc:sldMk cId="161722762" sldId="265"/>
            <ac:inkMk id="961" creationId="{5B64A71A-6F75-33DC-AF66-724A17EF18B3}"/>
          </ac:inkMkLst>
        </pc:inkChg>
        <pc:inkChg chg="add del">
          <ac:chgData name="이세민(2020182032)" userId="b43c26e5-f303-4db7-a7ac-7e041884ff5f" providerId="ADAL" clId="{2F27ED48-886A-409F-9B86-280E5ECAA4C1}" dt="2023-03-27T01:05:04.961" v="1265" actId="9405"/>
          <ac:inkMkLst>
            <pc:docMk/>
            <pc:sldMk cId="161722762" sldId="265"/>
            <ac:inkMk id="962" creationId="{47AA10B0-D4AB-0825-A2C7-FFFDBBA9A28A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63" creationId="{10AF115B-3A00-E87E-A8C4-AF64BF4C4D3E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66" creationId="{EDF6947E-85A8-CF00-6517-C421C3066DCE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67" creationId="{966DFB95-FB3F-9165-5FF0-A623AEBA6B00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68" creationId="{2B878503-69CF-4F05-134D-610678493F7A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69" creationId="{ED590F8B-7587-D595-B134-B15257BCC651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70" creationId="{C49A5EAB-22D3-3648-F793-C0FC6446FE31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71" creationId="{61B05453-D4F1-04AA-8E89-9CEA07815350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72" creationId="{BAF5F9BA-7338-D753-8C6D-C6C0B1A35867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74" creationId="{9A0F72E1-658A-DB70-6633-A75DDA711D51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76" creationId="{AF747471-A6B9-353B-79CD-08C65B9378BA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77" creationId="{2810ADC2-82B4-549D-6F1D-FC41BE86EE1E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78" creationId="{C3CDE4FE-7C5F-7AE8-851F-AA847B09B601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79" creationId="{43E160FD-58FD-365F-AF30-0C706F9C2C27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80" creationId="{D57A2B7A-E2FA-CBDC-8376-EF8A91D78286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81" creationId="{42B396D4-CAF4-A19C-9F2E-52F4BAF1B8CD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82" creationId="{EEBDD3CB-3678-7A57-7FB6-38A4982D4A27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83" creationId="{414947EB-9967-CF05-82E5-91661E22494D}"/>
          </ac:inkMkLst>
        </pc:inkChg>
        <pc:inkChg chg="add del">
          <ac:chgData name="이세민(2020182032)" userId="b43c26e5-f303-4db7-a7ac-7e041884ff5f" providerId="ADAL" clId="{2F27ED48-886A-409F-9B86-280E5ECAA4C1}" dt="2023-03-27T01:05:22.411" v="1291" actId="9405"/>
          <ac:inkMkLst>
            <pc:docMk/>
            <pc:sldMk cId="161722762" sldId="265"/>
            <ac:inkMk id="984" creationId="{8E11AB7C-3241-9060-F2E9-31C901D28471}"/>
          </ac:inkMkLst>
        </pc:inkChg>
        <pc:inkChg chg="add del">
          <ac:chgData name="이세민(2020182032)" userId="b43c26e5-f303-4db7-a7ac-7e041884ff5f" providerId="ADAL" clId="{2F27ED48-886A-409F-9B86-280E5ECAA4C1}" dt="2023-03-27T01:05:22.035" v="1290" actId="9405"/>
          <ac:inkMkLst>
            <pc:docMk/>
            <pc:sldMk cId="161722762" sldId="265"/>
            <ac:inkMk id="985" creationId="{3F322C8C-3118-313B-F5EC-83BE9EEF4D47}"/>
          </ac:inkMkLst>
        </pc:inkChg>
        <pc:inkChg chg="add del">
          <ac:chgData name="이세민(2020182032)" userId="b43c26e5-f303-4db7-a7ac-7e041884ff5f" providerId="ADAL" clId="{2F27ED48-886A-409F-9B86-280E5ECAA4C1}" dt="2023-03-27T01:05:21.831" v="1289" actId="9405"/>
          <ac:inkMkLst>
            <pc:docMk/>
            <pc:sldMk cId="161722762" sldId="265"/>
            <ac:inkMk id="986" creationId="{6FECF51C-6968-DEDE-EDEB-434D8429A556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88" creationId="{687B1CB8-278E-7D5E-E8FB-DA9A2D57056A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89" creationId="{6DC29F06-3282-45A0-3840-C217C888C2FE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90" creationId="{735F119D-2061-BED0-EDE6-B9E2DABC24CD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91" creationId="{9D7D8D90-5D49-C9FE-86FB-B5DB8594A444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92" creationId="{43BF5B29-3B89-9AB4-BB7C-E322260E434C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93" creationId="{A2CF6E54-AEE3-D3C7-5AC5-FDF9860FFED3}"/>
          </ac:inkMkLst>
        </pc:inkChg>
        <pc:inkChg chg="add del">
          <ac:chgData name="이세민(2020182032)" userId="b43c26e5-f303-4db7-a7ac-7e041884ff5f" providerId="ADAL" clId="{2F27ED48-886A-409F-9B86-280E5ECAA4C1}" dt="2023-03-27T01:05:29.901" v="1301" actId="9405"/>
          <ac:inkMkLst>
            <pc:docMk/>
            <pc:sldMk cId="161722762" sldId="265"/>
            <ac:inkMk id="995" creationId="{20E81F49-E9B8-36F7-F924-A9DE3A7B812E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96" creationId="{DE6207DA-E3DA-6F7C-45DD-5B48108A17CA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97" creationId="{35AF7027-DAB9-3DA6-4D33-DC5D44947968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98" creationId="{06D40231-185F-9B4D-31DB-A16D6DAF4299}"/>
          </ac:inkMkLst>
        </pc:inkChg>
        <pc:inkChg chg="add mod">
          <ac:chgData name="이세민(2020182032)" userId="b43c26e5-f303-4db7-a7ac-7e041884ff5f" providerId="ADAL" clId="{2F27ED48-886A-409F-9B86-280E5ECAA4C1}" dt="2023-03-27T01:05:34.812" v="1306"/>
          <ac:inkMkLst>
            <pc:docMk/>
            <pc:sldMk cId="161722762" sldId="265"/>
            <ac:inkMk id="999" creationId="{FE84E70D-B34D-F1A3-F8B2-3B6C21D9B6B2}"/>
          </ac:inkMkLst>
        </pc:inkChg>
        <pc:inkChg chg="add del">
          <ac:chgData name="이세민(2020182032)" userId="b43c26e5-f303-4db7-a7ac-7e041884ff5f" providerId="ADAL" clId="{2F27ED48-886A-409F-9B86-280E5ECAA4C1}" dt="2023-03-27T01:05:38.833" v="1308" actId="9405"/>
          <ac:inkMkLst>
            <pc:docMk/>
            <pc:sldMk cId="161722762" sldId="265"/>
            <ac:inkMk id="1004" creationId="{17DFD639-0392-463B-A159-338D291544D9}"/>
          </ac:inkMkLst>
        </pc:inkChg>
        <pc:inkChg chg="add mod">
          <ac:chgData name="이세민(2020182032)" userId="b43c26e5-f303-4db7-a7ac-7e041884ff5f" providerId="ADAL" clId="{2F27ED48-886A-409F-9B86-280E5ECAA4C1}" dt="2023-03-27T01:05:45.288" v="1315"/>
          <ac:inkMkLst>
            <pc:docMk/>
            <pc:sldMk cId="161722762" sldId="265"/>
            <ac:inkMk id="1005" creationId="{EECE6C55-DA26-E60E-3222-06D37264505D}"/>
          </ac:inkMkLst>
        </pc:inkChg>
        <pc:inkChg chg="add mod">
          <ac:chgData name="이세민(2020182032)" userId="b43c26e5-f303-4db7-a7ac-7e041884ff5f" providerId="ADAL" clId="{2F27ED48-886A-409F-9B86-280E5ECAA4C1}" dt="2023-03-27T01:05:45.288" v="1315"/>
          <ac:inkMkLst>
            <pc:docMk/>
            <pc:sldMk cId="161722762" sldId="265"/>
            <ac:inkMk id="1006" creationId="{EA2F0940-8BC1-2BCD-1933-D04A9AA4BD50}"/>
          </ac:inkMkLst>
        </pc:inkChg>
        <pc:inkChg chg="add mod">
          <ac:chgData name="이세민(2020182032)" userId="b43c26e5-f303-4db7-a7ac-7e041884ff5f" providerId="ADAL" clId="{2F27ED48-886A-409F-9B86-280E5ECAA4C1}" dt="2023-03-27T01:05:45.288" v="1315"/>
          <ac:inkMkLst>
            <pc:docMk/>
            <pc:sldMk cId="161722762" sldId="265"/>
            <ac:inkMk id="1007" creationId="{581ACB6D-2A69-C18A-E513-E1B8622FCBA1}"/>
          </ac:inkMkLst>
        </pc:inkChg>
        <pc:inkChg chg="add mod">
          <ac:chgData name="이세민(2020182032)" userId="b43c26e5-f303-4db7-a7ac-7e041884ff5f" providerId="ADAL" clId="{2F27ED48-886A-409F-9B86-280E5ECAA4C1}" dt="2023-03-27T01:05:45.288" v="1315"/>
          <ac:inkMkLst>
            <pc:docMk/>
            <pc:sldMk cId="161722762" sldId="265"/>
            <ac:inkMk id="1008" creationId="{B0918313-4B91-BBA0-1AFA-A87533ADC506}"/>
          </ac:inkMkLst>
        </pc:inkChg>
        <pc:inkChg chg="add mod">
          <ac:chgData name="이세민(2020182032)" userId="b43c26e5-f303-4db7-a7ac-7e041884ff5f" providerId="ADAL" clId="{2F27ED48-886A-409F-9B86-280E5ECAA4C1}" dt="2023-03-27T01:05:45.288" v="1315"/>
          <ac:inkMkLst>
            <pc:docMk/>
            <pc:sldMk cId="161722762" sldId="265"/>
            <ac:inkMk id="1010" creationId="{CB7431B6-8AC1-42D5-4EA5-1F07F5FFE298}"/>
          </ac:inkMkLst>
        </pc:inkChg>
        <pc:inkChg chg="add mod">
          <ac:chgData name="이세민(2020182032)" userId="b43c26e5-f303-4db7-a7ac-7e041884ff5f" providerId="ADAL" clId="{2F27ED48-886A-409F-9B86-280E5ECAA4C1}" dt="2023-03-27T01:06:22.726" v="1330" actId="14100"/>
          <ac:inkMkLst>
            <pc:docMk/>
            <pc:sldMk cId="161722762" sldId="265"/>
            <ac:inkMk id="1012" creationId="{849E7871-0C50-049F-5756-8E0609AD6D55}"/>
          </ac:inkMkLst>
        </pc:inkChg>
        <pc:inkChg chg="add mod">
          <ac:chgData name="이세민(2020182032)" userId="b43c26e5-f303-4db7-a7ac-7e041884ff5f" providerId="ADAL" clId="{2F27ED48-886A-409F-9B86-280E5ECAA4C1}" dt="2023-03-27T01:05:56.457" v="1321"/>
          <ac:inkMkLst>
            <pc:docMk/>
            <pc:sldMk cId="161722762" sldId="265"/>
            <ac:inkMk id="1013" creationId="{08566207-7C60-E029-9665-36F482D09FB9}"/>
          </ac:inkMkLst>
        </pc:inkChg>
        <pc:inkChg chg="add del mod">
          <ac:chgData name="이세민(2020182032)" userId="b43c26e5-f303-4db7-a7ac-7e041884ff5f" providerId="ADAL" clId="{2F27ED48-886A-409F-9B86-280E5ECAA4C1}" dt="2023-03-27T01:05:56.457" v="1321"/>
          <ac:inkMkLst>
            <pc:docMk/>
            <pc:sldMk cId="161722762" sldId="265"/>
            <ac:inkMk id="1014" creationId="{B847BA36-E598-C649-3047-C1CE54402F22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16" creationId="{22447F52-60A0-E668-FB5C-06E35A0F98FB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17" creationId="{B8FBD107-CBDF-AEF1-A36D-7F32670FBA22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18" creationId="{8D8CDDE0-4B51-DCC9-D533-DD82624962BB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19" creationId="{18EF81E3-4D9E-6467-8F38-3DF0975DC2A4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20" creationId="{69983B90-3D37-7093-D004-1290446B3DE2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21" creationId="{2C8420F2-F9A6-5FBA-F087-84717230B920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22" creationId="{5E679E1F-8A19-222F-BBA8-4ABEDEBD0A7F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23" creationId="{C4B59299-EB2A-A8A2-F6FE-644A400E43FE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24" creationId="{65433D98-E219-D209-6DA4-D3490F67FFAE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25" creationId="{14AA7D10-E259-7786-02C6-BC1A59C3B231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26" creationId="{B652917C-E024-8630-EF35-184F51972AD2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27" creationId="{3A9FC1DB-A389-9F70-BF11-1DEE75D554E3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28" creationId="{6284A67D-ADEF-468A-4547-91F0314D35C2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29" creationId="{C8BA07D9-9826-DEA6-BDE9-67973E290BAE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30" creationId="{93269B9D-4083-0854-5B1B-4B9C9934239B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31" creationId="{A531DFB1-6CE5-DAE1-9046-20E402498BAC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32" creationId="{E46A34F3-CD12-8F9F-02ED-D0AF5328122C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33" creationId="{B1F38635-20C3-C6DA-2599-A6B8F4E41FD7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34" creationId="{07E9F4B0-7A4E-F625-1DF1-E5FEC65EBA68}"/>
          </ac:inkMkLst>
        </pc:inkChg>
        <pc:inkChg chg="add del mod">
          <ac:chgData name="이세민(2020182032)" userId="b43c26e5-f303-4db7-a7ac-7e041884ff5f" providerId="ADAL" clId="{2F27ED48-886A-409F-9B86-280E5ECAA4C1}" dt="2023-03-27T01:06:22.282" v="1329"/>
          <ac:inkMkLst>
            <pc:docMk/>
            <pc:sldMk cId="161722762" sldId="265"/>
            <ac:inkMk id="1035" creationId="{3979FAE8-8F69-FF2C-BDE1-C53BDF075496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36" creationId="{B93B7231-9624-ECE4-AE31-3B654A2B79B2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37" creationId="{60AF6D37-D99A-141D-36C3-2A748BD190BB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38" creationId="{C91E1913-0667-DB2B-91BC-2E4794EC2CA2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39" creationId="{6336753E-81F2-99D9-E062-8A7DB6700E7D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40" creationId="{EF3AD58A-E3FA-8656-EE4D-F64A83D34FDB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41" creationId="{EDD4338A-BDA9-3285-484E-A1E775503A74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42" creationId="{26282AF7-07F3-4039-8811-A9C5AA306E72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43" creationId="{AD72B203-A89C-A6D9-2957-3C50379F24AB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44" creationId="{4694853F-E3B0-B13C-9839-A7C3DC62E3A3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45" creationId="{BC3E41EF-70B4-B839-786F-26587B7E9D5C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46" creationId="{E04B2E0E-6C65-051B-B598-FBEE3A409D35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47" creationId="{C95D5C0F-57AE-34AF-CA66-F2B68BF91DA8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48" creationId="{4BF85FA4-33DC-2555-53BB-63E64CC74A82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49" creationId="{1AF9FA7D-FD5C-9CE5-FD0F-4BC84C1E5F77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50" creationId="{51D4016C-A2B0-7587-73DC-F89DD38FD7C3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51" creationId="{49EC5F00-4A85-D53A-14A6-F684A982FAA3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52" creationId="{99CF69B2-9AEC-9564-1EE7-B961BE2967F8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53" creationId="{0D03E321-3070-27AB-985E-68DEEB0ADEEB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54" creationId="{67210E32-0A11-590B-247A-2807CB1EDDCA}"/>
          </ac:inkMkLst>
        </pc:inkChg>
        <pc:inkChg chg="add mod">
          <ac:chgData name="이세민(2020182032)" userId="b43c26e5-f303-4db7-a7ac-7e041884ff5f" providerId="ADAL" clId="{2F27ED48-886A-409F-9B86-280E5ECAA4C1}" dt="2023-03-27T01:06:35.826" v="1334" actId="1035"/>
          <ac:inkMkLst>
            <pc:docMk/>
            <pc:sldMk cId="161722762" sldId="265"/>
            <ac:inkMk id="1055" creationId="{9151BF87-E432-55CD-55AB-440760898399}"/>
          </ac:inkMkLst>
        </pc:inkChg>
      </pc:sldChg>
      <pc:sldChg chg="add del setBg">
        <pc:chgData name="이세민(2020182032)" userId="b43c26e5-f303-4db7-a7ac-7e041884ff5f" providerId="ADAL" clId="{2F27ED48-886A-409F-9B86-280E5ECAA4C1}" dt="2023-03-27T05:03:59.404" v="4267" actId="47"/>
        <pc:sldMkLst>
          <pc:docMk/>
          <pc:sldMk cId="3038816265" sldId="265"/>
        </pc:sldMkLst>
      </pc:sldChg>
      <pc:sldChg chg="add del setBg">
        <pc:chgData name="이세민(2020182032)" userId="b43c26e5-f303-4db7-a7ac-7e041884ff5f" providerId="ADAL" clId="{2F27ED48-886A-409F-9B86-280E5ECAA4C1}" dt="2023-03-27T04:51:52.641" v="3018" actId="47"/>
        <pc:sldMkLst>
          <pc:docMk/>
          <pc:sldMk cId="3691312496" sldId="266"/>
        </pc:sldMkLst>
      </pc:sldChg>
      <pc:sldChg chg="add del">
        <pc:chgData name="이세민(2020182032)" userId="b43c26e5-f303-4db7-a7ac-7e041884ff5f" providerId="ADAL" clId="{2F27ED48-886A-409F-9B86-280E5ECAA4C1}" dt="2023-03-27T05:03:57.926" v="4266" actId="47"/>
        <pc:sldMkLst>
          <pc:docMk/>
          <pc:sldMk cId="3955341363" sldId="267"/>
        </pc:sldMkLst>
      </pc:sldChg>
      <pc:sldChg chg="addSp delSp modSp add mod ord setBg">
        <pc:chgData name="이세민(2020182032)" userId="b43c26e5-f303-4db7-a7ac-7e041884ff5f" providerId="ADAL" clId="{2F27ED48-886A-409F-9B86-280E5ECAA4C1}" dt="2023-03-27T05:00:30.787" v="3905" actId="20577"/>
        <pc:sldMkLst>
          <pc:docMk/>
          <pc:sldMk cId="2700308864" sldId="268"/>
        </pc:sldMkLst>
        <pc:spChg chg="mod">
          <ac:chgData name="이세민(2020182032)" userId="b43c26e5-f303-4db7-a7ac-7e041884ff5f" providerId="ADAL" clId="{2F27ED48-886A-409F-9B86-280E5ECAA4C1}" dt="2023-03-27T04:52:20.452" v="3046" actId="1076"/>
          <ac:spMkLst>
            <pc:docMk/>
            <pc:sldMk cId="2700308864" sldId="268"/>
            <ac:spMk id="8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4:52:20.452" v="3046" actId="1076"/>
          <ac:spMkLst>
            <pc:docMk/>
            <pc:sldMk cId="2700308864" sldId="268"/>
            <ac:spMk id="9" creationId="{00000000-0000-0000-0000-000000000000}"/>
          </ac:spMkLst>
        </pc:spChg>
        <pc:spChg chg="del">
          <ac:chgData name="이세민(2020182032)" userId="b43c26e5-f303-4db7-a7ac-7e041884ff5f" providerId="ADAL" clId="{2F27ED48-886A-409F-9B86-280E5ECAA4C1}" dt="2023-03-27T04:52:05.807" v="3036" actId="478"/>
          <ac:spMkLst>
            <pc:docMk/>
            <pc:sldMk cId="2700308864" sldId="268"/>
            <ac:spMk id="10" creationId="{00000000-0000-0000-0000-000000000000}"/>
          </ac:spMkLst>
        </pc:spChg>
        <pc:spChg chg="del">
          <ac:chgData name="이세민(2020182032)" userId="b43c26e5-f303-4db7-a7ac-7e041884ff5f" providerId="ADAL" clId="{2F27ED48-886A-409F-9B86-280E5ECAA4C1}" dt="2023-03-27T04:52:05.807" v="3036" actId="478"/>
          <ac:spMkLst>
            <pc:docMk/>
            <pc:sldMk cId="2700308864" sldId="268"/>
            <ac:spMk id="11" creationId="{00000000-0000-0000-0000-000000000000}"/>
          </ac:spMkLst>
        </pc:spChg>
        <pc:spChg chg="del">
          <ac:chgData name="이세민(2020182032)" userId="b43c26e5-f303-4db7-a7ac-7e041884ff5f" providerId="ADAL" clId="{2F27ED48-886A-409F-9B86-280E5ECAA4C1}" dt="2023-03-27T04:52:08.506" v="3037" actId="478"/>
          <ac:spMkLst>
            <pc:docMk/>
            <pc:sldMk cId="2700308864" sldId="268"/>
            <ac:spMk id="12" creationId="{00000000-0000-0000-0000-000000000000}"/>
          </ac:spMkLst>
        </pc:spChg>
        <pc:spChg chg="add del">
          <ac:chgData name="이세민(2020182032)" userId="b43c26e5-f303-4db7-a7ac-7e041884ff5f" providerId="ADAL" clId="{2F27ED48-886A-409F-9B86-280E5ECAA4C1}" dt="2023-03-27T04:52:16.482" v="3044" actId="478"/>
          <ac:spMkLst>
            <pc:docMk/>
            <pc:sldMk cId="2700308864" sldId="268"/>
            <ac:spMk id="13" creationId="{00000000-0000-0000-0000-000000000000}"/>
          </ac:spMkLst>
        </pc:spChg>
        <pc:spChg chg="del">
          <ac:chgData name="이세민(2020182032)" userId="b43c26e5-f303-4db7-a7ac-7e041884ff5f" providerId="ADAL" clId="{2F27ED48-886A-409F-9B86-280E5ECAA4C1}" dt="2023-03-27T04:52:09.971" v="3039" actId="478"/>
          <ac:spMkLst>
            <pc:docMk/>
            <pc:sldMk cId="2700308864" sldId="268"/>
            <ac:spMk id="14" creationId="{00000000-0000-0000-0000-000000000000}"/>
          </ac:spMkLst>
        </pc:spChg>
        <pc:spChg chg="del">
          <ac:chgData name="이세민(2020182032)" userId="b43c26e5-f303-4db7-a7ac-7e041884ff5f" providerId="ADAL" clId="{2F27ED48-886A-409F-9B86-280E5ECAA4C1}" dt="2023-03-27T04:52:09.271" v="3038" actId="478"/>
          <ac:spMkLst>
            <pc:docMk/>
            <pc:sldMk cId="2700308864" sldId="268"/>
            <ac:spMk id="15" creationId="{00000000-0000-0000-0000-000000000000}"/>
          </ac:spMkLst>
        </pc:spChg>
        <pc:spChg chg="mod">
          <ac:chgData name="이세민(2020182032)" userId="b43c26e5-f303-4db7-a7ac-7e041884ff5f" providerId="ADAL" clId="{2F27ED48-886A-409F-9B86-280E5ECAA4C1}" dt="2023-03-27T04:52:25.827" v="3054" actId="20577"/>
          <ac:spMkLst>
            <pc:docMk/>
            <pc:sldMk cId="2700308864" sldId="268"/>
            <ac:spMk id="24" creationId="{00000000-0000-0000-0000-000000000000}"/>
          </ac:spMkLst>
        </pc:spChg>
        <pc:grpChg chg="add del">
          <ac:chgData name="이세민(2020182032)" userId="b43c26e5-f303-4db7-a7ac-7e041884ff5f" providerId="ADAL" clId="{2F27ED48-886A-409F-9B86-280E5ECAA4C1}" dt="2023-03-27T04:52:16.782" v="3045" actId="478"/>
          <ac:grpSpMkLst>
            <pc:docMk/>
            <pc:sldMk cId="2700308864" sldId="268"/>
            <ac:grpSpMk id="1002" creationId="{00000000-0000-0000-0000-000000000000}"/>
          </ac:grpSpMkLst>
        </pc:grpChg>
        <pc:graphicFrameChg chg="add del">
          <ac:chgData name="이세민(2020182032)" userId="b43c26e5-f303-4db7-a7ac-7e041884ff5f" providerId="ADAL" clId="{2F27ED48-886A-409F-9B86-280E5ECAA4C1}" dt="2023-03-27T04:52:58.818" v="3056" actId="3680"/>
          <ac:graphicFrameMkLst>
            <pc:docMk/>
            <pc:sldMk cId="2700308864" sldId="268"/>
            <ac:graphicFrameMk id="2" creationId="{53B45E19-9AA8-C0EA-1CAE-1080F561C58D}"/>
          </ac:graphicFrameMkLst>
        </pc:graphicFrameChg>
        <pc:graphicFrameChg chg="add del mod modGraphic">
          <ac:chgData name="이세민(2020182032)" userId="b43c26e5-f303-4db7-a7ac-7e041884ff5f" providerId="ADAL" clId="{2F27ED48-886A-409F-9B86-280E5ECAA4C1}" dt="2023-03-27T04:53:25.024" v="3062" actId="478"/>
          <ac:graphicFrameMkLst>
            <pc:docMk/>
            <pc:sldMk cId="2700308864" sldId="268"/>
            <ac:graphicFrameMk id="4" creationId="{34366C8E-E389-52E0-31B6-7530C46E1B61}"/>
          </ac:graphicFrameMkLst>
        </pc:graphicFrameChg>
        <pc:graphicFrameChg chg="add mod modGraphic">
          <ac:chgData name="이세민(2020182032)" userId="b43c26e5-f303-4db7-a7ac-7e041884ff5f" providerId="ADAL" clId="{2F27ED48-886A-409F-9B86-280E5ECAA4C1}" dt="2023-03-27T05:00:30.787" v="3905" actId="20577"/>
          <ac:graphicFrameMkLst>
            <pc:docMk/>
            <pc:sldMk cId="2700308864" sldId="268"/>
            <ac:graphicFrameMk id="5" creationId="{C38E3DAE-9356-6030-CD18-4100B4F9FAAB}"/>
          </ac:graphicFrameMkLst>
        </pc:graphicFrameChg>
      </pc:sldChg>
      <pc:sldChg chg="modSp add mod">
        <pc:chgData name="이세민(2020182032)" userId="b43c26e5-f303-4db7-a7ac-7e041884ff5f" providerId="ADAL" clId="{2F27ED48-886A-409F-9B86-280E5ECAA4C1}" dt="2023-03-27T05:03:36.392" v="4265" actId="20577"/>
        <pc:sldMkLst>
          <pc:docMk/>
          <pc:sldMk cId="3195442115" sldId="269"/>
        </pc:sldMkLst>
        <pc:graphicFrameChg chg="mod modGraphic">
          <ac:chgData name="이세민(2020182032)" userId="b43c26e5-f303-4db7-a7ac-7e041884ff5f" providerId="ADAL" clId="{2F27ED48-886A-409F-9B86-280E5ECAA4C1}" dt="2023-03-27T05:03:36.392" v="4265" actId="20577"/>
          <ac:graphicFrameMkLst>
            <pc:docMk/>
            <pc:sldMk cId="3195442115" sldId="269"/>
            <ac:graphicFrameMk id="5" creationId="{C38E3DAE-9356-6030-CD18-4100B4F9FAAB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39.777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429 1 24575,'-6'1'0,"0"1"0,0 1 0,1-1 0,-1 1 0,1 0 0,-1 0 0,1 1 0,-7 6 0,-4 1 0,-258 153 0,268-161 0,1 0 0,-1 1 0,1 0 0,0 0 0,0 0 0,1 1 0,-1 0 0,1 0 0,0 0 0,0 0 0,1 1 0,-1-1 0,-4 13 0,4-6 0,1-1 0,1 2 0,0-1 0,0 0 0,1 0 0,1 20 0,0-24 0,1 1 0,0-1 0,0 1 0,1-1 0,0 1 0,0-1 0,1 0 0,0 0 0,1 0 0,-1 0 0,9 12 0,-10-17 0,0-1 0,0 1 0,1 0 0,-1 0 0,1-1 0,0 0 0,0 1 0,0-1 0,0 0 0,0-1 0,0 1 0,0 0 0,0-1 0,1 0 0,-1 1 0,1-2 0,-1 1 0,1 0 0,-1-1 0,1 1 0,0-1 0,-1 0 0,1 0 0,-1 0 0,1-1 0,-1 1 0,1-1 0,0 0 0,-1 0 0,5-2 0,-4 1 0,1-1 0,-1 0 0,0 0 0,0 0 0,0 0 0,0-1 0,0 0 0,-1 1 0,1-1 0,-1 0 0,0-1 0,-1 1 0,1-1 0,-1 1 0,0-1 0,0 0 0,2-7 0,1-3 0,0-1 0,-2-1 0,0 1 0,1-20 0,-2-30 0,-3 49 0,1 0 0,1 0 0,0 0 0,1 0 0,1 1 0,1-1 0,0 1 0,1 0 0,8-17 0,-2 10-1365,0 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55.267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187 0 24575,'3'1'0,"1"0"0,-1 0 0,0 0 0,0 1 0,0-1 0,0 1 0,0 0 0,0 0 0,0 0 0,-1 0 0,1 0 0,2 3 0,29 32 0,-28-27 0,-1 1 0,0 0 0,-1 0 0,0 0 0,-1 0 0,0 1 0,0 0 0,-2-1 0,1 1 0,-1 0 0,-1 0 0,0-1 0,-1 1 0,0 0 0,-1 0 0,-5 19 0,6-29 0,0 1 0,-1-1 0,1 1 0,0-1 0,-1 0 0,1 0 0,-1 1 0,0-1 0,0-1 0,1 1 0,-1 0 0,-1 0 0,1-1 0,0 1 0,0-1 0,-1 1 0,1-1 0,0 0 0,-1 0 0,1 0 0,-1 0 0,0-1 0,1 1 0,-1-1 0,0 1 0,1-1 0,-1 0 0,0 0 0,1 0 0,-1-1 0,0 1 0,1-1 0,-1 1 0,0-1 0,1 0 0,-4-1 0,-2-1 0,0-1 0,0 1 0,1-1 0,-1-1 0,1 0 0,0 0 0,0 0 0,0-1 0,1 0 0,-7-7 0,-34-58 99,36 51-587,-1 1 0,-20-22 0,17 25-6338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55.934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396 1 24575,'-6'0'0,"-7"0"0,-3 6 0,-3 1 0,-6 1 0,-3-2 0,2 4 0,0 1 0,-2-2 0,-2 4 0,-2-1 0,-1-2 0,-2-3 0,6 4 0,1 0 0,6-3-8191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56.390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603 0 24575,'-6'2'0,"1"0"0,0 1 0,0-1 0,0 1 0,0 0 0,0 1 0,0-1 0,1 1 0,-1 0 0,1 0 0,0 0 0,-4 6 0,-3 1 0,-16 12 0,-1-2 0,-1-1 0,0-1 0,-35 16 0,-1 0 0,33-17 0,-61 21 0,46-21 0,-43 32-1365,69-41-5461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56.887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183 0 24575,'-7'0'0,"-1"6"0,-5 2 0,-8-1 0,-4 0 0,-6-3 0,3 5 0,1 0 0,4-1-8191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02.910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711 531 24575,'0'-5'0,"0"-20"0,-1 0 0,-6-41 0,5 57 0,0 0 0,-1 1 0,0-1 0,0 1 0,-1-1 0,0 1 0,-1 1 0,0-1 0,0 0 0,-11-11 0,-50-62 0,43 51 0,-1 1 0,-30-29 0,46 51 0,-1-1 0,0 1 0,-1 0 0,0 1 0,0 0 0,0 1 0,0 0 0,-1 1 0,0 0 0,0 0 0,-13-2 0,-55-11 0,53 10 0,0 2 0,0 0 0,0 2 0,0 0 0,-40 3 0,62 0 0,1 0 0,-1 1 0,1 0 0,-1 0 0,1 0 0,0 0 0,0 0 0,-1 1 0,1-1 0,0 1 0,0 0 0,0 0 0,1 0 0,-1 0 0,0 1 0,1-1 0,0 1 0,-1-1 0,1 1 0,0 0 0,0 0 0,0 0 0,1 0 0,-1 0 0,1 0 0,0 1 0,0-1 0,0 0 0,0 1 0,0-1 0,1 1 0,0-1 0,0 8 0,-1-5 0,2 0 0,-1 1 0,1-1 0,0 0 0,0 1 0,1-1 0,0 0 0,0 0 0,0 0 0,1-1 0,-1 1 0,1 0 0,1-1 0,-1 0 0,1 0 0,0 0 0,0 0 0,6 5 0,14 8 0,0-1 0,1-1 0,0-1 0,2-1 0,0-2 0,30 11 0,-27-13 0,1-2 0,0 0 0,1-2 0,-1-2 0,54 2 0,-76-7-114,0 1 1,-1 0-1,1 1 0,-1 0 0,0 0 1,1 1-1,-1 0 0,0 1 0,0-1 1,0 1-1,14 9 0,-5 1-6712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04.027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633 182 24575,'-2'-4'0,"-1"-1"0,0 1 0,0 0 0,0 0 0,-1 1 0,1-1 0,-1 1 0,0 0 0,0 0 0,0 0 0,0 0 0,-9-3 0,-7-8 0,10 5 0,-1 0 0,0 0 0,0 1 0,-1 0 0,0 1 0,0 1 0,-1 0 0,0 1 0,-21-7 0,-3 3 0,-1-1 0,-58-8 0,85 17 0,0 0 0,0 1 0,-1 0 0,1 1 0,0 0 0,0 0 0,0 2 0,0-1 0,-20 8 0,26-7 0,0 0 0,0 0 0,1 0 0,-1 0 0,0 1 0,1-1 0,0 1 0,0 0 0,0 1 0,1-1 0,-1 1 0,1-1 0,0 1 0,1 0 0,-1 0 0,1 1 0,0-1 0,-2 6 0,-2 11 0,2 0 0,0 1 0,-1 30 0,-5 32 0,8-80 0,-2 11 0,0-1 0,1 1 0,1-1 0,0 1 0,1 19 0,2-32 0,-1 0 0,0 1 0,1-1 0,-1 0 0,1 0 0,0 0 0,0 1 0,0-1 0,1 0 0,-1-1 0,1 1 0,0 0 0,-1 0 0,1-1 0,0 1 0,1-1 0,-1 1 0,0-1 0,1 0 0,-1 0 0,1 0 0,0 0 0,0 0 0,-1-1 0,1 1 0,0-1 0,0 0 0,1 0 0,-1 0 0,0 0 0,4 0 0,21 3 0,-1-1 0,0-2 0,1-1 0,-1 0 0,1-2 0,51-11 0,-67 9 0,1-1 0,-1-1 0,0 0 0,0-1 0,-1 0 0,1 0 0,-2-1 0,1-1 0,-1 0 0,0 0 0,-1-1 0,0 0 0,9-16 0,-15 23 0,0-1 0,0 1 0,0-1 0,0 1 0,0 0 0,1 0 0,0 0 0,-1 1 0,1-1 0,0 1 0,0 0 0,0 0 0,1 1 0,-1-1 0,0 1 0,1 0 0,-1 0 0,1 0 0,-1 0 0,1 1 0,5 0 0,-1 1 0,1 1 0,-1 0 0,0 0 0,0 1 0,0 0 0,0 0 0,-1 1 0,1 1 0,9 5 0,21 11-341,2-3 0,0-1-1,69 19 1,-86-30-6485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05.300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78 574 24575,'-1'-22'0,"2"0"0,0 1 0,1-1 0,1 1 0,1 0 0,0 0 0,2 0 0,1 1 0,0-1 0,2 1 0,0 1 0,1 0 0,1 0 0,15-19 0,11-10 0,-25 31 0,1 0 0,0 0 0,2 2 0,0-1 0,0 2 0,2 0 0,18-12 0,-15 16 0,0 0 0,1 2 0,1 0 0,-1 1 0,1 2 0,0 0 0,1 1 0,-1 1 0,1 2 0,-1 0 0,1 1 0,-1 1 0,25 5 0,-41-6 0,0 1 0,0 1 0,0-1 0,0 1 0,0 0 0,0 0 0,0 1 0,-1 0 0,1 0 0,-1 0 0,0 1 0,0-1 0,0 1 0,0 1 0,-1-1 0,0 0 0,5 6 0,-4-1 0,1 0 0,-1 0 0,0 1 0,-1-1 0,0 1 0,0 0 0,-1 0 0,-1 0 0,3 18 0,-3-11 0,-1-1 0,0 0 0,-1 1 0,-1-1 0,-1 1 0,0-1 0,-1 0 0,-1 0 0,0 0 0,-1 0 0,-1-1 0,0 0 0,-11 17 0,14-27 0,-1-1 0,0 1 0,0-1 0,-1 0 0,1-1 0,-1 1 0,0-1 0,0 0 0,0 0 0,-1 0 0,1-1 0,0 1 0,-1-2 0,0 1 0,1 0 0,-1-1 0,-11 1 0,-11 0 0,1-1 0,-46-5 0,25 1 0,-11 1 0,-15-1 0,-76 7 0,139-2 5,0 1 0,0 0 0,1 1 0,-1 0 0,1 0 0,0 1 0,0 1 0,1 0 0,-1 0 0,1 1 0,0 0 0,-7 8 0,-45 31-1435,42-35-5396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07.323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135 74 24575,'637'0'0,"-619"1"0,0 0 0,0 1 0,0 1 0,-1 1 0,0 1 0,1 0 0,-2 1 0,1 1 0,-1 0 0,0 1 0,0 1 0,-1 1 0,0 0 0,-1 1 0,0 0 0,-1 1 0,0 1 0,-1 0 0,13 18 0,-17-18 0,0 1 0,-1-1 0,6 19 0,-10-26 0,-1 0 0,0 0 0,0 0 0,-1 0 0,0 0 0,0 1 0,0-1 0,-1 0 0,0 1 0,-1 7 0,1-11 0,-1-1 0,-1 0 0,1 0 0,0 0 0,0 0 0,-1 0 0,1 0 0,-1 0 0,0 0 0,0-1 0,1 1 0,-1-1 0,0 1 0,0-1 0,0 0 0,-1 1 0,1-1 0,0 0 0,0-1 0,-1 1 0,1 0 0,0-1 0,-5 1 0,-60 4 0,58-5 0,-6 0 0,0-1 0,1 0 0,-1-2 0,0 0 0,1 0 0,-1-1 0,1-1 0,-23-11 0,1-4 0,-61-44 0,50 32 0,33 22 0,-6-3 0,0-1 0,2 0 0,-1-1 0,2-1 0,-22-25 0,34 34 0,-1 1 0,0 1 0,0-1 0,-1 1 0,1 0 0,-1 0 0,0 1 0,0 0 0,0 0 0,-1 1 0,-10-4 0,-9 0 0,0 1 0,-30-4 0,37 8 0,0-1 0,0-2 0,0 0 0,-38-14 0,43 12-151,-1 0-1,-1 2 0,1 0 0,-1 1 1,0 0-1,0 2 0,0 0 1,-24 0-1,11 2-6674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09.860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156 1 24575,'-2'0'0,"1"0"0,0 1 0,0-1 0,-1 1 0,1-1 0,0 1 0,0 0 0,0 0 0,0-1 0,0 1 0,0 0 0,0 0 0,0 0 0,0 0 0,0 0 0,0 0 0,0 0 0,1 0 0,-1 1 0,1-1 0,-1 0 0,1 0 0,-1 1 0,0 2 0,-11 43 0,7-25 0,4-19 0,-9 32 0,10-34 0,0 0 0,-1-1 0,1 1 0,0 0 0,0-1 0,0 1 0,0 0 0,0 0 0,-1-1 0,1 1 0,0 0 0,1 0 0,-1-1 0,0 1 0,0 0 0,0 0 0,0-1 0,1 1 0,-1 0 0,0-1 0,0 1 0,1 0 0,-1-1 0,1 1 0,-1 0 0,0-1 0,1 1 0,0-1 0,-1 1 0,1-1 0,-1 1 0,1-1 0,-1 1 0,1-1 0,0 0 0,-1 1 0,2-1 0,-9-7 0,-10-7 0,17 14 0,0 0 0,-1-1 0,1 1 0,0 0 0,0 0 0,0 0 0,0-1 0,-1 1 0,1 0 0,0 0 0,0 0 0,0-1 0,0 1 0,0 0 0,0 0 0,0-1 0,0 1 0,0 0 0,0-1 0,0 1 0,0 0 0,0 0 0,0-1 0,0 1 0,0 0 0,0 0 0,0-1 0,0 1 0,0 0 0,0 0 0,0-1 0,1 1 0,-1 0 0,0 0 0,0 0 0,0-1 0,0 1 0,1 0 0,-1 0 0,0 0 0,0 0 0,0-1 0,1 1 0,-1 0 0,0 0 0,0 0 0,1 0 0,-1 0 0,0 0 0,0 0 0,1 0 0,-1-1 0,0 1 0,0 0 0,1 0 0,-1 0 0,0 0 0,0 0 0,1 0 0,-1 1 0,0-1 0,0 0 0,1 0 0,-1 1 0,0 0 0,0 1 0,-1-1 0,1 0 0,0 1 0,-1-1 0,1 0 0,-1 0 0,1 1 0,-1-1 0,0 0 0,1 0 0,-1 0 0,0 0 0,0 0 0,-1 1 0,-25 25 0,18-18 0,0 0 0,-1-1 0,-15 12 0,24-20-25,-4 4 124,10-5-1538,5-1-5387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11.432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 1 24575,'1'2'0,"0"0"0,0 0 0,0 0 0,0 0 0,1 0 0,-1 0 0,0 0 0,1 0 0,0 0 0,-1 0 0,1-1 0,0 1 0,0-1 0,4 3 0,16 17 0,-21-18 0,0 0 0,0 0 0,-1 0 0,1 0 0,-1 0 0,0 0 0,1-1 0,-1 1 0,-1 0 0,1 0 0,0 0 0,-1 0 0,1 0 0,-1 0 0,0 0 0,0 0 0,0-1 0,-1 1 0,1 0 0,0-1 0,-1 1 0,0-1 0,0 1 0,1-1 0,-1 0 0,-4 3 0,-8 14 0,14-19 0,0 1 0,0-1 0,0 0 0,0 1 0,0-1 0,0 0 0,-1 1 0,1-1 0,0 0 0,0 0 0,1 1 0,-1-1 0,0 0 0,0 1 0,0-1 0,0 0 0,0 1 0,0-1 0,0 0 0,0 1 0,1-1 0,-1 0 0,0 0 0,0 1 0,0-1 0,1 0 0,-1 0 0,0 1 0,0-1 0,1 0 0,-1 0 0,0 0 0,0 1 0,1-1 0,-1 0 0,0 0 0,1 0 0,-1 0 0,0 0 0,0 0 0,1 0 0,-1 0 0,0 0 0,1 0 0,-1 0 0,0 0 0,1 0 0,-1 0 0,0 0 0,1 0 0,-1 0 0,0 0 0,1 0 0,-1 0 0,0 0 0,1-1 0,29-1 0,-20 1 0,-8 0 0,0 1 0,0 0 0,0 0 0,0 0 0,0 0 0,0 0 0,0 0 0,0 0 0,0 1 0,0-1 0,-1 0 0,1 1 0,0 0 0,0-1 0,0 1 0,-1 0 0,1 0 0,0 0 0,-1 0 0,1 1 0,-1-1 0,3 2 0,-4-1 0,0-1 0,0 0 0,1 1 0,-1-1 0,0 1 0,0-1 0,0 1 0,0-1 0,-1 0 0,1 1 0,0-1 0,-1 1 0,1-1 0,-1 0 0,1 1 0,-1-1 0,0 0 0,1 1 0,-1-1 0,0 0 0,0 0 0,-1 2 0,-2 2 0,-1 0 0,1-1 0,-1 1 0,0-1 0,0 0 0,0 0 0,0 0 0,-1-1 0,1 0 0,-1 0 0,0 0 0,-8 2 0,13-5 0,1 0 0,0 1 0,0-1 0,-1 0 0,1 0 0,0 0 0,-1 0 0,1 0 0,0 0 0,0 0 0,-1 1 0,1-1 0,0 0 0,-1 0 0,1 0 0,0 0 0,-1 0 0,1 0 0,0 0 0,-1 0 0,1-1 0,0 1 0,0 0 0,-1 0 0,1 0 0,0 0 0,-1 0 0,1 0 0,0-1 0,0 1 0,-1 0 0,1 0 0,0 0 0,0-1 0,0 1 0,-1 0 0,1 0 0,0-1 0,0 1 0,0 0 0,0 0 0,-1-1 0,1 1 0,0 0 0,0 0 0,0-1 0,0 1 0,0 0 0,0-1 0,0 1 0,0 0 0,0-1 0,0 1 0,11-20 0,-10 19 0,0-1 0,0 1 0,0 0 0,0-1 0,0 1 0,0-1 0,0 1 0,-1-1 0,1 1 0,0-1 0,-1 0 0,1 1 0,-1-1 0,0 0 0,0 1 0,1-1 0,-1 0 0,-1-2 0,-7-6 0,6 7 0,8 2 0,8-2 0,10-3-1365,1-3-5461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41.299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1 24575,'2'3'0,"-1"0"0,1 0 0,0 0 0,0-1 0,0 1 0,0 0 0,0-1 0,1 0 0,-1 1 0,1-1 0,0 0 0,3 2 0,12 12 0,-7 0 0,-2 0 0,1 1 0,-2 0 0,0 0 0,-1 1 0,-1 0 0,-1 0 0,0 0 0,3 35 0,-5-31 0,1-1 0,1 0 0,0 0 0,2 0 0,1-1 0,0 0 0,14 23 0,-19-39 0,1 0 0,0 0 0,1 0 0,-1 0 0,1 0 0,-1-1 0,1 0 0,0 0 0,0 0 0,1-1 0,-1 0 0,0 0 0,1 0 0,-1 0 0,12 0 0,-9 0 0,0-1 0,1 0 0,-1-1 0,0 0 0,1 0 0,-1-1 0,1 0 0,-1 0 0,0-1 0,11-3 0,-15 2 0,-1 1 0,1-1 0,0 1 0,-1-1 0,1 0 0,-1 0 0,0-1 0,0 1 0,0-1 0,-1 1 0,1-1 0,-1 0 0,0 0 0,0 0 0,0 0 0,-1 0 0,1-1 0,-1 1 0,0 0 0,0-1 0,0 1 0,-1-1 0,0 1 0,0-1 0,0 1 0,0-1 0,-2-6 0,2 4 0,-1-1 0,0 0 0,-1 1 0,0-1 0,0 1 0,0 0 0,-1 0 0,0-1 0,-1 2 0,0-1 0,0 0 0,0 1 0,0 0 0,-1 0 0,-7-7 0,-10-2 0,-1 1 0,0 1 0,-1 2 0,-26-10 0,-47-24 0,50 23-1365,24 14-5461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16.658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41 1 24575,'-1'37'0,"-1"-17"0,2 1 0,3 34 0,-3-51 0,0-1 0,1 1 0,-1-1 0,1 1 0,0-1 0,0 0 0,0 0 0,1 1 0,-1-1 0,1 0 0,0 0 0,0 0 0,0 0 0,0-1 0,0 1 0,0-1 0,1 1 0,-1-1 0,1 0 0,0 0 0,0 0 0,3 2 0,-5-3 0,0-1 0,0 1 0,0-1 0,0 1 0,0-1 0,1 1 0,-1-1 0,0 0 0,0 0 0,0 1 0,0-1 0,1 0 0,-1 0 0,0 0 0,0 0 0,0 0 0,0-1 0,1 1 0,-1 0 0,0 0 0,0-1 0,0 1 0,0-1 0,0 1 0,0-1 0,0 1 0,0-1 0,0 0 0,0 0 0,0 1 0,0-1 0,0 0 0,-1 0 0,1 0 0,0 0 0,0-1 0,0 0 0,-1 1 0,1-1 0,-1 0 0,0 0 0,0 0 0,0 1 0,0-1 0,0 0 0,0 0 0,0 0 0,0 1 0,-1-1 0,1 0 0,-1 0 0,1 1 0,-1-1 0,0 0 0,0 1 0,1-1 0,-1 0 0,0 1 0,-1-1 0,0 0 0,-4-5 17,-1 1-1,0 1 1,0-1 0,0 1-1,-1 0 1,-13-5-1,-19-14-1497,31 16-5345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18.078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34 1 24575,'-2'31'0,"1"32"0,1-59 0,1 0 0,-1-1 0,1 1 0,-1 0 0,1-1 0,0 1 0,1-1 0,-1 1 0,0-1 0,1 1 0,0-1 0,3 5 0,-4-7 0,0 0 0,1-1 0,-1 1 0,0 0 0,0-1 0,0 1 0,1-1 0,-1 1 0,0-1 0,1 0 0,-1 1 0,0-1 0,1 0 0,-1 0 0,0 0 0,1 0 0,-1 0 0,0 0 0,1-1 0,-1 1 0,0 0 0,1-1 0,-1 1 0,0-1 0,2 0 0,-2 1 0,-1-1 0,1 1 0,0 0 0,-1-1 0,1 1 0,-1 0 0,1-1 0,0 1 0,-1-1 0,1 1 0,-1-1 0,1 1 0,-1-1 0,0 1 0,1-1 0,-1 1 0,0-1 0,1 1 0,-1-1 0,0 0 0,1 1 0,-1-1 0,0 0 0,0 1 0,0-1 0,0 0 0,0 1 0,0-1 0,0 0 0,0 1 0,0-1 0,0 0 0,0 1 0,0-1 0,0 0 0,-1 1 0,1-1 0,0 0 0,0 1 0,-1-1 0,1 0 0,0 1 0,-1-1 0,1 1 0,-1-1 0,1 1 0,-1-1 0,1 1 0,-1-1 0,0 0 0,-38-21 0,35 21 0,0-1 0,0 0 0,0 0 0,0 0 0,0 0 0,0-1 0,0 0 0,1 0 0,-1 0 0,-4-5 0,7-3-1365,6 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21.545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137 210 24575,'6'-2'0,"0"0"0,0 0 0,0 0 0,0-1 0,-1 0 0,1 0 0,8-6 0,-1 0 0,226-110 0,-219 109 0,1 0 0,1 2 0,0 1 0,0 1 0,0 0 0,38-3 0,-55 9 0,-1 1 0,1-1 0,0 1 0,-1 0 0,1 0 0,-1 0 0,0 0 0,1 1 0,-1 0 0,0 0 0,0 0 0,0 0 0,0 1 0,-1 0 0,1-1 0,0 2 0,-1-1 0,0 0 0,0 0 0,0 1 0,0 0 0,-1-1 0,1 1 0,-1 0 0,0 1 0,2 4 0,-1-1 0,-1-1 0,0 0 0,0 1 0,-1-1 0,0 1 0,0-1 0,0 1 0,-1-1 0,-1 1 0,1-1 0,-1 1 0,0-1 0,-1 1 0,0-1 0,-3 10 0,2-12 0,0 0 0,0 0 0,-1 0 0,1-1 0,-1 1 0,0-1 0,0 0 0,-1-1 0,1 1 0,-1-1 0,0 1 0,0-2 0,0 1 0,0 0 0,0-1 0,0 0 0,-1 0 0,-7 1 0,-7 2 0,0-1 0,0-1 0,-38 1 0,16-3 0,0-2 0,0-2 0,0-1 0,-53-14 0,59 12-205,-1 1 0,0 2 0,-67 2 0,87 1-340,-13 0-6281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26.466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675 480 24575,'-12'-28'0,"2"8"0,4 3 0,-1 1 0,0 0 0,-1 0 0,-1 0 0,0 1 0,-1 1 0,-13-15 0,-91-88 0,72 75 0,29 31 0,1 1 0,-1 0 0,-1 1 0,0 0 0,-28-13 0,-80-25 0,91 37 0,27 9 0,-1-1 0,0 1 0,0 1 0,0-1 0,0 1 0,0 0 0,0 0 0,0 0 0,0 0 0,0 1 0,0 0 0,0 0 0,0 1 0,0-1 0,1 1 0,-1 0 0,1 0 0,-1 1 0,1-1 0,0 1 0,0 0 0,0 0 0,0 1 0,0-1 0,1 1 0,-1-1 0,1 1 0,-5 9 0,5-9 0,0 0 0,1 1 0,0-1 0,-1 1 0,1 0 0,1-1 0,-1 1 0,1 0 0,0 0 0,0 0 0,0 0 0,1 1 0,0-1 0,0 0 0,0 0 0,1 0 0,-1 0 0,1 0 0,0 0 0,1 0 0,-1 0 0,1 0 0,0 0 0,0-1 0,1 1 0,-1-1 0,1 0 0,5 7 0,-1-6 0,0 0 0,0-1 0,0 0 0,1 0 0,-1 0 0,1-1 0,0 0 0,0-1 0,0 0 0,0 0 0,0-1 0,1 0 0,12 0 0,28 7 0,-1 3 0,87 24 0,-118-29 0,-1 0 0,-1 1 0,1 1 0,-1 1 0,0 0 0,15 13 0,-20-14-170,1 1-1,-2-1 0,1 2 1,-1-1-1,-1 1 0,1 1 1,10 19-1,-10-9-6655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27.567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446 1 24575,'-39'0'0,"7"-1"0,-1 1 0,1 2 0,-51 9 0,73-8 0,0 0 0,0 0 0,1 1 0,-1 0 0,1 0 0,0 1 0,0 0 0,0 1 0,1 0 0,0 0 0,0 1 0,1 0 0,-1 1 0,1-1 0,-8 13 0,-8 11 0,15-21 0,-1 0 0,2 1 0,-1 0 0,1 1 0,-7 16 0,13-25 0,0 0 0,1 0 0,-1 0 0,0 0 0,1 0 0,0 0 0,0-1 0,0 1 0,0 0 0,0 0 0,0 0 0,1 0 0,-1 0 0,1 0 0,0 0 0,0 0 0,0-1 0,0 1 0,0 0 0,1-1 0,0 1 0,-1-1 0,1 1 0,0-1 0,0 0 0,0 0 0,0 0 0,0 0 0,4 3 0,3 1 0,1 0 0,-1 0 0,1-1 0,0 0 0,1-1 0,-1 0 0,1 0 0,0-1 0,0-1 0,21 3 0,8-2 0,70-5 0,-48-1 0,-55 4 0,0-1 0,1-1 0,-1 1 0,0-1 0,0-1 0,0 1 0,0-1 0,0 0 0,0-1 0,-1 0 0,1 0 0,-1 0 0,1-1 0,-1 0 0,-1 0 0,1 0 0,0-1 0,-1 0 0,0 0 0,0 0 0,-1-1 0,1 1 0,-1-1 0,6-12 0,-5 12 9,0-1-1,0 1 1,0 0-1,1 1 1,0-1 0,0 1-1,1 0 1,-1 0-1,1 1 1,0 0-1,0 0 1,1 1-1,13-5 1,-3 4-306,0 0 0,0 1 0,0 0 0,36 1 0,-24 2-6529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6:29.309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0 1 24575,'6'0'0,"8"0"0,8 0 0,5 0 0,5 0 0,3 0 0,-5 6 0,-1 2 0,-6 5 0,-1 1 0,3 4 0,-4 5 0,1-1 0,2-5 0,-2-5 0,-5-5 0,0-3 0,-2-2-8191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4:23:06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217 271,'3'0,"0"-1,0 0,0 0,0 0,0 0,0 0,-1-1,6-2,15-8,1 3,1-1,-1-1,30-19,-52 28,23-9,0 0,1 1,0 2,0 1,41-7,42-11,-80 19,0 0,1 2,-1 1,45 2,18-3,-47-1,-1-3,48-15,-47 11,80-11,121 19,-148 6,-78-1,0 2,0 0,-1 1,1 1,-1 1,0 0,0 2,32 17,-44-21,-1 1,0-1,0 1,-1 0,1 1,-1-1,-1 1,1 0,-1 1,0-1,0 1,0-1,4 14,-3-7,-1 0,0 0,-1 0,0 1,-1-1,0 25,-2-35,0 1,0-1,-1 0,1 0,-1 0,0 1,0-1,0 0,-1 0,1 0,-1-1,1 1,-1 0,0 0,0-1,0 1,-1-1,1 0,0 0,-1 0,0 0,1 0,-1 0,0-1,0 1,-4 1,-8 2,-1-1,1 0,-1-1,-21 2,0 0,-30 4,-1-4,-113-4,-49 2,113 15,73-10,-49 4,61-12,0 3,0 0,0 2,1 2,0 0,0 3,1 0,-43 21,63-25,-18 8,1 2,1 1,0 0,1 2,-31 31,46-40,0-1,-1-1,0 1,0-2,-1 0,0 0,0-1,-1 0,1-1,-1-1,0 0,-1 0,-18 1,-13 0,-1-3,-75-5,41 0,100 0,-1-2,0 0,33-15,28-8,-17 9,59-15,-62 18,-38 9,-1 2,31-4,-6 2,45-13,-36 8,-41 8,0-1,0 0,0-1,20-11,-23 10,1 1,0 0,0 1,0 1,1 0,17-4,198-33,-156 24,14-1,-32 10,-1-3,60-20,-31 7,8 0,144-60,-215 75,1 0,0 1,1 1,0 2,0-1,0 2,0 1,31-1,69 7,67-4,-91-17,-2 0,-75 19,-17 4,-28 17,12-13,-35 23,-1-2,-1-3,-65 26,55-26,41-20,0 0,-36 7,-1 0,29-8,-1-1,0-1,1-1,-42-2,40-1,0 1,0 1,-53 12,44-6,0-2,-1-1,-62-1,56-3,0 2,-51 9,4 9,42-8,-1-3,-101 8,98-14,-83 16,59-6,-79 21,141-30,1 0,0 1,1 0,-23 14,-25 10,1-7,36-16,0 2,1 1,0 1,1 1,0 1,-32 24,54-36,-1 0,1-1,0 1,0 0,0 0,0 0,0 0,0 0,1 0,-1 0,0 0,0 0,1 0,-1 0,1 0,-1 1,1-1,-1 0,1 0,0 1,0-1,-1 0,1 1,0-1,0 0,0 1,0-1,1 0,-1 0,0 1,1-1,-1 0,0 0,1 1,-1-1,1 0,0 0,0 0,-1 0,1 0,0 0,0 0,0 0,0 0,0 0,0 0,0-1,0 1,0 0,0-1,2 2,5 1,-1 1,1-1,0 0,0 0,0-1,13 2,64 2,133-8,-74-1,1457 3,-1592-1,0 1,0-1,-1-1,1 0,0 0,-1-1,1 1,-1-2,0 1,0-2,8-4,5-6,0-1,28-27,-37 34,0 0,0 1,1 1,0 0,1 1,15-6,23-11,22-8,-71 30,1 0,0-1,-1 1,1 1,0-1,0 0,-1 1,1 0,0 0,0 0,0 0,-1 1,1 0,0-1,0 1,-1 0,8 4,-11-5,0 1,0-1,1 1,-1-1,0 0,0 1,0-1,1 1,-1-1,0 1,0-1,0 1,0-1,0 1,0-1,0 1,0-1,0 1,-1-1,1 1,0-1,0 1,0-1,0 1,-1-1,1 1,0-1,-1 0,1 1,0-1,-1 1,1-1,0 0,-1 1,0-1,-16 17,15-16,-12 10,1-2,-1 0,-1 0,0-2,-18 8,-47 26,57-29,0-1,-1 0,0-2,-1-1,-44 8,57-13,-151 26,133-22,-55 5,55-9,-56 14,-82 16,89-20,-34-1,83-11,0 2,-52 11,49-7,0-2,0-1,-35 0,-9 0,66-2,0 0,0 0,0 1,0 0,0 1,1 1,-20 10,-64 51,71-48,-1-1,-39 22,33-23,-51 38,25-16,55-38,0 1,1-1,-1 0,0 0,1 1,-1-1,0 0,0 1,1-1,-1 0,1 1,-1-1,0 1,1 0,-1-1,1 1,-1-1,1 1,-1 0,1-1,0 1,-1 0,1-1,0 1,0 0,-1 0,1-1,0 1,0 0,0 0,0-1,0 1,0 1,1-1,1 0,0 0,-1 0,1-1,0 1,-1 0,1-1,0 1,-1-1,1 0,0 0,0 0,2 0,65-3,-31-3,40-12,-25 5,3-3,0-3,-2-1,63-34,-68 30,-24 15,0 0,1 2,52-9,-44 11,52-17,103-31,-163 47,44-7,-52 10,1 0,0-1,-1-1,30-12,-17 5,-1 1,2 2,42-7,-47 11,0-1,-1-1,1-1,-2-2,41-19,-46 17,78-41,-89 49,0 0,-1 1,1 0,1 1,-1 0,0 1,1-1,-1 2,12 0,-20 0,-1 0,1-1,0 1,-1 1,1-1,-1 0,1 0,-1 0,1 0,-1 0,1 0,-1 1,1-1,-1 0,1 0,-1 1,0-1,1 0,-1 1,1-1,-1 0,0 1,1-1,-1 0,0 1,1-1,-1 1,0-1,0 1,0-1,1 1,-1 0,-7 17,-23 17,28-33,-15 13,0-1,-35 21,-26 21,41-21,13-12,-2 0,-31 21,16-17,-1-1,-1-2,-1-1,-55 18,77-32,0 0,-25 17,-24 10,2-7,-84 23,122-44,-1 2,-1-2,1-1,-2-2,-36 2,-316-9,362 1,0-1,0-1,1-1,0-1,0-1,0-1,0-1,1-1,1-1,-1-1,2-1,-24-17,29 18,0 0,-1 1,0 1,-1 0,0 1,0 1,0 1,-37-9,-102-21,150 34,-1 0,1 0,0-1,0 0,0 0,0 0,1-1,-1 1,1-2,0 1,0 0,0-1,1 0,-8-10,-1-5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4:23:09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 1,'-12'1,"1"0,0 1,-1 1,1 0,0 0,1 1,-1 0,-17 11,-78 51,103-63,-78 61,49-38,-40 26,-122 56,41-24,139-73,23-10,29-12,-21 2,0 0,0-2,-1 1,22-20,-20 15,0 1,36-20,43-17,56-28,-112 63,1 1,48-9,2-1,-85 23,-1 1,0-1,1 1,-1 1,13-1,-19 1,1 0,-1 0,1 0,-1 0,1 0,-1 1,1-1,-1 0,1 0,-1 0,1 0,-1 0,1 1,-1-1,1 0,-1 0,0 1,1-1,-1 0,1 1,-1-1,0 1,1-1,-1 0,0 1,0-1,1 1,-1-1,0 1,0 1,0-1,-1 1,1-1,-1 1,0-1,1 0,-1 1,0-1,0 0,0 0,0 1,0-1,0 0,0 0,0 0,-2 1,-34 27,-1 0,-1-3,-85 43,59-35,0 3,19-10,0-3,-52 20,71-33,0 2,1 2,-26 17,-36 21,72-46,-1 1,1 1,1 0,0 1,0 1,1 1,0 0,-21 23,26-25,0-1,-1-1,0 0,-20 12,22-16,1 1,0-1,0 1,0 0,1 1,-1 0,1 0,1 0,-1 1,1 0,0 0,-4 8,9-15,0 1,-1-1,1 0,0 0,0 1,0-1,0 0,0 0,0 0,0 1,0-1,0 0,0 0,0 1,0-1,0 0,0 0,0 1,0-1,0 0,0 0,0 0,0 1,0-1,1 0,-1 0,0 1,0-1,0 0,0 0,0 0,1 0,-1 1,0-1,0 0,0 0,1 0,-1 0,0 0,0 0,0 0,1 1,-1-1,15-2,15-8,24-16,-22 11,-1-1,0-1,29-23,-35 24,0 1,1 1,1 1,0 1,49-13,15-8,36-31,11 19,21-8,2-26,-86 41,-54 26,-1-1,0-1,29-27,-37 29,2 1,-1 0,1 1,1 0,0 1,0 0,27-9,-38 21,-9 7,-10 12,-8 4,-42 38,3-4,32-30,-55 40,-16 15,44-34,-2-4,-109 68,81-58,-66 59,20-13,103-76,30-26,-1 0,1-1,0 1,-1-1,1 1,0 0,0-1,-1 1,1 0,0-1,0 1,0 0,0-1,0 1,0 0,0 0,0-1,0 1,0 0,0-1,0 1,1 0,-1-1,0 1,0 0,1-1,-1 1,1 0,-1-1,0 1,1-1,-1 1,1-1,-1 1,1-1,-1 1,1-1,0 0,-1 1,1-1,-1 0,1 1,0-1,-1 0,1 0,0 0,0 0,-1 1,1-1,0 0,1 0,7 2,1 0,0 0,0-1,0 0,0-1,0 0,0 0,0-1,0-1,18-4,0-3,-1-2,36-18,-40 17,0 1,1 1,48-13,139-38,-32 7,-21 1,-60 18,-32 18,-48 14,-1-1,0-1,-1-1,1 0,-1-1,18-11,-16 8,0 0,1 1,27-8,-31 12,0-1,0 0,-1 0,1-2,-2 0,1 0,12-12,43-56,-30 31,-32 39,-8 12,-18 28,-36 49,20-43,-2-2,-2-2,-51 38,-35 33,106-91,-41 27,-17 14,-26 14,184-119,-37 23,1 3,2 1,0 2,82-20,-99 29,47-21,-2 0,-23 10,-1-1,-1-3,61-41,87-41,-197 107,0-1,0 0,0 1,0 0,0-1,0 1,0-1,0 1,0 0,0 0,0-1,0 1,0 0,0 0,0 0,0 0,0 0,0 0,0 1,0-1,0 0,0 0,0 1,0-1,0 0,-1 1,1-1,0 1,0 0,0-1,0 1,-1 0,2 0,0 2,-1 0,0 0,0 0,0 0,0 0,0 0,0 0,-1 0,1 5,0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4:23:13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 49,'-6'0,"0"1,0 0,0 0,0 0,0 1,1-1,-1 2,0-1,1 1,-1-1,-8 8,-53 47,3-2,31-32,1 1,-51 50,69-62,0 0,0-2,-2 0,1-1,-20 9,13-7,-37 26,27-17,26-17,0 0,0 1,1 0,0 0,-1 0,1 0,-5 7,93-57,-36 21,1 2,0 2,72-21,-43 16,-55 19,1 1,37-4,25-6,-60 9,-1-1,1-1,-1-1,41-24,-49 24,32-20,-47 29,0 0,1 1,-1-1,1 0,-1 1,0-1,1 1,-1-1,1 1,0 0,-1 0,1-1,-1 1,1 0,-1 0,1 1,-1-1,1 0,-1 0,1 1,-1-1,1 1,-1-1,1 1,2 1,-4 0,1-1,0 1,-1-1,1 1,-1-1,1 1,-1 0,0-1,1 1,-1-1,0 1,0 0,0-1,0 1,-1 0,1-1,0 1,-1 0,1-1,-1 1,0-1,1 1,-1-1,0 1,0-1,0 0,0 1,-1 0,-33 42,31-41,-54 56,33-35,2 0,1 2,-21 29,21-25,-1-1,-28 28,25-31,2 2,-22 33,-9 10,40-54,1 1,-23 39,74-85,111-85,-118 89,37-36,-43 36,2 1,35-25,25-12,128-116,-19 7,-150 136,-34 25,0 0,0 0,12-13,6-3,-28 24,-1-1,1 1,0 0,0 0,-1 0,1 0,0 0,0 0,-1 0,1 0,0 0,0 0,-1 0,1 0,0 0,0 1,-1-1,1 0,0 1,-1-1,1 0,0 1,-1-1,1 1,0-1,-1 1,1-1,-1 1,1 0,-1-1,0 1,1-1,-1 1,1 0,-1 0,0-1,0 1,1 0,-1 0,0-1,0 1,0 0,0 0,0 1,1 4,0 1,0-1,0 1,-1-1,0 1,-1-1,1 1,-1-1,0 1,-1-1,0 1,0-1,0 0,-1 0,-5 10,1-4,-1-1,0 0,-1-1,0 0,0 0,-19 14,18-14,0-1,1 2,-15 18,17-18,-1-1,-1-1,1 1,-18 13,7-7,0 1,1 0,-18 23,20-20,-1-2,-1 0,-21 16,17-16,-34 35,-10 10,-23 5,-67 57,133-104,32-30,40-35,-17 24,2 2,0 2,57-20,-27 11,32-6,-67 24,-1-2,44-20,106-50,-75 35,-35 19,1 2,127-24,-186 45,51-7,-58 8,0 1,1 0,-1 0,0 0,0 0,0 1,0-1,0 1,0 0,0 0,0 0,0 0,0 0,-1 1,1-1,3 3,-5-2,0 0,0 0,0 0,0 0,0 1,0-1,-1 0,1 1,-1-1,1 0,-1 1,0-1,0 0,0 1,0-1,-1 1,1-1,0 0,-1 0,0 1,0-1,1 0,-1 0,-1 1,1-1,0 0,0 0,-4 3,-4 9,0-1,-20 20,-207 200,88-90,124-120,0 0,-2-2,-39 26,40-28,0 1,1 0,-36 43,36-38,13-9,19-13,27-19,6-16,2 1,85-45,28-6,205-143,-286 168,-4-2,67-71,-106 98,-19 20,20-19,-2-1,-1-1,35-51,-41 57,-23 27,-1-1,1 1,-1 0,1 0,0-1,-1 1,1 0,0 0,-1 0,1 0,0 0,-1 0,1 0,0 0,-1 0,1 0,0 0,-1 0,1 0,-1 1,1-1,0 0,-1 1,1-1,-1 0,1 1,0-1,-1 0,1 1,-1-1,0 1,1-1,-1 1,1-1,-1 1,0-1,1 1,-1 0,0-1,0 1,1 0,-1-1,0 1,0-1,0 1,0 0,0-1,0 1,0 0,0 0,2 9,0 0,-1 1,0-1,-1 0,0 0,0 0,-1 1,-1-1,0 0,0 0,-1-1,-5 13,-8 16,-37 64,9-20,27-51,-1-1,-2-1,0-1,-2-1,-1-1,-2-1,-40 33,-15 5,39-32,-49 48,-80 89,159-153,28-23,28-22,12-7,-45 31,0-2,0 1,-1-2,0 1,0-2,-1 1,10-13,-9 10,0-1,1 2,1-1,0 2,25-17,-21 17,-1-2,-1 0,22-22,5-7,2 1,1 3,82-52,8-7,-117 78,-1-1,0-1,25-43,-57 88,-2-1,-26 29,-23 32,51-67,0-1,-1 0,0-2,-2 0,1-1,-2 0,-23 12,-4 5,17-13,-2-1,0-1,-64 22,32-14,-51 31,74-35,-68 27,-42-5,127-36,0 2,-35 14,40-13,-1-2,1 0,-2-1,-30 5,-15-6,40-4,-1 1,-36 9,1 0,0-3,0-3,-1-2,-83-7,19 2,114 1,0 0,0 0,1-1,-1 0,0-1,1-1,-1 0,1 0,0-1,1 0,-11-8,-28-10,40 20,0-1,1 0,-1 0,1-1,0 0,0-1,1 1,0-1,-7-8,-21-31,25 32,1 1,-1 0,-1 0,0 1,-20-16,16 15,0-1,1 0,0-2,1 1,1-1,1-1,-16-28,-22-28,47 71,1-1,-1 0,1 1,0-1,0 0,0 0,-1 0,2 0,-1 0,0 0,0 0,1 0,-1 0,1 0,-1 0,1 0,0 0,0-1,0 1,0 0,1-4,1 4,-1 0,1 1,-1-1,1 0,0 1,-1-1,1 1,0 0,0 0,0-1,0 1,0 1,0-1,0 0,1 0,-1 1,0-1,0 1,1 0,-1-1,3 1,94-16,-52 8,80-5,832 11,-455 5,-80-3,-405-2,1 0,0-2,-1 0,0-1,0-1,0 0,-1-2,0 0,25-16,-1 2,-26 16,0 1,0 0,0 1,0 1,1 0,-1 2,34 0,-17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4:23:18.0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85,'9'-1,"0"0,1-1,-1 0,0-1,-1 0,1 0,0-1,15-9,33-13,-16 17,0 2,1 2,-1 1,1 2,73 7,-11-2,1625-2,-879-2,-817 3,0 2,59 14,-20-4,-27-4,60 21,16 4,-117-33,1-1,-1 1,1 0,-1 0,0 0,0 1,0-1,0 1,0 0,0 0,-1 0,0 1,1-1,-1 1,0 0,-1 0,1 0,-1 0,0 1,0-1,0 0,-1 1,1 0,-1-1,0 1,0 0,-1-1,1 1,-1 0,-1 8,1-4,0-1,-1 1,0 0,-1-1,0 0,0 1,-1-1,0 0,0 0,-1 0,0 0,0-1,-1 1,0-1,0-1,-10 11,4-7,-1-1,-1 0,0-1,0-1,-1 0,0 0,0-2,-20 6,10-5,0-2,-1-1,0-1,-34-2,-666-3,678 0,-1-2,-56-13,25 4,2-3,51 11,0 0,-38-2,24 5,1-2,-49-12,-74-14,34 3,34 9,40 10,-1 3,1 2,-1 2,-59 6,-2-1,-24-5,-143 5,275-1,0 0,0 0,0 1,0 0,1 0,-1 1,1-1,0 2,-7 4,6-3,0-1,0 0,-1-1,1 0,-1 0,-17 4,-17-3,28-4,0 1,-28 8,39-9,0 0,0 1,0-1,1 1,-1 0,1 0,-1 0,1 1,0-1,0 1,0 0,0 0,0 0,1 0,-4 6,-20 45,20-39,-1 0,-1-1,-16 24,2-7,-24 44,1 0,38-66,-1 0,1-1,-1 0,-15 11,16-13,-1 0,1 0,0 1,0 0,1 1,-11 15,17-22,-1 0,1 0,-1 0,0 0,1 0,0 0,-1 1,1-1,0 0,-1 0,1 0,0 0,0 1,0-1,0 0,0 0,0 0,1 1,-1-1,0 0,1 0,-1 0,1 0,-1 0,1 1,0 0,1 0,0-1,0 1,0-1,0 1,0-1,0 0,0 1,0-1,1-1,-1 1,0 0,4 0,9 2,1-1,-1 0,21-2,-29 0,28 0,1-2,-1-2,0-1,41-11,-3-2,1 4,0 3,0 4,78 2,-120 3,0-1,53-11,-45 6,41-2,51-9,-87 10,47-2,-56 8,56-14,-59 10,1 1,40-1,350 6,-193 3,-206-4,0-1,-1-1,1-1,-1-1,34-13,-32 9,0 2,1 1,0 1,32-2,-19 4,46-11,-49 8,69-5,18 13,59-2,-89-18,-71 13,1 1,30-3,-37 7,-2-1,0 1,-1 1,1 1,0 0,19 3,-30-3,-1 0,1 0,-1 1,1-1,-1 1,0 0,1 0,-1 0,0 0,0 0,0 1,-1-1,1 1,-1 0,1 0,-1 0,0 0,0 0,0 1,-1-1,1 0,-1 1,0-1,1 1,-2 0,2 4,-1-4,0 1,0 0,-1 0,0 0,1-1,-2 1,1 0,0 0,-1 0,0-1,0 1,-1 0,1-1,-1 1,0-1,0 1,0-1,-1 0,0 0,0 0,0 0,0-1,0 1,-1-1,1 0,-1 0,0 0,0 0,0-1,0 1,-8 2,-5 1,1-1,-1 0,0-1,0-1,0-1,-1 0,-27-2,-921-4,927 2,1-2,-45-10,41 6,-64-3,-372 10,225 3,215-4,1-2,-48-10,45 6,-68-4,-67 14,-72-4,226-2,0 0,1-1,0-1,-36-17,-39-10,85 31,1-1,1 0,-1 0,0-1,1 0,0 0,0-1,0 0,0-1,-7-6,1-3,1 0,0 0,-16-28,-18-23,27 40,1-2,-19-36,21 26,12 25,0 1,0 1,-1-1,0 1,-1 0,-1 0,-9-11,16 22,0-1,1 0,-1 1,0-1,0 1,1-1,-1 1,0 0,0-1,0 1,0 0,0 0,1-1,-1 1,0 0,0 0,0 0,0 0,0 0,0 0,0 0,1 0,-1 1,0-1,0 0,0 1,0-1,0 0,1 1,-1-1,0 1,0-1,1 1,-1-1,0 1,1 0,-1-1,1 1,-1 0,1-1,-1 1,1 0,-1 0,1 0,0-1,-1 3,-18 48,16-40,-24 83,14-47,-32 79,38-108,0 1,-5 29,-5 13,9-37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45.806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 1 24575,'6'0'0,"8"0"0,8 0 0,6 0 0,4 0 0,-3 6 0,-1 2 0,1 0 0,2-2 0,1-2 0,-4 5 0,-2 0 0,-4 5 0,-1 1 0,-4 2 0,-4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4:40:37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4:51:08.2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4:51:26.7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4:51:27.3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47.203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498 391 24575,'-2'-9'0,"0"0"0,0 0 0,0 0 0,-1 0 0,-1 0 0,1 0 0,-1 1 0,-1-1 0,0 1 0,0 0 0,0 1 0,-1-1 0,-8-6 0,-26-43 0,30 39 0,-2-5 0,0 0 0,-2 2 0,-1-1 0,-33-36 0,44 54 0,0 0 0,0 0 0,-1 1 0,0-1 0,0 1 0,0 0 0,0 0 0,0 0 0,-1 1 0,1 0 0,-1 0 0,1 0 0,-1 1 0,0 0 0,0 0 0,1 0 0,-1 1 0,0 0 0,0 0 0,0 0 0,0 1 0,0 0 0,1 0 0,-1 1 0,0-1 0,1 1 0,-9 4 0,8-2 0,0 0 0,0 0 0,0 1 0,0 0 0,1 0 0,0 0 0,0 1 0,0 0 0,1 0 0,0 0 0,0 0 0,0 1 0,-4 11 0,-2 5 0,2 1 0,-11 42 0,14-36 0,0 0 0,2 0 0,1 0 0,2 0 0,3 33 0,-2-60 3,-1 1 0,1-1 0,0 0 0,0 1 0,0-1 0,0 0-1,0 1 1,1-1 0,-1 0 0,1 0 0,0 0 0,0 0 0,0-1 0,1 1-1,-1 0 1,1-1 0,-1 0 0,1 1 0,0-1 0,0 0 0,0-1 0,0 1-1,0 0 1,0-1 0,0 0 0,0 1 0,1-1 0,-1-1 0,4 2 0,11 0-145,-1 0 0,1-1 0,-1 0 0,29-4 0,-21 2-600,6-1-6084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48.118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360 0 24575,'-7'6'0,"-1"-1"0,0-1 0,0 1 0,0-1 0,-1-1 0,1 1 0,-1-2 0,-15 4 0,-9 4 0,-14 5 0,26-9 0,0 1 0,0 1 0,-36 20 0,52-25 0,0 0 0,0 0 0,1 1 0,-1-1 0,1 1 0,0 0 0,0 1 0,0-1 0,1 1 0,0-1 0,0 1 0,0 0 0,0 1 0,1-1 0,0 0 0,0 1 0,0-1 0,1 1 0,-2 9 0,1-4 0,1 1 0,0 0 0,1 0 0,1-1 0,-1 1 0,2 0 0,0 0 0,5 17 0,-6-25 0,1-1 0,0 1 0,0-1 0,0 0 0,0 1 0,0-1 0,1 0 0,-1 0 0,1-1 0,0 1 0,0 0 0,0-1 0,0 0 0,0 1 0,1-1 0,-1-1 0,1 1 0,-1 0 0,1-1 0,0 0 0,0 0 0,-1 0 0,1 0 0,0-1 0,0 1 0,0-1 0,0 0 0,7-1 0,-3 0 0,-1 0 0,1-1 0,-1 1 0,0-2 0,1 1 0,-1-1 0,0 0 0,0-1 0,-1 0 0,1 0 0,-1 0 0,7-6 0,-5 4 0,-1 0 0,1 1 0,0 1 0,0-1 0,1 1 0,9-3 0,-62 82 0,35-53 0,0 1 0,1 0 0,1 0 0,2 1 0,0 0 0,1 0 0,2 0 0,0 1 0,2-1 0,1 0 0,4 34 0,-4-53 0,-1 1 0,1-1 0,1 0 0,-1 0 0,1 1 0,-1-1 0,1 0 0,1-1 0,-1 1 0,1 0 0,0-1 0,0 1 0,0-1 0,1 0 0,-1 0 0,1 0 0,0-1 0,7 6 0,-7-7 0,0 1 0,1-1 0,-1-1 0,1 1 0,-1-1 0,1 0 0,-1 0 0,1 0 0,0 0 0,-1-1 0,1 0 0,0 0 0,0 0 0,-1-1 0,1 1 0,0-1 0,-1 0 0,1-1 0,-1 1 0,1-1 0,5-2 0,-1-1 0,0 0 0,0-1 0,-1 0 0,1 0 0,-1-1 0,-1 0 0,1 0 0,-1-1 0,-1 0 0,1 0 0,-1 0 0,-1-1 0,1 0 0,-2 0 0,1 0 0,3-12 0,-2 8 0,1 0 0,0 0 0,1 0 0,0 1 0,11-12 0,23-37 0,-39 56-170,-1 1-1,1-1 0,0 1 1,1 0-1,-1 0 0,1 1 1,6-6-1,8-4-6655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48.602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 1 24575,'7'5'0,"1"0"0,0 0 0,0-1 0,0 0 0,1 0 0,0-1 0,-1 0 0,16 3 0,10 4 0,-24-6 0,23 7 0,-1 1 0,47 26 0,-40-17 0,1-3 0,52 17 0,-14-6 0,39 30 0,38-2-1365,-134-49-5461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50.405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1 261 24575,'0'-6'0,"6"-2"0,8 0 0,1-4 0,-1-6 0,3 0 0,-2-4 0,2 3 0,0-1 0,1 2 0,5 4 0,-3-1 0,-4-4 0,2 1 0,2 3 0,-1-1 0,-4 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53.768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132 325 24575,'-6'-7'0,"1"1"0,0-2 0,0 1 0,1 0 0,0-1 0,-4-9 0,-18-31 0,16 33 0,0 0 0,2-1 0,0 0 0,0 0 0,1-1 0,2 0 0,-6-22 0,11 37 0,-1 0 0,1 0 0,0 0 0,0 1 0,0-1 0,0 0 0,0 0 0,1 0 0,-1 0 0,0 0 0,1 0 0,0 0 0,-1 1 0,1-1 0,0 0 0,0 0 0,0 1 0,0-1 0,0 1 0,0-1 0,1 1 0,-1-1 0,0 1 0,2-2 0,1 1 0,0-1 0,0 1 0,0 0 0,0 0 0,0 1 0,0-1 0,1 1 0,-1 0 0,1 0 0,5-1 0,-3 2 0,-1-1 0,1 0 0,-1 1 0,1 1 0,-1-1 0,1 1 0,-1 0 0,0 0 0,1 1 0,-1 0 0,0 0 0,0 0 0,0 1 0,0 0 0,6 4 0,-4 2 0,-1 0 0,-1 1 0,0 0 0,0 0 0,-1 0 0,0 1 0,-1-1 0,0 1 0,-1 0 0,0 0 0,0 1 0,0 17 0,11 34 0,11 51-1365,-16-92-5461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0:55:54.560"/>
    </inkml:context>
    <inkml:brush xml:id="br0">
      <inkml:brushProperty name="width" value="0.05" units="cm"/>
      <inkml:brushProperty name="height" value="0.05" units="cm"/>
      <inkml:brushProperty name="color" value="#EAEAEA"/>
    </inkml:brush>
  </inkml:definitions>
  <inkml:trace contextRef="#ctx0" brushRef="#br0">1 38 24575,'11'-1'0,"0"-1"0,1 1 0,-1-2 0,20-6 0,33-7 0,-54 15 0,5-1 0,-1 1 0,0 0 0,1 1 0,-1 0 0,18 4 0,-29-4 0,0 1 0,1 0 0,-1 0 0,0 0 0,0 1 0,1-1 0,-1 1 0,0-1 0,-1 1 0,1 0 0,0 1 0,0-1 0,-1 0 0,0 1 0,1-1 0,-1 1 0,0 0 0,0-1 0,0 1 0,0 0 0,-1 0 0,0 1 0,1-1 0,-1 0 0,0 0 0,0 1 0,0 3 0,1 2 0,-1-1 0,0 1 0,-1 0 0,0-1 0,0 1 0,-1 0 0,0-1 0,0 1 0,-1-1 0,0 1 0,0-1 0,-1 0 0,-1 0 0,-7 15 0,7-17 0,0-1 0,0 1 0,0-1 0,-1 0 0,0 0 0,0-1 0,0 1 0,0-1 0,-1-1 0,1 1 0,-1-1 0,0 1 0,-1-2 0,1 1 0,0-1 0,-1 0 0,1 0 0,-1-1 0,-11 2 0,-104-2-557,105-2-251,-14 0-6018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40766-8FA3-400E-A57B-BA3072A9E80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50B69-3625-46DE-8B96-C16A8BC15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5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50B69-3625-46DE-8B96-C16A8BC153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9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.xml"/><Relationship Id="rId21" Type="http://schemas.openxmlformats.org/officeDocument/2006/relationships/image" Target="../media/image24.png"/><Relationship Id="rId34" Type="http://schemas.openxmlformats.org/officeDocument/2006/relationships/customXml" Target="../ink/ink10.xml"/><Relationship Id="rId42" Type="http://schemas.openxmlformats.org/officeDocument/2006/relationships/customXml" Target="../ink/ink14.xml"/><Relationship Id="rId47" Type="http://schemas.openxmlformats.org/officeDocument/2006/relationships/image" Target="../media/image37.png"/><Relationship Id="rId50" Type="http://schemas.openxmlformats.org/officeDocument/2006/relationships/customXml" Target="../ink/ink18.xml"/><Relationship Id="rId55" Type="http://schemas.openxmlformats.org/officeDocument/2006/relationships/image" Target="../media/image41.png"/><Relationship Id="rId63" Type="http://schemas.openxmlformats.org/officeDocument/2006/relationships/image" Target="../media/image45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1.xml"/><Relationship Id="rId29" Type="http://schemas.openxmlformats.org/officeDocument/2006/relationships/image" Target="../media/image28.png"/><Relationship Id="rId11" Type="http://schemas.openxmlformats.org/officeDocument/2006/relationships/image" Target="../media/image17.png"/><Relationship Id="rId24" Type="http://schemas.openxmlformats.org/officeDocument/2006/relationships/customXml" Target="../ink/ink5.xml"/><Relationship Id="rId32" Type="http://schemas.openxmlformats.org/officeDocument/2006/relationships/customXml" Target="../ink/ink9.xml"/><Relationship Id="rId37" Type="http://schemas.openxmlformats.org/officeDocument/2006/relationships/image" Target="../media/image32.png"/><Relationship Id="rId40" Type="http://schemas.openxmlformats.org/officeDocument/2006/relationships/customXml" Target="../ink/ink13.xml"/><Relationship Id="rId45" Type="http://schemas.openxmlformats.org/officeDocument/2006/relationships/image" Target="../media/image36.png"/><Relationship Id="rId53" Type="http://schemas.openxmlformats.org/officeDocument/2006/relationships/image" Target="../media/image40.png"/><Relationship Id="rId58" Type="http://schemas.openxmlformats.org/officeDocument/2006/relationships/customXml" Target="../ink/ink22.xml"/><Relationship Id="rId5" Type="http://schemas.openxmlformats.org/officeDocument/2006/relationships/image" Target="../media/image5.png"/><Relationship Id="rId61" Type="http://schemas.openxmlformats.org/officeDocument/2006/relationships/image" Target="../media/image44.png"/><Relationship Id="rId19" Type="http://schemas.openxmlformats.org/officeDocument/2006/relationships/image" Target="../media/image23.png"/><Relationship Id="rId14" Type="http://schemas.openxmlformats.org/officeDocument/2006/relationships/image" Target="../media/image20.png"/><Relationship Id="rId22" Type="http://schemas.openxmlformats.org/officeDocument/2006/relationships/customXml" Target="../ink/ink4.xml"/><Relationship Id="rId27" Type="http://schemas.openxmlformats.org/officeDocument/2006/relationships/image" Target="../media/image27.png"/><Relationship Id="rId30" Type="http://schemas.openxmlformats.org/officeDocument/2006/relationships/customXml" Target="../ink/ink8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17.xml"/><Relationship Id="rId56" Type="http://schemas.openxmlformats.org/officeDocument/2006/relationships/customXml" Target="../ink/ink21.xml"/><Relationship Id="rId64" Type="http://schemas.openxmlformats.org/officeDocument/2006/relationships/customXml" Target="../ink/ink25.xml"/><Relationship Id="rId8" Type="http://schemas.openxmlformats.org/officeDocument/2006/relationships/image" Target="../media/image14.png"/><Relationship Id="rId51" Type="http://schemas.openxmlformats.org/officeDocument/2006/relationships/image" Target="../media/image39.png"/><Relationship Id="rId3" Type="http://schemas.openxmlformats.org/officeDocument/2006/relationships/image" Target="../media/image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12.xml"/><Relationship Id="rId46" Type="http://schemas.openxmlformats.org/officeDocument/2006/relationships/customXml" Target="../ink/ink16.xml"/><Relationship Id="rId59" Type="http://schemas.openxmlformats.org/officeDocument/2006/relationships/image" Target="../media/image43.png"/><Relationship Id="rId20" Type="http://schemas.openxmlformats.org/officeDocument/2006/relationships/customXml" Target="../ink/ink3.xml"/><Relationship Id="rId41" Type="http://schemas.openxmlformats.org/officeDocument/2006/relationships/image" Target="../media/image34.png"/><Relationship Id="rId54" Type="http://schemas.openxmlformats.org/officeDocument/2006/relationships/customXml" Target="../ink/ink20.xml"/><Relationship Id="rId6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7.xml"/><Relationship Id="rId36" Type="http://schemas.openxmlformats.org/officeDocument/2006/relationships/customXml" Target="../ink/ink11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image" Target="../media/image16.png"/><Relationship Id="rId31" Type="http://schemas.openxmlformats.org/officeDocument/2006/relationships/image" Target="../media/image29.png"/><Relationship Id="rId44" Type="http://schemas.openxmlformats.org/officeDocument/2006/relationships/customXml" Target="../ink/ink15.xml"/><Relationship Id="rId52" Type="http://schemas.openxmlformats.org/officeDocument/2006/relationships/customXml" Target="../ink/ink19.xml"/><Relationship Id="rId60" Type="http://schemas.openxmlformats.org/officeDocument/2006/relationships/customXml" Target="../ink/ink23.xml"/><Relationship Id="rId65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customXml" Target="../ink/ink2.xml"/><Relationship Id="rId3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12" Type="http://schemas.openxmlformats.org/officeDocument/2006/relationships/customXml" Target="../ink/ink27.xml"/><Relationship Id="rId17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52.png"/><Relationship Id="rId10" Type="http://schemas.openxmlformats.org/officeDocument/2006/relationships/customXml" Target="../ink/ink26.xml"/><Relationship Id="rId4" Type="http://schemas.openxmlformats.org/officeDocument/2006/relationships/image" Target="../media/image4.png"/><Relationship Id="rId9" Type="http://schemas.openxmlformats.org/officeDocument/2006/relationships/image" Target="../media/image49.png"/><Relationship Id="rId14" Type="http://schemas.openxmlformats.org/officeDocument/2006/relationships/customXml" Target="../ink/ink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50.jfif"/><Relationship Id="rId12" Type="http://schemas.microsoft.com/office/2007/relationships/hdphoto" Target="../media/hdphoto1.wdp"/><Relationship Id="rId17" Type="http://schemas.openxmlformats.org/officeDocument/2006/relationships/customXml" Target="../ink/ink3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6.png"/><Relationship Id="rId5" Type="http://schemas.openxmlformats.org/officeDocument/2006/relationships/image" Target="../media/image4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14" Type="http://schemas.openxmlformats.org/officeDocument/2006/relationships/customXml" Target="../ink/ink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D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80" y="-27664"/>
            <a:ext cx="18415073" cy="10341042"/>
            <a:chOff x="-64680" y="-27664"/>
            <a:chExt cx="18415073" cy="1034104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64680" y="-27664"/>
              <a:ext cx="18415073" cy="10341042"/>
              <a:chOff x="-64680" y="-27664"/>
              <a:chExt cx="18415073" cy="1034104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64680" y="-27664"/>
                <a:ext cx="18415073" cy="1034104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66667" y="1402390"/>
              <a:ext cx="16946032" cy="404692"/>
              <a:chOff x="666667" y="1402390"/>
              <a:chExt cx="16946032" cy="40469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6667" y="1402390"/>
                <a:ext cx="16946032" cy="404692"/>
              </a:xfrm>
              <a:prstGeom prst="rect">
                <a:avLst/>
              </a:prstGeom>
            </p:spPr>
          </p:pic>
        </p:grpSp>
      </p:grpSp>
      <p:sp>
        <p:nvSpPr>
          <p:cNvPr id="10" name="Object 10"/>
          <p:cNvSpPr txBox="1"/>
          <p:nvPr/>
        </p:nvSpPr>
        <p:spPr>
          <a:xfrm>
            <a:off x="1986130" y="839200"/>
            <a:ext cx="5711281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RUNNING SIMULATION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434683" y="905862"/>
            <a:ext cx="408164" cy="292696"/>
            <a:chOff x="1434683" y="905862"/>
            <a:chExt cx="408164" cy="2926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4683" y="905862"/>
              <a:ext cx="408164" cy="2926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16046" y="994330"/>
            <a:ext cx="457143" cy="100230"/>
            <a:chOff x="5416046" y="994330"/>
            <a:chExt cx="457143" cy="1002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97590" y="938608"/>
              <a:ext cx="914286" cy="20045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416046" y="994330"/>
              <a:ext cx="457143" cy="10023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38765" y="4156386"/>
            <a:ext cx="912899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600" kern="0" spc="-400" dirty="0" err="1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논스탑</a:t>
            </a:r>
            <a:r>
              <a:rPr lang="en-US" altLang="ko-KR" sz="9600" kern="0" spc="-4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! </a:t>
            </a:r>
            <a:endParaRPr lang="en-US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3095" y="5610324"/>
            <a:ext cx="1329652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2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멈추지 말고 뛰어라</a:t>
            </a:r>
            <a:endParaRPr lang="en-US" sz="7200" dirty="0">
              <a:solidFill>
                <a:srgbClr val="D5DDE9"/>
              </a:solidFill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1296" y="2501743"/>
            <a:ext cx="756110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Smart Game Programming Project...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711296" y="2819269"/>
            <a:ext cx="1096891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2020182032 </a:t>
            </a:r>
            <a:r>
              <a:rPr lang="ko-KR" altLang="en-US" sz="4400" b="1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이세민 </a:t>
            </a:r>
            <a:endParaRPr lang="en-US" sz="4400" b="1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11296" y="7694943"/>
            <a:ext cx="12433057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&gt;&gt; 지금 </a:t>
            </a:r>
            <a:r>
              <a:rPr lang="en-US" sz="2700" dirty="0" err="1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바로</a:t>
            </a:r>
            <a:r>
              <a:rPr lang="en-US" sz="2700" dirty="0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</a:t>
            </a:r>
            <a:r>
              <a:rPr lang="ko-KR" altLang="en-US" sz="2700" dirty="0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끝없는 달리기를</a:t>
            </a:r>
            <a:r>
              <a:rPr lang="en-US" sz="2700" dirty="0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시작하겠습니까? </a:t>
            </a:r>
            <a:endParaRPr lang="en-US" dirty="0">
              <a:solidFill>
                <a:srgbClr val="FFFF00"/>
              </a:solidFill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92616" y="7732524"/>
            <a:ext cx="5723146" cy="733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[  좋아! 가보자고  ]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478197" y="1439197"/>
            <a:ext cx="1687467" cy="53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DungGeunMo" pitchFamily="34" charset="0"/>
                <a:cs typeface="DungGeunMo" pitchFamily="34" charset="0"/>
              </a:rPr>
              <a:t>파일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2386133" y="1439197"/>
            <a:ext cx="1687467" cy="53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DungGeunMo" pitchFamily="34" charset="0"/>
                <a:cs typeface="DungGeunMo" pitchFamily="34" charset="0"/>
              </a:rPr>
              <a:t>편집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3294067" y="1439197"/>
            <a:ext cx="1687467" cy="529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DungGeunMo" pitchFamily="34" charset="0"/>
                <a:cs typeface="DungGeunMo" pitchFamily="34" charset="0"/>
              </a:rPr>
              <a:t>보기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4322638" y="1439197"/>
            <a:ext cx="1687467" cy="529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DungGeunMo" pitchFamily="34" charset="0"/>
                <a:cs typeface="DungGeunMo" pitchFamily="34" charset="0"/>
              </a:rPr>
              <a:t>옵션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2548330" y="7877689"/>
            <a:ext cx="429709" cy="680372"/>
            <a:chOff x="12548330" y="7877689"/>
            <a:chExt cx="429709" cy="68037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560000">
              <a:off x="12548330" y="7877689"/>
              <a:ext cx="429709" cy="68037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 rot="20594445">
            <a:off x="10022604" y="1821145"/>
            <a:ext cx="2051535" cy="2083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8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♥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023152" y="58763"/>
            <a:ext cx="10000877" cy="9669710"/>
            <a:chOff x="8023152" y="58763"/>
            <a:chExt cx="10000877" cy="966971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23152" y="58763"/>
              <a:ext cx="10000877" cy="9669710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23371" y="2476190"/>
              <a:ext cx="5000438" cy="48348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9683" y="7083636"/>
            <a:ext cx="12406349" cy="80637"/>
            <a:chOff x="1739683" y="7083636"/>
            <a:chExt cx="12406349" cy="8063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9683" y="7083636"/>
              <a:ext cx="12406349" cy="806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403175" y="7083636"/>
            <a:ext cx="1142857" cy="80637"/>
            <a:chOff x="15403175" y="7083636"/>
            <a:chExt cx="1142857" cy="8063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03175" y="7083636"/>
              <a:ext cx="1142857" cy="806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5D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80" y="-27664"/>
            <a:ext cx="18415073" cy="10341042"/>
            <a:chOff x="-64680" y="-27664"/>
            <a:chExt cx="18415073" cy="103410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80" y="-27664"/>
              <a:ext cx="18415073" cy="103410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6667" y="2647003"/>
            <a:ext cx="14552381" cy="5392097"/>
            <a:chOff x="1866667" y="2647003"/>
            <a:chExt cx="14552381" cy="49888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667" y="2647003"/>
              <a:ext cx="14552381" cy="49888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06533" y="1904467"/>
            <a:ext cx="1290200" cy="733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&gt;&gt;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434532" y="1834747"/>
            <a:ext cx="45473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&lt;</a:t>
            </a:r>
            <a:r>
              <a:rPr lang="en-US" sz="32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</a:t>
            </a:r>
            <a:r>
              <a:rPr lang="ko-KR" altLang="en-US" sz="32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제목</a:t>
            </a:r>
            <a:r>
              <a:rPr lang="en-US" altLang="ko-KR" sz="32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: NON-STOP </a:t>
            </a:r>
            <a:r>
              <a:rPr lang="en-US" sz="27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&gt;</a:t>
            </a:r>
            <a:endParaRPr lang="en-US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6324" y="4504467"/>
            <a:ext cx="19794086" cy="19505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kern="0" spc="5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추억의 게임 </a:t>
            </a:r>
            <a:r>
              <a:rPr lang="en-US" altLang="ko-KR" sz="2800" b="1" kern="0" spc="5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&amp; </a:t>
            </a:r>
            <a:r>
              <a:rPr lang="ko-KR" altLang="en-US" sz="2800" b="1" kern="0" spc="5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단순하고 간단하게 </a:t>
            </a:r>
            <a:r>
              <a:rPr lang="en-US" altLang="ko-KR" sz="2800" b="1" kern="0" spc="5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&amp; FUN !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kern="0" spc="5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2D</a:t>
            </a:r>
            <a:r>
              <a:rPr lang="ko-KR" altLang="en-US" sz="2800" kern="0" spc="5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도트 이미지를 사용하여 추억의 게임 느낌이 나도록 기획</a:t>
            </a:r>
            <a:endParaRPr lang="en-US" altLang="ko-KR" sz="2800" kern="0" spc="500" dirty="0">
              <a:solidFill>
                <a:srgbClr val="D5DDE9"/>
              </a:solidFill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kern="0" spc="5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단순한 조작법으로 누구나 즐길 수 있는 게임</a:t>
            </a:r>
            <a:endParaRPr lang="en-US" altLang="ko-KR" sz="2800" kern="0" spc="500" dirty="0">
              <a:solidFill>
                <a:srgbClr val="D5DDE9"/>
              </a:solidFill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2248" y="3935143"/>
            <a:ext cx="20061629" cy="8006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--------------------------------------------------------------------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220987" y="3427466"/>
            <a:ext cx="1157450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5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컨셉 및 핵심 메카닉 </a:t>
            </a:r>
            <a:endParaRPr lang="en-US" sz="2000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5978" y="3002140"/>
            <a:ext cx="1133439" cy="18982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●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504359" y="3462228"/>
            <a:ext cx="716628" cy="7271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500" dirty="0">
                <a:solidFill>
                  <a:srgbClr val="000001"/>
                </a:solidFill>
                <a:latin typeface="DungGeunMo" pitchFamily="34" charset="0"/>
                <a:cs typeface="DungGeunMo" pitchFamily="34" charset="0"/>
              </a:rPr>
              <a:t>M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2671848" y="2677295"/>
            <a:ext cx="347632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000001"/>
                </a:solidFill>
                <a:latin typeface="DungGeunMo" pitchFamily="34" charset="0"/>
                <a:cs typeface="DungGeunMo" pitchFamily="34" charset="0"/>
              </a:rPr>
              <a:t>NON_STOP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986130" y="798965"/>
            <a:ext cx="5711281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RUNNING SIMULATION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34683" y="874318"/>
            <a:ext cx="408164" cy="292696"/>
            <a:chOff x="1434683" y="874318"/>
            <a:chExt cx="408164" cy="2926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4683" y="874318"/>
              <a:ext cx="408164" cy="2926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6046" y="970551"/>
            <a:ext cx="457143" cy="100230"/>
            <a:chOff x="5416046" y="970551"/>
            <a:chExt cx="457143" cy="1002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97590" y="914829"/>
              <a:ext cx="914286" cy="20045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416046" y="970551"/>
              <a:ext cx="457143" cy="10023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005181" y="789441"/>
            <a:ext cx="656365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CONCEPT &amp; MECHANIC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5D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80" y="-27664"/>
            <a:ext cx="18415073" cy="10341042"/>
            <a:chOff x="-64680" y="-27664"/>
            <a:chExt cx="18415073" cy="103410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80" y="-27664"/>
              <a:ext cx="18415073" cy="103410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86130" y="798965"/>
            <a:ext cx="5711281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RUNNING SIMULATION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34683" y="874318"/>
            <a:ext cx="408164" cy="292696"/>
            <a:chOff x="1434683" y="874318"/>
            <a:chExt cx="408164" cy="2926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683" y="874318"/>
              <a:ext cx="408164" cy="2926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16046" y="970551"/>
            <a:ext cx="457143" cy="100230"/>
            <a:chOff x="5416046" y="970551"/>
            <a:chExt cx="457143" cy="1002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97590" y="914829"/>
              <a:ext cx="914286" cy="20045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16046" y="970551"/>
              <a:ext cx="457143" cy="10023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005181" y="818012"/>
            <a:ext cx="4649371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PLAN STAGE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705216" y="1547122"/>
            <a:ext cx="1290200" cy="733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&gt;&gt;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2238549" y="1575693"/>
            <a:ext cx="21233057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dirty="0" err="1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논스탑</a:t>
            </a:r>
            <a:r>
              <a:rPr lang="en-US" altLang="ko-KR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!</a:t>
            </a:r>
            <a:r>
              <a:rPr lang="ko-KR" altLang="en-US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멈추지 않고 달리기로 한 당신</a:t>
            </a:r>
            <a:r>
              <a:rPr lang="en-US" altLang="ko-KR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! </a:t>
            </a:r>
            <a:r>
              <a:rPr lang="ko-KR" altLang="en-US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게임의 기획은 네 가지입니다</a:t>
            </a:r>
            <a:r>
              <a:rPr lang="en-US" altLang="ko-KR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.</a:t>
            </a:r>
          </a:p>
          <a:p>
            <a:endParaRPr lang="en-US" altLang="ko-KR" sz="2700" dirty="0">
              <a:solidFill>
                <a:srgbClr val="D5DDE9"/>
              </a:solidFill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코인은 곧 </a:t>
            </a:r>
            <a:r>
              <a:rPr lang="en-US" altLang="ko-KR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SCORE! </a:t>
            </a:r>
            <a:r>
              <a:rPr lang="ko-KR" altLang="en-US" sz="2700" dirty="0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코인을 잔뜩 모으자</a:t>
            </a:r>
            <a:endParaRPr lang="en-US" altLang="ko-KR" sz="2700" dirty="0">
              <a:solidFill>
                <a:srgbClr val="FFFF00"/>
              </a:solidFill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  <a:p>
            <a:r>
              <a:rPr lang="en-US" altLang="ko-KR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2. </a:t>
            </a:r>
            <a:r>
              <a:rPr lang="ko-KR" altLang="en-US" sz="2700" dirty="0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장애물은 공격으로 부술 수 있다</a:t>
            </a:r>
            <a:r>
              <a:rPr lang="en-US" altLang="ko-KR" sz="2700" dirty="0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. </a:t>
            </a:r>
            <a:r>
              <a:rPr lang="ko-KR" altLang="en-US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장애물에 부딪히기 전 부수자</a:t>
            </a:r>
            <a:r>
              <a:rPr lang="en-US" altLang="ko-KR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!</a:t>
            </a:r>
          </a:p>
          <a:p>
            <a:r>
              <a:rPr lang="en-US" altLang="ko-KR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3. </a:t>
            </a:r>
            <a:r>
              <a:rPr lang="ko-KR" altLang="en-US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구덩이는 랜덤적으로 나온다</a:t>
            </a:r>
            <a:r>
              <a:rPr lang="en-US" altLang="ko-KR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. </a:t>
            </a:r>
            <a:r>
              <a:rPr lang="ko-KR" altLang="en-US" sz="2700" dirty="0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구덩이를 점프로 피하자</a:t>
            </a:r>
            <a:r>
              <a:rPr lang="en-US" altLang="ko-KR" sz="2700" dirty="0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6057" y="7973238"/>
            <a:ext cx="2334734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-------------------------------------------------------------------------------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695865" y="2400761"/>
            <a:ext cx="91428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FFFF00"/>
                </a:solidFill>
                <a:latin typeface="DungGeunMo" pitchFamily="34" charset="0"/>
                <a:cs typeface="DungGeunMo" pitchFamily="34" charset="0"/>
              </a:rPr>
              <a:t>&gt;&gt;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019" name="그룹 1019"/>
          <p:cNvGrpSpPr/>
          <p:nvPr/>
        </p:nvGrpSpPr>
        <p:grpSpPr>
          <a:xfrm>
            <a:off x="1087822" y="3956792"/>
            <a:ext cx="4625647" cy="4789932"/>
            <a:chOff x="846313" y="3520456"/>
            <a:chExt cx="4625647" cy="4789932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313" y="3520456"/>
              <a:ext cx="4625647" cy="478993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1821" y="4723817"/>
              <a:ext cx="2312823" cy="2394966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C2AA67-5BE1-CFF5-32A7-0740D6E16602}"/>
              </a:ext>
            </a:extLst>
          </p:cNvPr>
          <p:cNvGrpSpPr/>
          <p:nvPr/>
        </p:nvGrpSpPr>
        <p:grpSpPr>
          <a:xfrm>
            <a:off x="5091360" y="4273255"/>
            <a:ext cx="4518848" cy="3412698"/>
            <a:chOff x="1206262" y="4285714"/>
            <a:chExt cx="4518848" cy="34126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9E14DE4-A482-7BE9-17CD-CADBAA6FA2F9}"/>
                </a:ext>
              </a:extLst>
            </p:cNvPr>
            <p:cNvGrpSpPr/>
            <p:nvPr/>
          </p:nvGrpSpPr>
          <p:grpSpPr>
            <a:xfrm>
              <a:off x="1701587" y="4285714"/>
              <a:ext cx="3492063" cy="3412698"/>
              <a:chOff x="1701587" y="4285714"/>
              <a:chExt cx="3492063" cy="3412698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701587" y="4285714"/>
                <a:ext cx="3492063" cy="3412698"/>
                <a:chOff x="1701587" y="4285714"/>
                <a:chExt cx="3492063" cy="3412698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701587" y="4285714"/>
                  <a:ext cx="3492063" cy="3412698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739683" y="4298413"/>
                <a:ext cx="3390476" cy="533333"/>
                <a:chOff x="1739683" y="4298413"/>
                <a:chExt cx="3390476" cy="53333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739683" y="4298413"/>
                  <a:ext cx="3390476" cy="533333"/>
                </a:xfrm>
                <a:prstGeom prst="rect">
                  <a:avLst/>
                </a:prstGeom>
              </p:spPr>
            </p:pic>
          </p:grpSp>
        </p:grpSp>
        <p:sp>
          <p:nvSpPr>
            <p:cNvPr id="25" name="Object 25"/>
            <p:cNvSpPr txBox="1"/>
            <p:nvPr/>
          </p:nvSpPr>
          <p:spPr>
            <a:xfrm>
              <a:off x="1206262" y="4307933"/>
              <a:ext cx="4518848" cy="446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&gt; </a:t>
              </a:r>
              <a:r>
                <a:rPr lang="ko-KR" alt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장애물로 스릴 </a:t>
              </a:r>
              <a:r>
                <a:rPr 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&lt;</a:t>
              </a:r>
              <a:endParaRPr lang="en-US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37398A-3A3D-124F-3E48-160D09AF81C0}"/>
              </a:ext>
            </a:extLst>
          </p:cNvPr>
          <p:cNvGrpSpPr/>
          <p:nvPr/>
        </p:nvGrpSpPr>
        <p:grpSpPr>
          <a:xfrm>
            <a:off x="1271605" y="4258666"/>
            <a:ext cx="4518848" cy="3412698"/>
            <a:chOff x="1206262" y="4285714"/>
            <a:chExt cx="4518848" cy="341269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6DB0724-387E-5C92-061F-19C96D121279}"/>
                </a:ext>
              </a:extLst>
            </p:cNvPr>
            <p:cNvGrpSpPr/>
            <p:nvPr/>
          </p:nvGrpSpPr>
          <p:grpSpPr>
            <a:xfrm>
              <a:off x="1701587" y="4285714"/>
              <a:ext cx="3492063" cy="3412698"/>
              <a:chOff x="1701587" y="4285714"/>
              <a:chExt cx="3492063" cy="3412698"/>
            </a:xfrm>
          </p:grpSpPr>
          <p:grpSp>
            <p:nvGrpSpPr>
              <p:cNvPr id="21" name="그룹 1005">
                <a:extLst>
                  <a:ext uri="{FF2B5EF4-FFF2-40B4-BE49-F238E27FC236}">
                    <a16:creationId xmlns:a16="http://schemas.microsoft.com/office/drawing/2014/main" id="{327AC74B-79AC-E9EE-345D-37C13902AFF3}"/>
                  </a:ext>
                </a:extLst>
              </p:cNvPr>
              <p:cNvGrpSpPr/>
              <p:nvPr/>
            </p:nvGrpSpPr>
            <p:grpSpPr>
              <a:xfrm>
                <a:off x="1701587" y="4285714"/>
                <a:ext cx="3492063" cy="3412698"/>
                <a:chOff x="1701587" y="4285714"/>
                <a:chExt cx="3492063" cy="3412698"/>
              </a:xfrm>
            </p:grpSpPr>
            <p:pic>
              <p:nvPicPr>
                <p:cNvPr id="26" name="Object 19">
                  <a:extLst>
                    <a:ext uri="{FF2B5EF4-FFF2-40B4-BE49-F238E27FC236}">
                      <a16:creationId xmlns:a16="http://schemas.microsoft.com/office/drawing/2014/main" id="{2009B1AB-7FD8-512A-9C2B-C8F150F54B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701587" y="4285714"/>
                  <a:ext cx="3492063" cy="3412698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06">
                <a:extLst>
                  <a:ext uri="{FF2B5EF4-FFF2-40B4-BE49-F238E27FC236}">
                    <a16:creationId xmlns:a16="http://schemas.microsoft.com/office/drawing/2014/main" id="{773B740C-CE6A-BD12-9C34-37EA3CE56D16}"/>
                  </a:ext>
                </a:extLst>
              </p:cNvPr>
              <p:cNvGrpSpPr/>
              <p:nvPr/>
            </p:nvGrpSpPr>
            <p:grpSpPr>
              <a:xfrm>
                <a:off x="1739683" y="4298413"/>
                <a:ext cx="3390476" cy="533333"/>
                <a:chOff x="1739683" y="4298413"/>
                <a:chExt cx="3390476" cy="533333"/>
              </a:xfrm>
            </p:grpSpPr>
            <p:pic>
              <p:nvPicPr>
                <p:cNvPr id="24" name="Object 22">
                  <a:extLst>
                    <a:ext uri="{FF2B5EF4-FFF2-40B4-BE49-F238E27FC236}">
                      <a16:creationId xmlns:a16="http://schemas.microsoft.com/office/drawing/2014/main" id="{7E70E410-64CA-5163-1706-FD332351C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739683" y="4298413"/>
                  <a:ext cx="3390476" cy="533333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Object 25">
              <a:extLst>
                <a:ext uri="{FF2B5EF4-FFF2-40B4-BE49-F238E27FC236}">
                  <a16:creationId xmlns:a16="http://schemas.microsoft.com/office/drawing/2014/main" id="{24006B64-52A4-E303-D156-69D6B810E4D4}"/>
                </a:ext>
              </a:extLst>
            </p:cNvPr>
            <p:cNvSpPr txBox="1"/>
            <p:nvPr/>
          </p:nvSpPr>
          <p:spPr>
            <a:xfrm>
              <a:off x="1206262" y="4307933"/>
              <a:ext cx="4518848" cy="446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&gt; </a:t>
              </a:r>
              <a:r>
                <a:rPr lang="ko-KR" alt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코인으로 점수 내기 </a:t>
              </a:r>
              <a:r>
                <a:rPr 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&lt;</a:t>
              </a:r>
              <a:endParaRPr lang="en-US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2152543" y="3901813"/>
            <a:ext cx="5412029" cy="4792174"/>
            <a:chOff x="1366474" y="-598437"/>
            <a:chExt cx="5412029" cy="479217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6474" y="-598437"/>
              <a:ext cx="5412029" cy="4792174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4349" y="527858"/>
              <a:ext cx="2706015" cy="239608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140132" y="4403343"/>
            <a:ext cx="4197481" cy="483768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93902" y="5036551"/>
            <a:ext cx="2098740" cy="2418843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FE888835-A446-849B-6C3D-F4CB1AA9663E}"/>
              </a:ext>
            </a:extLst>
          </p:cNvPr>
          <p:cNvGrpSpPr/>
          <p:nvPr/>
        </p:nvGrpSpPr>
        <p:grpSpPr>
          <a:xfrm>
            <a:off x="12803516" y="4271365"/>
            <a:ext cx="4518848" cy="3412698"/>
            <a:chOff x="1206262" y="4285714"/>
            <a:chExt cx="4518848" cy="341269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ACDAD87-820A-51CD-585B-A22C4E797D1A}"/>
                </a:ext>
              </a:extLst>
            </p:cNvPr>
            <p:cNvGrpSpPr/>
            <p:nvPr/>
          </p:nvGrpSpPr>
          <p:grpSpPr>
            <a:xfrm>
              <a:off x="1701587" y="4285714"/>
              <a:ext cx="3492063" cy="3412698"/>
              <a:chOff x="1701587" y="4285714"/>
              <a:chExt cx="3492063" cy="3412698"/>
            </a:xfrm>
          </p:grpSpPr>
          <p:grpSp>
            <p:nvGrpSpPr>
              <p:cNvPr id="33" name="그룹 1005">
                <a:extLst>
                  <a:ext uri="{FF2B5EF4-FFF2-40B4-BE49-F238E27FC236}">
                    <a16:creationId xmlns:a16="http://schemas.microsoft.com/office/drawing/2014/main" id="{F570B116-77FE-FEB2-5560-6B9DB00BD5C2}"/>
                  </a:ext>
                </a:extLst>
              </p:cNvPr>
              <p:cNvGrpSpPr/>
              <p:nvPr/>
            </p:nvGrpSpPr>
            <p:grpSpPr>
              <a:xfrm>
                <a:off x="1701587" y="4285714"/>
                <a:ext cx="3492063" cy="3412698"/>
                <a:chOff x="1701587" y="4285714"/>
                <a:chExt cx="3492063" cy="3412698"/>
              </a:xfrm>
            </p:grpSpPr>
            <p:pic>
              <p:nvPicPr>
                <p:cNvPr id="38" name="Object 19">
                  <a:extLst>
                    <a:ext uri="{FF2B5EF4-FFF2-40B4-BE49-F238E27FC236}">
                      <a16:creationId xmlns:a16="http://schemas.microsoft.com/office/drawing/2014/main" id="{2E292B95-9DD9-9936-4565-8EF4A0C18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701587" y="4285714"/>
                  <a:ext cx="3492063" cy="3412698"/>
                </a:xfrm>
                <a:prstGeom prst="rect">
                  <a:avLst/>
                </a:prstGeom>
              </p:spPr>
            </p:pic>
          </p:grpSp>
          <p:grpSp>
            <p:nvGrpSpPr>
              <p:cNvPr id="35" name="그룹 1006">
                <a:extLst>
                  <a:ext uri="{FF2B5EF4-FFF2-40B4-BE49-F238E27FC236}">
                    <a16:creationId xmlns:a16="http://schemas.microsoft.com/office/drawing/2014/main" id="{6B3B3D3F-5474-9729-D971-08078742721B}"/>
                  </a:ext>
                </a:extLst>
              </p:cNvPr>
              <p:cNvGrpSpPr/>
              <p:nvPr/>
            </p:nvGrpSpPr>
            <p:grpSpPr>
              <a:xfrm>
                <a:off x="1739683" y="4298413"/>
                <a:ext cx="3390476" cy="533333"/>
                <a:chOff x="1739683" y="4298413"/>
                <a:chExt cx="3390476" cy="533333"/>
              </a:xfrm>
            </p:grpSpPr>
            <p:pic>
              <p:nvPicPr>
                <p:cNvPr id="36" name="Object 22">
                  <a:extLst>
                    <a:ext uri="{FF2B5EF4-FFF2-40B4-BE49-F238E27FC236}">
                      <a16:creationId xmlns:a16="http://schemas.microsoft.com/office/drawing/2014/main" id="{8026F497-A7E3-B0F3-44DE-0B7B95AB2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739683" y="4298413"/>
                  <a:ext cx="3390476" cy="533333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F7BD1C07-D392-E5A0-30AD-C63196494D68}"/>
                </a:ext>
              </a:extLst>
            </p:cNvPr>
            <p:cNvSpPr txBox="1"/>
            <p:nvPr/>
          </p:nvSpPr>
          <p:spPr>
            <a:xfrm>
              <a:off x="1206262" y="4307933"/>
              <a:ext cx="4518848" cy="446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&gt; </a:t>
              </a:r>
              <a:r>
                <a:rPr lang="ko-KR" alt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점프와 공격 </a:t>
              </a:r>
              <a:r>
                <a:rPr 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&lt;</a:t>
              </a:r>
              <a:endParaRPr lang="en-US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00A428-898F-FAF2-5861-0E8691CDE083}"/>
              </a:ext>
            </a:extLst>
          </p:cNvPr>
          <p:cNvGrpSpPr/>
          <p:nvPr/>
        </p:nvGrpSpPr>
        <p:grpSpPr>
          <a:xfrm>
            <a:off x="8950108" y="4258666"/>
            <a:ext cx="4518848" cy="3412698"/>
            <a:chOff x="1206262" y="4285714"/>
            <a:chExt cx="4518848" cy="341269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66EA546-D8B6-5B93-056C-CF33A062D6CF}"/>
                </a:ext>
              </a:extLst>
            </p:cNvPr>
            <p:cNvGrpSpPr/>
            <p:nvPr/>
          </p:nvGrpSpPr>
          <p:grpSpPr>
            <a:xfrm>
              <a:off x="1701587" y="4285714"/>
              <a:ext cx="3492063" cy="3412698"/>
              <a:chOff x="1701587" y="4285714"/>
              <a:chExt cx="3492063" cy="3412698"/>
            </a:xfrm>
          </p:grpSpPr>
          <p:grpSp>
            <p:nvGrpSpPr>
              <p:cNvPr id="45" name="그룹 1005">
                <a:extLst>
                  <a:ext uri="{FF2B5EF4-FFF2-40B4-BE49-F238E27FC236}">
                    <a16:creationId xmlns:a16="http://schemas.microsoft.com/office/drawing/2014/main" id="{4D91B44D-441A-FC7A-E8CE-FFA4B0D7F8DA}"/>
                  </a:ext>
                </a:extLst>
              </p:cNvPr>
              <p:cNvGrpSpPr/>
              <p:nvPr/>
            </p:nvGrpSpPr>
            <p:grpSpPr>
              <a:xfrm>
                <a:off x="1701587" y="4285714"/>
                <a:ext cx="3492063" cy="3412698"/>
                <a:chOff x="1701587" y="4285714"/>
                <a:chExt cx="3492063" cy="3412698"/>
              </a:xfrm>
            </p:grpSpPr>
            <p:pic>
              <p:nvPicPr>
                <p:cNvPr id="49" name="Object 19">
                  <a:extLst>
                    <a:ext uri="{FF2B5EF4-FFF2-40B4-BE49-F238E27FC236}">
                      <a16:creationId xmlns:a16="http://schemas.microsoft.com/office/drawing/2014/main" id="{0A9DA44C-AAA7-36DE-6E65-55B28BC8A3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701587" y="4285714"/>
                  <a:ext cx="3492063" cy="3412698"/>
                </a:xfrm>
                <a:prstGeom prst="rect">
                  <a:avLst/>
                </a:prstGeom>
              </p:spPr>
            </p:pic>
          </p:grpSp>
          <p:grpSp>
            <p:nvGrpSpPr>
              <p:cNvPr id="46" name="그룹 1006">
                <a:extLst>
                  <a:ext uri="{FF2B5EF4-FFF2-40B4-BE49-F238E27FC236}">
                    <a16:creationId xmlns:a16="http://schemas.microsoft.com/office/drawing/2014/main" id="{D96F78A6-C53D-2881-D563-9B1EADA1920A}"/>
                  </a:ext>
                </a:extLst>
              </p:cNvPr>
              <p:cNvGrpSpPr/>
              <p:nvPr/>
            </p:nvGrpSpPr>
            <p:grpSpPr>
              <a:xfrm>
                <a:off x="1739683" y="4298413"/>
                <a:ext cx="3390476" cy="533333"/>
                <a:chOff x="1739683" y="4298413"/>
                <a:chExt cx="3390476" cy="533333"/>
              </a:xfrm>
            </p:grpSpPr>
            <p:pic>
              <p:nvPicPr>
                <p:cNvPr id="48" name="Object 22">
                  <a:extLst>
                    <a:ext uri="{FF2B5EF4-FFF2-40B4-BE49-F238E27FC236}">
                      <a16:creationId xmlns:a16="http://schemas.microsoft.com/office/drawing/2014/main" id="{65824352-564B-1015-B57B-E12211F6B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739683" y="4298413"/>
                  <a:ext cx="3390476" cy="533333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Object 25">
              <a:extLst>
                <a:ext uri="{FF2B5EF4-FFF2-40B4-BE49-F238E27FC236}">
                  <a16:creationId xmlns:a16="http://schemas.microsoft.com/office/drawing/2014/main" id="{93F0C0C2-7CCA-4468-4BC8-8E81B4FAAD14}"/>
                </a:ext>
              </a:extLst>
            </p:cNvPr>
            <p:cNvSpPr txBox="1"/>
            <p:nvPr/>
          </p:nvSpPr>
          <p:spPr>
            <a:xfrm>
              <a:off x="1206262" y="4307933"/>
              <a:ext cx="4518848" cy="446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&gt; </a:t>
              </a:r>
              <a:r>
                <a:rPr lang="ko-KR" alt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구덩이로 스릴 </a:t>
              </a:r>
              <a:r>
                <a:rPr lang="en-US" sz="2300" b="1" kern="0" spc="-100" dirty="0">
                  <a:solidFill>
                    <a:srgbClr val="000001"/>
                  </a:solidFill>
                  <a:latin typeface="DungGeunMo" panose="020B0500000000000000" pitchFamily="50" charset="-127"/>
                  <a:ea typeface="DungGeunMo" panose="020B0500000000000000" pitchFamily="50" charset="-127"/>
                  <a:cs typeface="DungGeunMo" panose="020B0500000000000000" pitchFamily="50" charset="-127"/>
                </a:rPr>
                <a:t>&lt;</a:t>
              </a:r>
              <a:endParaRPr lang="en-US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endParaRPr>
            </a:p>
          </p:txBody>
        </p:sp>
      </p:grpSp>
      <p:grpSp>
        <p:nvGrpSpPr>
          <p:cNvPr id="51" name="그룹 1006">
            <a:extLst>
              <a:ext uri="{FF2B5EF4-FFF2-40B4-BE49-F238E27FC236}">
                <a16:creationId xmlns:a16="http://schemas.microsoft.com/office/drawing/2014/main" id="{567FCC9D-8306-4105-4DB7-25DF08EEFAFB}"/>
              </a:ext>
            </a:extLst>
          </p:cNvPr>
          <p:cNvGrpSpPr/>
          <p:nvPr/>
        </p:nvGrpSpPr>
        <p:grpSpPr>
          <a:xfrm>
            <a:off x="8866697" y="4020296"/>
            <a:ext cx="4575006" cy="4327006"/>
            <a:chOff x="1184179" y="2495559"/>
            <a:chExt cx="6092878" cy="5762599"/>
          </a:xfrm>
        </p:grpSpPr>
        <p:pic>
          <p:nvPicPr>
            <p:cNvPr id="53" name="Object 36">
              <a:extLst>
                <a:ext uri="{FF2B5EF4-FFF2-40B4-BE49-F238E27FC236}">
                  <a16:creationId xmlns:a16="http://schemas.microsoft.com/office/drawing/2014/main" id="{8FBCADDF-65BE-9CA5-E01C-A410FCA08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4179" y="2495559"/>
              <a:ext cx="6092878" cy="5762599"/>
            </a:xfrm>
            <a:prstGeom prst="rect">
              <a:avLst/>
            </a:prstGeom>
          </p:spPr>
        </p:pic>
        <p:pic>
          <p:nvPicPr>
            <p:cNvPr id="56" name="Object 37">
              <a:extLst>
                <a:ext uri="{FF2B5EF4-FFF2-40B4-BE49-F238E27FC236}">
                  <a16:creationId xmlns:a16="http://schemas.microsoft.com/office/drawing/2014/main" id="{AD9604FD-2BFE-240C-3828-736190FA3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07398" y="3936208"/>
              <a:ext cx="3046439" cy="2881299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5E453B2A-2D42-CA6A-7858-057868E2D126}"/>
                  </a:ext>
                </a:extLst>
              </p14:cNvPr>
              <p14:cNvContentPartPr/>
              <p14:nvPr/>
            </p14:nvContentPartPr>
            <p14:xfrm>
              <a:off x="10869080" y="5651340"/>
              <a:ext cx="154800" cy="1926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5E453B2A-2D42-CA6A-7858-057868E2D1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60080" y="5642700"/>
                <a:ext cx="1724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60" name="잉크 959">
                <a:extLst>
                  <a:ext uri="{FF2B5EF4-FFF2-40B4-BE49-F238E27FC236}">
                    <a16:creationId xmlns:a16="http://schemas.microsoft.com/office/drawing/2014/main" id="{ACC288B0-A7DC-42CF-122B-B3156220BC60}"/>
                  </a:ext>
                </a:extLst>
              </p14:cNvPr>
              <p14:cNvContentPartPr/>
              <p14:nvPr/>
            </p14:nvContentPartPr>
            <p14:xfrm>
              <a:off x="11734880" y="5791020"/>
              <a:ext cx="156240" cy="180720"/>
            </p14:xfrm>
          </p:contentPart>
        </mc:Choice>
        <mc:Fallback xmlns="">
          <p:pic>
            <p:nvPicPr>
              <p:cNvPr id="960" name="잉크 959">
                <a:extLst>
                  <a:ext uri="{FF2B5EF4-FFF2-40B4-BE49-F238E27FC236}">
                    <a16:creationId xmlns:a16="http://schemas.microsoft.com/office/drawing/2014/main" id="{ACC288B0-A7DC-42CF-122B-B3156220BC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25880" y="5782380"/>
                <a:ext cx="17388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68" name="그룹 967">
            <a:extLst>
              <a:ext uri="{FF2B5EF4-FFF2-40B4-BE49-F238E27FC236}">
                <a16:creationId xmlns:a16="http://schemas.microsoft.com/office/drawing/2014/main" id="{1FDC09AB-E7B9-0000-13A8-CE11416A09B5}"/>
              </a:ext>
            </a:extLst>
          </p:cNvPr>
          <p:cNvGrpSpPr/>
          <p:nvPr/>
        </p:nvGrpSpPr>
        <p:grpSpPr>
          <a:xfrm>
            <a:off x="9688640" y="6297900"/>
            <a:ext cx="664560" cy="568440"/>
            <a:chOff x="9688640" y="6297900"/>
            <a:chExt cx="66456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63" name="잉크 962">
                  <a:extLst>
                    <a:ext uri="{FF2B5EF4-FFF2-40B4-BE49-F238E27FC236}">
                      <a16:creationId xmlns:a16="http://schemas.microsoft.com/office/drawing/2014/main" id="{9396E806-5B6A-E8E9-F954-25B565F4C398}"/>
                    </a:ext>
                  </a:extLst>
                </p14:cNvPr>
                <p14:cNvContentPartPr/>
                <p14:nvPr/>
              </p14:nvContentPartPr>
              <p14:xfrm>
                <a:off x="9981680" y="6489420"/>
                <a:ext cx="136440" cy="41040"/>
              </p14:xfrm>
            </p:contentPart>
          </mc:Choice>
          <mc:Fallback xmlns="">
            <p:pic>
              <p:nvPicPr>
                <p:cNvPr id="963" name="잉크 962">
                  <a:extLst>
                    <a:ext uri="{FF2B5EF4-FFF2-40B4-BE49-F238E27FC236}">
                      <a16:creationId xmlns:a16="http://schemas.microsoft.com/office/drawing/2014/main" id="{9396E806-5B6A-E8E9-F954-25B565F4C3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73040" y="6480780"/>
                  <a:ext cx="154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65" name="잉크 964">
                  <a:extLst>
                    <a:ext uri="{FF2B5EF4-FFF2-40B4-BE49-F238E27FC236}">
                      <a16:creationId xmlns:a16="http://schemas.microsoft.com/office/drawing/2014/main" id="{1E7122A8-8EFB-9AB5-F1E6-AA1732A394E2}"/>
                    </a:ext>
                  </a:extLst>
                </p14:cNvPr>
                <p14:cNvContentPartPr/>
                <p14:nvPr/>
              </p14:nvContentPartPr>
              <p14:xfrm>
                <a:off x="9688640" y="6297900"/>
                <a:ext cx="179640" cy="182520"/>
              </p14:xfrm>
            </p:contentPart>
          </mc:Choice>
          <mc:Fallback xmlns="">
            <p:pic>
              <p:nvPicPr>
                <p:cNvPr id="965" name="잉크 964">
                  <a:extLst>
                    <a:ext uri="{FF2B5EF4-FFF2-40B4-BE49-F238E27FC236}">
                      <a16:creationId xmlns:a16="http://schemas.microsoft.com/office/drawing/2014/main" id="{1E7122A8-8EFB-9AB5-F1E6-AA1732A394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79640" y="6289260"/>
                  <a:ext cx="197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66" name="잉크 965">
                  <a:extLst>
                    <a:ext uri="{FF2B5EF4-FFF2-40B4-BE49-F238E27FC236}">
                      <a16:creationId xmlns:a16="http://schemas.microsoft.com/office/drawing/2014/main" id="{DFFCC4A9-C5D9-26CB-68B8-0A37A295893B}"/>
                    </a:ext>
                  </a:extLst>
                </p14:cNvPr>
                <p14:cNvContentPartPr/>
                <p14:nvPr/>
              </p14:nvContentPartPr>
              <p14:xfrm>
                <a:off x="9700160" y="6514980"/>
                <a:ext cx="219960" cy="293760"/>
              </p14:xfrm>
            </p:contentPart>
          </mc:Choice>
          <mc:Fallback xmlns="">
            <p:pic>
              <p:nvPicPr>
                <p:cNvPr id="966" name="잉크 965">
                  <a:extLst>
                    <a:ext uri="{FF2B5EF4-FFF2-40B4-BE49-F238E27FC236}">
                      <a16:creationId xmlns:a16="http://schemas.microsoft.com/office/drawing/2014/main" id="{DFFCC4A9-C5D9-26CB-68B8-0A37A29589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91160" y="6505980"/>
                  <a:ext cx="237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67" name="잉크 966">
                  <a:extLst>
                    <a:ext uri="{FF2B5EF4-FFF2-40B4-BE49-F238E27FC236}">
                      <a16:creationId xmlns:a16="http://schemas.microsoft.com/office/drawing/2014/main" id="{6DFCB570-C497-722E-481A-1415A175ED06}"/>
                    </a:ext>
                  </a:extLst>
                </p14:cNvPr>
                <p14:cNvContentPartPr/>
                <p14:nvPr/>
              </p14:nvContentPartPr>
              <p14:xfrm>
                <a:off x="10058000" y="6743220"/>
                <a:ext cx="295200" cy="123120"/>
              </p14:xfrm>
            </p:contentPart>
          </mc:Choice>
          <mc:Fallback xmlns="">
            <p:pic>
              <p:nvPicPr>
                <p:cNvPr id="967" name="잉크 966">
                  <a:extLst>
                    <a:ext uri="{FF2B5EF4-FFF2-40B4-BE49-F238E27FC236}">
                      <a16:creationId xmlns:a16="http://schemas.microsoft.com/office/drawing/2014/main" id="{6DFCB570-C497-722E-481A-1415A175ED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9360" y="6734580"/>
                  <a:ext cx="31284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9" name="잉크 968">
                <a:extLst>
                  <a:ext uri="{FF2B5EF4-FFF2-40B4-BE49-F238E27FC236}">
                    <a16:creationId xmlns:a16="http://schemas.microsoft.com/office/drawing/2014/main" id="{1805EBC2-1168-AB15-9232-22A2608947E8}"/>
                  </a:ext>
                </a:extLst>
              </p14:cNvPr>
              <p14:cNvContentPartPr/>
              <p14:nvPr/>
            </p14:nvContentPartPr>
            <p14:xfrm>
              <a:off x="12318800" y="6306900"/>
              <a:ext cx="95400" cy="93960"/>
            </p14:xfrm>
          </p:contentPart>
        </mc:Choice>
        <mc:Fallback xmlns="">
          <p:pic>
            <p:nvPicPr>
              <p:cNvPr id="969" name="잉크 968">
                <a:extLst>
                  <a:ext uri="{FF2B5EF4-FFF2-40B4-BE49-F238E27FC236}">
                    <a16:creationId xmlns:a16="http://schemas.microsoft.com/office/drawing/2014/main" id="{1805EBC2-1168-AB15-9232-22A2608947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310160" y="6298260"/>
                <a:ext cx="1130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8" name="그룹 977">
            <a:extLst>
              <a:ext uri="{FF2B5EF4-FFF2-40B4-BE49-F238E27FC236}">
                <a16:creationId xmlns:a16="http://schemas.microsoft.com/office/drawing/2014/main" id="{059BFA48-6E39-D2C6-0522-3DCE99E3FFB5}"/>
              </a:ext>
            </a:extLst>
          </p:cNvPr>
          <p:cNvGrpSpPr/>
          <p:nvPr/>
        </p:nvGrpSpPr>
        <p:grpSpPr>
          <a:xfrm>
            <a:off x="11859800" y="6131220"/>
            <a:ext cx="880920" cy="697320"/>
            <a:chOff x="11859800" y="6131220"/>
            <a:chExt cx="8809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72" name="잉크 971">
                  <a:extLst>
                    <a:ext uri="{FF2B5EF4-FFF2-40B4-BE49-F238E27FC236}">
                      <a16:creationId xmlns:a16="http://schemas.microsoft.com/office/drawing/2014/main" id="{3588E60F-2B86-E2B0-CB0C-0FBDA55685F6}"/>
                    </a:ext>
                  </a:extLst>
                </p14:cNvPr>
                <p14:cNvContentPartPr/>
                <p14:nvPr/>
              </p14:nvContentPartPr>
              <p14:xfrm>
                <a:off x="12436880" y="6131220"/>
                <a:ext cx="103680" cy="135720"/>
              </p14:xfrm>
            </p:contentPart>
          </mc:Choice>
          <mc:Fallback xmlns="">
            <p:pic>
              <p:nvPicPr>
                <p:cNvPr id="972" name="잉크 971">
                  <a:extLst>
                    <a:ext uri="{FF2B5EF4-FFF2-40B4-BE49-F238E27FC236}">
                      <a16:creationId xmlns:a16="http://schemas.microsoft.com/office/drawing/2014/main" id="{3588E60F-2B86-E2B0-CB0C-0FBDA55685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428240" y="6122220"/>
                  <a:ext cx="121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73" name="잉크 972">
                  <a:extLst>
                    <a:ext uri="{FF2B5EF4-FFF2-40B4-BE49-F238E27FC236}">
                      <a16:creationId xmlns:a16="http://schemas.microsoft.com/office/drawing/2014/main" id="{F5D85A83-E470-EE44-ECD9-EABD3FF40358}"/>
                    </a:ext>
                  </a:extLst>
                </p14:cNvPr>
                <p14:cNvContentPartPr/>
                <p14:nvPr/>
              </p14:nvContentPartPr>
              <p14:xfrm>
                <a:off x="12623720" y="6260100"/>
                <a:ext cx="117000" cy="104040"/>
              </p14:xfrm>
            </p:contentPart>
          </mc:Choice>
          <mc:Fallback xmlns="">
            <p:pic>
              <p:nvPicPr>
                <p:cNvPr id="973" name="잉크 972">
                  <a:extLst>
                    <a:ext uri="{FF2B5EF4-FFF2-40B4-BE49-F238E27FC236}">
                      <a16:creationId xmlns:a16="http://schemas.microsoft.com/office/drawing/2014/main" id="{F5D85A83-E470-EE44-ECD9-EABD3FF403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615080" y="6251460"/>
                  <a:ext cx="134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74" name="잉크 973">
                  <a:extLst>
                    <a:ext uri="{FF2B5EF4-FFF2-40B4-BE49-F238E27FC236}">
                      <a16:creationId xmlns:a16="http://schemas.microsoft.com/office/drawing/2014/main" id="{1E1119C9-E0FF-A7CB-AD90-EF46DB1A82D6}"/>
                    </a:ext>
                  </a:extLst>
                </p14:cNvPr>
                <p14:cNvContentPartPr/>
                <p14:nvPr/>
              </p14:nvContentPartPr>
              <p14:xfrm>
                <a:off x="12607520" y="6438660"/>
                <a:ext cx="108000" cy="114120"/>
              </p14:xfrm>
            </p:contentPart>
          </mc:Choice>
          <mc:Fallback xmlns="">
            <p:pic>
              <p:nvPicPr>
                <p:cNvPr id="974" name="잉크 973">
                  <a:extLst>
                    <a:ext uri="{FF2B5EF4-FFF2-40B4-BE49-F238E27FC236}">
                      <a16:creationId xmlns:a16="http://schemas.microsoft.com/office/drawing/2014/main" id="{1E1119C9-E0FF-A7CB-AD90-EF46DB1A82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598520" y="6429660"/>
                  <a:ext cx="125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75" name="잉크 974">
                  <a:extLst>
                    <a:ext uri="{FF2B5EF4-FFF2-40B4-BE49-F238E27FC236}">
                      <a16:creationId xmlns:a16="http://schemas.microsoft.com/office/drawing/2014/main" id="{00DD89CF-C5ED-30ED-4E80-BA62D6B99715}"/>
                    </a:ext>
                  </a:extLst>
                </p14:cNvPr>
                <p14:cNvContentPartPr/>
                <p14:nvPr/>
              </p14:nvContentPartPr>
              <p14:xfrm>
                <a:off x="12417440" y="6565740"/>
                <a:ext cx="142920" cy="47160"/>
              </p14:xfrm>
            </p:contentPart>
          </mc:Choice>
          <mc:Fallback xmlns="">
            <p:pic>
              <p:nvPicPr>
                <p:cNvPr id="975" name="잉크 974">
                  <a:extLst>
                    <a:ext uri="{FF2B5EF4-FFF2-40B4-BE49-F238E27FC236}">
                      <a16:creationId xmlns:a16="http://schemas.microsoft.com/office/drawing/2014/main" id="{00DD89CF-C5ED-30ED-4E80-BA62D6B997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408440" y="6557100"/>
                  <a:ext cx="160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76" name="잉크 975">
                  <a:extLst>
                    <a:ext uri="{FF2B5EF4-FFF2-40B4-BE49-F238E27FC236}">
                      <a16:creationId xmlns:a16="http://schemas.microsoft.com/office/drawing/2014/main" id="{52D56CAB-C8DB-17AB-8168-84C0EC14B3D7}"/>
                    </a:ext>
                  </a:extLst>
                </p14:cNvPr>
                <p14:cNvContentPartPr/>
                <p14:nvPr/>
              </p14:nvContentPartPr>
              <p14:xfrm>
                <a:off x="12089120" y="6667620"/>
                <a:ext cx="217080" cy="124920"/>
              </p14:xfrm>
            </p:contentPart>
          </mc:Choice>
          <mc:Fallback xmlns="">
            <p:pic>
              <p:nvPicPr>
                <p:cNvPr id="976" name="잉크 975">
                  <a:extLst>
                    <a:ext uri="{FF2B5EF4-FFF2-40B4-BE49-F238E27FC236}">
                      <a16:creationId xmlns:a16="http://schemas.microsoft.com/office/drawing/2014/main" id="{52D56CAB-C8DB-17AB-8168-84C0EC14B3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080480" y="6658620"/>
                  <a:ext cx="23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77" name="잉크 976">
                  <a:extLst>
                    <a:ext uri="{FF2B5EF4-FFF2-40B4-BE49-F238E27FC236}">
                      <a16:creationId xmlns:a16="http://schemas.microsoft.com/office/drawing/2014/main" id="{4EDCB6D7-17AC-D3A7-2B8D-A2196F2ED008}"/>
                    </a:ext>
                  </a:extLst>
                </p14:cNvPr>
                <p14:cNvContentPartPr/>
                <p14:nvPr/>
              </p14:nvContentPartPr>
              <p14:xfrm>
                <a:off x="11859800" y="6807300"/>
                <a:ext cx="65880" cy="21240"/>
              </p14:xfrm>
            </p:contentPart>
          </mc:Choice>
          <mc:Fallback xmlns="">
            <p:pic>
              <p:nvPicPr>
                <p:cNvPr id="977" name="잉크 976">
                  <a:extLst>
                    <a:ext uri="{FF2B5EF4-FFF2-40B4-BE49-F238E27FC236}">
                      <a16:creationId xmlns:a16="http://schemas.microsoft.com/office/drawing/2014/main" id="{4EDCB6D7-17AC-D3A7-2B8D-A2196F2ED0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50800" y="6798300"/>
                  <a:ext cx="835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6" name="그룹 985">
            <a:extLst>
              <a:ext uri="{FF2B5EF4-FFF2-40B4-BE49-F238E27FC236}">
                <a16:creationId xmlns:a16="http://schemas.microsoft.com/office/drawing/2014/main" id="{59089792-15DA-DE61-750F-51ECD9093175}"/>
              </a:ext>
            </a:extLst>
          </p:cNvPr>
          <p:cNvGrpSpPr/>
          <p:nvPr/>
        </p:nvGrpSpPr>
        <p:grpSpPr>
          <a:xfrm>
            <a:off x="10160600" y="4965180"/>
            <a:ext cx="495360" cy="360000"/>
            <a:chOff x="10160600" y="4965180"/>
            <a:chExt cx="49536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80" name="잉크 979">
                  <a:extLst>
                    <a:ext uri="{FF2B5EF4-FFF2-40B4-BE49-F238E27FC236}">
                      <a16:creationId xmlns:a16="http://schemas.microsoft.com/office/drawing/2014/main" id="{8053CCF7-55B2-E409-3E4D-9F15387E7B50}"/>
                    </a:ext>
                  </a:extLst>
                </p14:cNvPr>
                <p14:cNvContentPartPr/>
                <p14:nvPr/>
              </p14:nvContentPartPr>
              <p14:xfrm>
                <a:off x="10399640" y="4965180"/>
                <a:ext cx="256320" cy="191160"/>
              </p14:xfrm>
            </p:contentPart>
          </mc:Choice>
          <mc:Fallback xmlns="">
            <p:pic>
              <p:nvPicPr>
                <p:cNvPr id="980" name="잉크 979">
                  <a:extLst>
                    <a:ext uri="{FF2B5EF4-FFF2-40B4-BE49-F238E27FC236}">
                      <a16:creationId xmlns:a16="http://schemas.microsoft.com/office/drawing/2014/main" id="{8053CCF7-55B2-E409-3E4D-9F15387E7B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90640" y="4956540"/>
                  <a:ext cx="273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81" name="잉크 980">
                  <a:extLst>
                    <a:ext uri="{FF2B5EF4-FFF2-40B4-BE49-F238E27FC236}">
                      <a16:creationId xmlns:a16="http://schemas.microsoft.com/office/drawing/2014/main" id="{35281B79-D9DA-33DA-5818-7293C4AE7335}"/>
                    </a:ext>
                  </a:extLst>
                </p14:cNvPr>
                <p14:cNvContentPartPr/>
                <p14:nvPr/>
              </p14:nvContentPartPr>
              <p14:xfrm>
                <a:off x="10160600" y="5141580"/>
                <a:ext cx="330120" cy="183600"/>
              </p14:xfrm>
            </p:contentPart>
          </mc:Choice>
          <mc:Fallback xmlns="">
            <p:pic>
              <p:nvPicPr>
                <p:cNvPr id="981" name="잉크 980">
                  <a:extLst>
                    <a:ext uri="{FF2B5EF4-FFF2-40B4-BE49-F238E27FC236}">
                      <a16:creationId xmlns:a16="http://schemas.microsoft.com/office/drawing/2014/main" id="{35281B79-D9DA-33DA-5818-7293C4AE73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51600" y="5132940"/>
                  <a:ext cx="3477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5" name="그룹 984">
            <a:extLst>
              <a:ext uri="{FF2B5EF4-FFF2-40B4-BE49-F238E27FC236}">
                <a16:creationId xmlns:a16="http://schemas.microsoft.com/office/drawing/2014/main" id="{BD71D8CF-265F-537E-4320-4E9010BF42E5}"/>
              </a:ext>
            </a:extLst>
          </p:cNvPr>
          <p:cNvGrpSpPr/>
          <p:nvPr/>
        </p:nvGrpSpPr>
        <p:grpSpPr>
          <a:xfrm>
            <a:off x="12189200" y="5165700"/>
            <a:ext cx="469080" cy="449640"/>
            <a:chOff x="12189200" y="5165700"/>
            <a:chExt cx="46908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82" name="잉크 981">
                  <a:extLst>
                    <a:ext uri="{FF2B5EF4-FFF2-40B4-BE49-F238E27FC236}">
                      <a16:creationId xmlns:a16="http://schemas.microsoft.com/office/drawing/2014/main" id="{FDD2D3BB-0E0F-BC3A-9E5C-AC19058F86BE}"/>
                    </a:ext>
                  </a:extLst>
                </p14:cNvPr>
                <p14:cNvContentPartPr/>
                <p14:nvPr/>
              </p14:nvContentPartPr>
              <p14:xfrm>
                <a:off x="12189200" y="5165700"/>
                <a:ext cx="297720" cy="214920"/>
              </p14:xfrm>
            </p:contentPart>
          </mc:Choice>
          <mc:Fallback xmlns="">
            <p:pic>
              <p:nvPicPr>
                <p:cNvPr id="982" name="잉크 981">
                  <a:extLst>
                    <a:ext uri="{FF2B5EF4-FFF2-40B4-BE49-F238E27FC236}">
                      <a16:creationId xmlns:a16="http://schemas.microsoft.com/office/drawing/2014/main" id="{FDD2D3BB-0E0F-BC3A-9E5C-AC19058F86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180560" y="5157060"/>
                  <a:ext cx="315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4" name="잉크 983">
                  <a:extLst>
                    <a:ext uri="{FF2B5EF4-FFF2-40B4-BE49-F238E27FC236}">
                      <a16:creationId xmlns:a16="http://schemas.microsoft.com/office/drawing/2014/main" id="{B1683DE5-D559-0C8D-3ABE-DEA8E3E7C5B2}"/>
                    </a:ext>
                  </a:extLst>
                </p14:cNvPr>
                <p14:cNvContentPartPr/>
                <p14:nvPr/>
              </p14:nvContentPartPr>
              <p14:xfrm>
                <a:off x="12245000" y="5459820"/>
                <a:ext cx="413280" cy="155520"/>
              </p14:xfrm>
            </p:contentPart>
          </mc:Choice>
          <mc:Fallback xmlns="">
            <p:pic>
              <p:nvPicPr>
                <p:cNvPr id="984" name="잉크 983">
                  <a:extLst>
                    <a:ext uri="{FF2B5EF4-FFF2-40B4-BE49-F238E27FC236}">
                      <a16:creationId xmlns:a16="http://schemas.microsoft.com/office/drawing/2014/main" id="{B1683DE5-D559-0C8D-3ABE-DEA8E3E7C5B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236000" y="5451180"/>
                  <a:ext cx="43092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7" name="잉크 986">
                <a:extLst>
                  <a:ext uri="{FF2B5EF4-FFF2-40B4-BE49-F238E27FC236}">
                    <a16:creationId xmlns:a16="http://schemas.microsoft.com/office/drawing/2014/main" id="{4DB3DF20-689D-6775-C14D-3586B438638F}"/>
                  </a:ext>
                </a:extLst>
              </p14:cNvPr>
              <p14:cNvContentPartPr/>
              <p14:nvPr/>
            </p14:nvContentPartPr>
            <p14:xfrm>
              <a:off x="10865840" y="5727660"/>
              <a:ext cx="56520" cy="80640"/>
            </p14:xfrm>
          </p:contentPart>
        </mc:Choice>
        <mc:Fallback xmlns="">
          <p:pic>
            <p:nvPicPr>
              <p:cNvPr id="987" name="잉크 986">
                <a:extLst>
                  <a:ext uri="{FF2B5EF4-FFF2-40B4-BE49-F238E27FC236}">
                    <a16:creationId xmlns:a16="http://schemas.microsoft.com/office/drawing/2014/main" id="{4DB3DF20-689D-6775-C14D-3586B438638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56840" y="5719020"/>
                <a:ext cx="741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88" name="잉크 987">
                <a:extLst>
                  <a:ext uri="{FF2B5EF4-FFF2-40B4-BE49-F238E27FC236}">
                    <a16:creationId xmlns:a16="http://schemas.microsoft.com/office/drawing/2014/main" id="{53E78601-B06E-737F-3E8C-7B70AC15C2D5}"/>
                  </a:ext>
                </a:extLst>
              </p14:cNvPr>
              <p14:cNvContentPartPr/>
              <p14:nvPr/>
            </p14:nvContentPartPr>
            <p14:xfrm>
              <a:off x="11810480" y="5867340"/>
              <a:ext cx="39960" cy="91440"/>
            </p14:xfrm>
          </p:contentPart>
        </mc:Choice>
        <mc:Fallback xmlns="">
          <p:pic>
            <p:nvPicPr>
              <p:cNvPr id="988" name="잉크 987">
                <a:extLst>
                  <a:ext uri="{FF2B5EF4-FFF2-40B4-BE49-F238E27FC236}">
                    <a16:creationId xmlns:a16="http://schemas.microsoft.com/office/drawing/2014/main" id="{53E78601-B06E-737F-3E8C-7B70AC15C2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01840" y="5858700"/>
                <a:ext cx="576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89" name="잉크 988">
                <a:extLst>
                  <a:ext uri="{FF2B5EF4-FFF2-40B4-BE49-F238E27FC236}">
                    <a16:creationId xmlns:a16="http://schemas.microsoft.com/office/drawing/2014/main" id="{0097A9AA-4E58-1631-C7A0-240EA36C4DD7}"/>
                  </a:ext>
                </a:extLst>
              </p14:cNvPr>
              <p14:cNvContentPartPr/>
              <p14:nvPr/>
            </p14:nvContentPartPr>
            <p14:xfrm>
              <a:off x="7198520" y="5727660"/>
              <a:ext cx="45000" cy="74520"/>
            </p14:xfrm>
          </p:contentPart>
        </mc:Choice>
        <mc:Fallback xmlns="">
          <p:pic>
            <p:nvPicPr>
              <p:cNvPr id="989" name="잉크 988">
                <a:extLst>
                  <a:ext uri="{FF2B5EF4-FFF2-40B4-BE49-F238E27FC236}">
                    <a16:creationId xmlns:a16="http://schemas.microsoft.com/office/drawing/2014/main" id="{0097A9AA-4E58-1631-C7A0-240EA36C4D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89880" y="5719020"/>
                <a:ext cx="626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0" name="잉크 989">
                <a:extLst>
                  <a:ext uri="{FF2B5EF4-FFF2-40B4-BE49-F238E27FC236}">
                    <a16:creationId xmlns:a16="http://schemas.microsoft.com/office/drawing/2014/main" id="{5E1A1B20-3AB7-798C-5AAE-9A53D7CDB9EC}"/>
                  </a:ext>
                </a:extLst>
              </p14:cNvPr>
              <p14:cNvContentPartPr/>
              <p14:nvPr/>
            </p14:nvContentPartPr>
            <p14:xfrm>
              <a:off x="7620800" y="5778060"/>
              <a:ext cx="34200" cy="55080"/>
            </p14:xfrm>
          </p:contentPart>
        </mc:Choice>
        <mc:Fallback xmlns="">
          <p:pic>
            <p:nvPicPr>
              <p:cNvPr id="990" name="잉크 989">
                <a:extLst>
                  <a:ext uri="{FF2B5EF4-FFF2-40B4-BE49-F238E27FC236}">
                    <a16:creationId xmlns:a16="http://schemas.microsoft.com/office/drawing/2014/main" id="{5E1A1B20-3AB7-798C-5AAE-9A53D7CDB9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11800" y="5769420"/>
                <a:ext cx="518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92" name="잉크 991">
                <a:extLst>
                  <a:ext uri="{FF2B5EF4-FFF2-40B4-BE49-F238E27FC236}">
                    <a16:creationId xmlns:a16="http://schemas.microsoft.com/office/drawing/2014/main" id="{27CCD1C0-7B98-FDBD-C804-6B2FF83700D3}"/>
                  </a:ext>
                </a:extLst>
              </p14:cNvPr>
              <p14:cNvContentPartPr/>
              <p14:nvPr/>
            </p14:nvContentPartPr>
            <p14:xfrm>
              <a:off x="8485160" y="5715780"/>
              <a:ext cx="268560" cy="102600"/>
            </p14:xfrm>
          </p:contentPart>
        </mc:Choice>
        <mc:Fallback xmlns="">
          <p:pic>
            <p:nvPicPr>
              <p:cNvPr id="992" name="잉크 991">
                <a:extLst>
                  <a:ext uri="{FF2B5EF4-FFF2-40B4-BE49-F238E27FC236}">
                    <a16:creationId xmlns:a16="http://schemas.microsoft.com/office/drawing/2014/main" id="{27CCD1C0-7B98-FDBD-C804-6B2FF83700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76520" y="5706780"/>
                <a:ext cx="2862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95" name="잉크 994">
                <a:extLst>
                  <a:ext uri="{FF2B5EF4-FFF2-40B4-BE49-F238E27FC236}">
                    <a16:creationId xmlns:a16="http://schemas.microsoft.com/office/drawing/2014/main" id="{9E6FF40A-A095-A56F-F206-0EAE79C9227D}"/>
                  </a:ext>
                </a:extLst>
              </p14:cNvPr>
              <p14:cNvContentPartPr/>
              <p14:nvPr/>
            </p14:nvContentPartPr>
            <p14:xfrm>
              <a:off x="6119960" y="5288100"/>
              <a:ext cx="243000" cy="173160"/>
            </p14:xfrm>
          </p:contentPart>
        </mc:Choice>
        <mc:Fallback xmlns="">
          <p:pic>
            <p:nvPicPr>
              <p:cNvPr id="995" name="잉크 994">
                <a:extLst>
                  <a:ext uri="{FF2B5EF4-FFF2-40B4-BE49-F238E27FC236}">
                    <a16:creationId xmlns:a16="http://schemas.microsoft.com/office/drawing/2014/main" id="{9E6FF40A-A095-A56F-F206-0EAE79C9227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11320" y="5279460"/>
                <a:ext cx="26064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9" name="그룹 998">
            <a:extLst>
              <a:ext uri="{FF2B5EF4-FFF2-40B4-BE49-F238E27FC236}">
                <a16:creationId xmlns:a16="http://schemas.microsoft.com/office/drawing/2014/main" id="{21D69945-AD0D-7F1D-8467-FA43C55402FB}"/>
              </a:ext>
            </a:extLst>
          </p:cNvPr>
          <p:cNvGrpSpPr/>
          <p:nvPr/>
        </p:nvGrpSpPr>
        <p:grpSpPr>
          <a:xfrm>
            <a:off x="6011600" y="5600220"/>
            <a:ext cx="381960" cy="129600"/>
            <a:chOff x="6011600" y="5600220"/>
            <a:chExt cx="3819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6" name="잉크 995">
                  <a:extLst>
                    <a:ext uri="{FF2B5EF4-FFF2-40B4-BE49-F238E27FC236}">
                      <a16:creationId xmlns:a16="http://schemas.microsoft.com/office/drawing/2014/main" id="{4175E3C6-72F4-7CAB-017D-60AB10880373}"/>
                    </a:ext>
                  </a:extLst>
                </p14:cNvPr>
                <p14:cNvContentPartPr/>
                <p14:nvPr/>
              </p14:nvContentPartPr>
              <p14:xfrm>
                <a:off x="6011600" y="5600220"/>
                <a:ext cx="285480" cy="129600"/>
              </p14:xfrm>
            </p:contentPart>
          </mc:Choice>
          <mc:Fallback xmlns="">
            <p:pic>
              <p:nvPicPr>
                <p:cNvPr id="996" name="잉크 995">
                  <a:extLst>
                    <a:ext uri="{FF2B5EF4-FFF2-40B4-BE49-F238E27FC236}">
                      <a16:creationId xmlns:a16="http://schemas.microsoft.com/office/drawing/2014/main" id="{4175E3C6-72F4-7CAB-017D-60AB108803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02600" y="5591220"/>
                  <a:ext cx="303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98" name="잉크 997">
                  <a:extLst>
                    <a:ext uri="{FF2B5EF4-FFF2-40B4-BE49-F238E27FC236}">
                      <a16:creationId xmlns:a16="http://schemas.microsoft.com/office/drawing/2014/main" id="{DD13B516-6AD9-7A26-94E6-0DD0AFADFBBB}"/>
                    </a:ext>
                  </a:extLst>
                </p14:cNvPr>
                <p14:cNvContentPartPr/>
                <p14:nvPr/>
              </p14:nvContentPartPr>
              <p14:xfrm>
                <a:off x="6248480" y="5625780"/>
                <a:ext cx="145080" cy="52920"/>
              </p14:xfrm>
            </p:contentPart>
          </mc:Choice>
          <mc:Fallback xmlns="">
            <p:pic>
              <p:nvPicPr>
                <p:cNvPr id="998" name="잉크 997">
                  <a:extLst>
                    <a:ext uri="{FF2B5EF4-FFF2-40B4-BE49-F238E27FC236}">
                      <a16:creationId xmlns:a16="http://schemas.microsoft.com/office/drawing/2014/main" id="{DD13B516-6AD9-7A26-94E6-0DD0AFADFB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9480" y="5617140"/>
                  <a:ext cx="162720" cy="70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80" y="-27664"/>
            <a:ext cx="18415073" cy="10341042"/>
            <a:chOff x="-64680" y="-27664"/>
            <a:chExt cx="18415073" cy="103410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80" y="-27664"/>
              <a:ext cx="18415073" cy="103410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86130" y="798965"/>
            <a:ext cx="5711281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RUNNING SIMULATION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34683" y="874318"/>
            <a:ext cx="408164" cy="292696"/>
            <a:chOff x="1434683" y="874318"/>
            <a:chExt cx="408164" cy="2926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683" y="874318"/>
              <a:ext cx="408164" cy="2926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16046" y="970551"/>
            <a:ext cx="457143" cy="100230"/>
            <a:chOff x="5416046" y="970551"/>
            <a:chExt cx="457143" cy="1002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97590" y="914829"/>
              <a:ext cx="914286" cy="20045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16046" y="970551"/>
              <a:ext cx="457143" cy="10023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005181" y="818012"/>
            <a:ext cx="4649371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PLAN STAGE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856702" y="1793380"/>
            <a:ext cx="1290200" cy="733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&gt;&gt;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2390035" y="1821951"/>
            <a:ext cx="21233057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dirty="0" err="1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논스탑</a:t>
            </a:r>
            <a:r>
              <a:rPr lang="en-US" altLang="ko-KR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!</a:t>
            </a:r>
            <a:r>
              <a:rPr lang="ko-KR" altLang="en-US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게임의 화면입니다</a:t>
            </a:r>
            <a:r>
              <a:rPr lang="en-US" altLang="ko-KR" sz="27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6057" y="7973238"/>
            <a:ext cx="2334734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-------------------------------------------------------------------------------</a:t>
            </a:r>
            <a:endParaRPr lang="en-US" dirty="0"/>
          </a:p>
        </p:txBody>
      </p:sp>
      <p:pic>
        <p:nvPicPr>
          <p:cNvPr id="41" name="Object 4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140132" y="4403343"/>
            <a:ext cx="4197481" cy="4837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0BA9C7-FA47-7369-789F-12486B2CE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450" y="2554463"/>
            <a:ext cx="4265854" cy="29939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F822B83-6AB7-22C5-603F-43A392686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678" y="2526711"/>
            <a:ext cx="4766246" cy="299392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C84458A-4483-6B73-E1B0-BDA66412E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7881" y="2526711"/>
            <a:ext cx="4506537" cy="300435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6B93ACDD-CF90-9F9D-D8E5-204671F46F40}"/>
              </a:ext>
            </a:extLst>
          </p:cNvPr>
          <p:cNvSpPr/>
          <p:nvPr/>
        </p:nvSpPr>
        <p:spPr>
          <a:xfrm>
            <a:off x="3139975" y="4360649"/>
            <a:ext cx="1241264" cy="8071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DungGeunMo" panose="020B0500000000000000" pitchFamily="50" charset="-127"/>
              </a:rPr>
              <a:t>시작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AF03EE-FC6A-BC53-FB68-F0F0C7B42162}"/>
              </a:ext>
            </a:extLst>
          </p:cNvPr>
          <p:cNvSpPr/>
          <p:nvPr/>
        </p:nvSpPr>
        <p:spPr>
          <a:xfrm>
            <a:off x="1712450" y="5753100"/>
            <a:ext cx="4292731" cy="197943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4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게임 시작 화면</a:t>
            </a:r>
            <a:endParaRPr lang="en-US" altLang="ko-KR" sz="2400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2400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  <a:p>
            <a:pPr algn="ctr"/>
            <a:r>
              <a:rPr lang="ko-KR" altLang="en-US" sz="22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간단한 배경과 시작 버튼 존재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E873FE9-CC42-27C8-DD36-0B4074A745E5}"/>
              </a:ext>
            </a:extLst>
          </p:cNvPr>
          <p:cNvSpPr/>
          <p:nvPr/>
        </p:nvSpPr>
        <p:spPr>
          <a:xfrm>
            <a:off x="6667678" y="5771095"/>
            <a:ext cx="4766246" cy="197943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2. </a:t>
            </a:r>
            <a:r>
              <a:rPr lang="ko-KR" altLang="en-US" sz="24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게임 진행 화면</a:t>
            </a:r>
            <a:endParaRPr lang="en-US" altLang="ko-KR" sz="2400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2400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  <a:p>
            <a:pPr algn="ctr"/>
            <a:r>
              <a:rPr lang="ko-KR" altLang="en-US" sz="22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공격과 점프 버튼을 누를 수 있고</a:t>
            </a:r>
            <a:r>
              <a:rPr lang="en-US" altLang="ko-KR" sz="22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,</a:t>
            </a:r>
          </a:p>
          <a:p>
            <a:pPr algn="ctr"/>
            <a:r>
              <a:rPr lang="ko-KR" altLang="en-US" sz="22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장애물은 부수고 구덩이는 피해야 한다</a:t>
            </a:r>
            <a:r>
              <a:rPr lang="en-US" altLang="ko-KR" sz="22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0FA914-4916-871E-734B-85F251A35039}"/>
              </a:ext>
            </a:extLst>
          </p:cNvPr>
          <p:cNvSpPr/>
          <p:nvPr/>
        </p:nvSpPr>
        <p:spPr>
          <a:xfrm>
            <a:off x="12085762" y="5771095"/>
            <a:ext cx="4506537" cy="197943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3. </a:t>
            </a:r>
            <a:r>
              <a:rPr lang="ko-KR" altLang="en-US" sz="24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게임 결과 화면</a:t>
            </a:r>
            <a:endParaRPr lang="en-US" altLang="ko-KR" sz="2400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  <a:p>
            <a:pPr algn="ctr"/>
            <a:endParaRPr lang="en-US" altLang="ko-KR" sz="2400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  <a:p>
            <a:pPr algn="ctr"/>
            <a:r>
              <a:rPr lang="ko-KR" altLang="en-US" sz="22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먹은 코인의 수가 점수다</a:t>
            </a:r>
            <a:r>
              <a:rPr lang="en-US" altLang="ko-KR" sz="22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.</a:t>
            </a:r>
          </a:p>
          <a:p>
            <a:pPr algn="ctr"/>
            <a:r>
              <a:rPr lang="en-US" altLang="ko-KR" sz="22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REPLAY </a:t>
            </a:r>
            <a:r>
              <a:rPr lang="ko-KR" altLang="en-US" sz="22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버튼이 있다</a:t>
            </a:r>
            <a:r>
              <a:rPr lang="en-US" altLang="ko-KR" sz="2200" dirty="0"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2004133-9EE8-0007-8302-A6CCE4478AF7}"/>
                  </a:ext>
                </a:extLst>
              </p14:cNvPr>
              <p14:cNvContentPartPr/>
              <p14:nvPr/>
            </p14:nvContentPartPr>
            <p14:xfrm>
              <a:off x="3233018" y="4516080"/>
              <a:ext cx="1023840" cy="513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2004133-9EE8-0007-8302-A6CCE4478A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9018" y="4408080"/>
                <a:ext cx="113148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A503DA7-EAE1-4952-3E32-5E517078B001}"/>
                  </a:ext>
                </a:extLst>
              </p14:cNvPr>
              <p14:cNvContentPartPr/>
              <p14:nvPr/>
            </p14:nvContentPartPr>
            <p14:xfrm>
              <a:off x="6989978" y="4530120"/>
              <a:ext cx="867240" cy="3758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A503DA7-EAE1-4952-3E32-5E517078B0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36338" y="4422480"/>
                <a:ext cx="97488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1DF477A-8E49-D91F-BA2C-CD362E6DEA51}"/>
                  </a:ext>
                </a:extLst>
              </p14:cNvPr>
              <p14:cNvContentPartPr/>
              <p14:nvPr/>
            </p14:nvContentPartPr>
            <p14:xfrm>
              <a:off x="10039898" y="4581960"/>
              <a:ext cx="985680" cy="4496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1DF477A-8E49-D91F-BA2C-CD362E6DEA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6258" y="4473960"/>
                <a:ext cx="109332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82470A3-25D6-4207-2C6B-3FFA1A5AFC2A}"/>
                  </a:ext>
                </a:extLst>
              </p14:cNvPr>
              <p14:cNvContentPartPr/>
              <p14:nvPr/>
            </p14:nvContentPartPr>
            <p14:xfrm>
              <a:off x="13498418" y="4679880"/>
              <a:ext cx="1370520" cy="3236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82470A3-25D6-4207-2C6B-3FFA1A5AFC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44778" y="4571880"/>
                <a:ext cx="147816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07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5D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80" y="-27664"/>
            <a:ext cx="18415073" cy="10341042"/>
            <a:chOff x="-64680" y="-27664"/>
            <a:chExt cx="18415073" cy="103410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4680" y="-27664"/>
              <a:ext cx="18415073" cy="103410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86130" y="798965"/>
            <a:ext cx="5711281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RUNNING SIMULATION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34683" y="874318"/>
            <a:ext cx="408164" cy="292696"/>
            <a:chOff x="1434683" y="874318"/>
            <a:chExt cx="408164" cy="2926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4683" y="874318"/>
              <a:ext cx="408164" cy="2926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16046" y="970551"/>
            <a:ext cx="457143" cy="100230"/>
            <a:chOff x="5416046" y="970551"/>
            <a:chExt cx="457143" cy="1002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97590" y="914829"/>
              <a:ext cx="914286" cy="20045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416046" y="970551"/>
              <a:ext cx="457143" cy="1002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05181" y="798965"/>
            <a:ext cx="2449371" cy="6651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INTRO</a:t>
            </a:r>
            <a:endParaRPr lang="en-US" dirty="0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F0932C2A-4CF3-5E70-06CB-EDAB5B553F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1" r="182" b="3363"/>
          <a:stretch/>
        </p:blipFill>
        <p:spPr>
          <a:xfrm>
            <a:off x="684656" y="1562981"/>
            <a:ext cx="16916400" cy="71597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D3E06E9-5F69-CC01-FC25-DA5FB44E6CF1}"/>
                  </a:ext>
                </a:extLst>
              </p14:cNvPr>
              <p14:cNvContentPartPr/>
              <p14:nvPr/>
            </p14:nvContentPartPr>
            <p14:xfrm>
              <a:off x="3720620" y="554980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D3E06E9-5F69-CC01-FC25-DA5FB44E6C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1980" y="55408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0472F865-3AA4-6AFA-AA41-0F699B4004A6}"/>
              </a:ext>
            </a:extLst>
          </p:cNvPr>
          <p:cNvSpPr/>
          <p:nvPr/>
        </p:nvSpPr>
        <p:spPr>
          <a:xfrm>
            <a:off x="2197100" y="3619500"/>
            <a:ext cx="2819400" cy="2261960"/>
          </a:xfrm>
          <a:prstGeom prst="rect">
            <a:avLst/>
          </a:prstGeom>
          <a:solidFill>
            <a:srgbClr val="3CB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5B66E-1003-A03E-9BDA-AAF6028DE180}"/>
              </a:ext>
            </a:extLst>
          </p:cNvPr>
          <p:cNvSpPr/>
          <p:nvPr/>
        </p:nvSpPr>
        <p:spPr>
          <a:xfrm>
            <a:off x="4878011" y="3008800"/>
            <a:ext cx="2819400" cy="1447157"/>
          </a:xfrm>
          <a:prstGeom prst="rect">
            <a:avLst/>
          </a:prstGeom>
          <a:solidFill>
            <a:srgbClr val="3CB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7D10EB-D2E4-10DE-7A93-DE1239224560}"/>
              </a:ext>
            </a:extLst>
          </p:cNvPr>
          <p:cNvSpPr/>
          <p:nvPr/>
        </p:nvSpPr>
        <p:spPr>
          <a:xfrm>
            <a:off x="10521399" y="2996100"/>
            <a:ext cx="2819400" cy="1447157"/>
          </a:xfrm>
          <a:prstGeom prst="rect">
            <a:avLst/>
          </a:prstGeom>
          <a:solidFill>
            <a:srgbClr val="3CB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F149C8-81D0-3597-A44A-966D9DB32056}"/>
              </a:ext>
            </a:extLst>
          </p:cNvPr>
          <p:cNvSpPr/>
          <p:nvPr/>
        </p:nvSpPr>
        <p:spPr>
          <a:xfrm>
            <a:off x="12032699" y="2285221"/>
            <a:ext cx="2819400" cy="1447157"/>
          </a:xfrm>
          <a:prstGeom prst="rect">
            <a:avLst/>
          </a:prstGeom>
          <a:solidFill>
            <a:srgbClr val="3CB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31227AC-0FCE-E2CF-E1B6-66C7D410B4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40" y="4899476"/>
            <a:ext cx="2485860" cy="2734446"/>
          </a:xfrm>
          <a:prstGeom prst="rect">
            <a:avLst/>
          </a:prstGeom>
        </p:spPr>
      </p:pic>
      <p:pic>
        <p:nvPicPr>
          <p:cNvPr id="1028" name="Picture 4" descr="쿠키런 스테이지12,13 장애물사진,나오는날짜,분석 : 네이버 블로그">
            <a:extLst>
              <a:ext uri="{FF2B5EF4-FFF2-40B4-BE49-F238E27FC236}">
                <a16:creationId xmlns:a16="http://schemas.microsoft.com/office/drawing/2014/main" id="{F5FEB817-5E4F-ED0E-020B-454061959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513" b="97487" l="9353" r="94245">
                        <a14:foregroundMark x1="36691" y1="7538" x2="36691" y2="7538"/>
                        <a14:foregroundMark x1="33094" y1="8040" x2="35252" y2="14070"/>
                        <a14:foregroundMark x1="35252" y1="5528" x2="54676" y2="16080"/>
                        <a14:foregroundMark x1="54676" y1="16080" x2="54676" y2="16080"/>
                        <a14:foregroundMark x1="22302" y1="10050" x2="26619" y2="10553"/>
                        <a14:foregroundMark x1="22302" y1="11558" x2="37410" y2="4020"/>
                        <a14:foregroundMark x1="18705" y1="10553" x2="23741" y2="19095"/>
                        <a14:foregroundMark x1="17986" y1="18090" x2="20863" y2="42714"/>
                        <a14:foregroundMark x1="21583" y1="41206" x2="20863" y2="82412"/>
                        <a14:foregroundMark x1="20863" y1="82412" x2="21583" y2="82915"/>
                        <a14:foregroundMark x1="25899" y1="84925" x2="57554" y2="86432"/>
                        <a14:foregroundMark x1="57554" y1="86432" x2="61151" y2="85930"/>
                        <a14:foregroundMark x1="25180" y1="87940" x2="56115" y2="91960"/>
                        <a14:foregroundMark x1="56115" y1="91960" x2="73381" y2="91457"/>
                        <a14:foregroundMark x1="17986" y1="91457" x2="48201" y2="97487"/>
                        <a14:foregroundMark x1="48201" y1="97487" x2="77698" y2="97487"/>
                        <a14:foregroundMark x1="77698" y1="97487" x2="90647" y2="84422"/>
                        <a14:foregroundMark x1="90647" y1="84422" x2="90647" y2="14573"/>
                        <a14:foregroundMark x1="90647" y1="14573" x2="90647" y2="13568"/>
                        <a14:foregroundMark x1="58993" y1="10553" x2="76259" y2="3015"/>
                        <a14:foregroundMark x1="76259" y1="3015" x2="90647" y2="10050"/>
                        <a14:foregroundMark x1="90647" y1="10050" x2="89209" y2="20101"/>
                        <a14:foregroundMark x1="95683" y1="14573" x2="94964" y2="17588"/>
                        <a14:foregroundMark x1="24460" y1="8040" x2="42446" y2="2513"/>
                        <a14:foregroundMark x1="42446" y1="2513" x2="58273" y2="12060"/>
                        <a14:foregroundMark x1="58273" y1="12060" x2="58993" y2="12563"/>
                        <a14:foregroundMark x1="17266" y1="90955" x2="38129" y2="97487"/>
                        <a14:foregroundMark x1="38129" y1="97487" x2="84892" y2="95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60" y="3597515"/>
            <a:ext cx="2819400" cy="40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74630E8-8D45-7391-C405-7061D8BD19C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5" t="4274" r="70158" b="89539"/>
          <a:stretch/>
        </p:blipFill>
        <p:spPr>
          <a:xfrm>
            <a:off x="3528786" y="5104757"/>
            <a:ext cx="2641657" cy="33494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FE57B70-FD80-8BB1-5E30-509C0E80486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5" t="4274" r="70158" b="89539"/>
          <a:stretch/>
        </p:blipFill>
        <p:spPr>
          <a:xfrm>
            <a:off x="3528786" y="5104757"/>
            <a:ext cx="2641657" cy="33494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B8F0969-0793-237F-6559-4654F061101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5" t="4274" r="70158" b="89539"/>
          <a:stretch/>
        </p:blipFill>
        <p:spPr>
          <a:xfrm>
            <a:off x="3535288" y="5134241"/>
            <a:ext cx="2641657" cy="3349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CFBC1C6-2FFB-E85F-B7D2-005214C4A0EB}"/>
                  </a:ext>
                </a:extLst>
              </p14:cNvPr>
              <p14:cNvContentPartPr/>
              <p14:nvPr/>
            </p14:nvContentPartPr>
            <p14:xfrm>
              <a:off x="15405160" y="5994420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CFBC1C6-2FFB-E85F-B7D2-005214C4A0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51160" y="58867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11415203-ED4A-3A4C-3E74-8DA06014D44B}"/>
                  </a:ext>
                </a:extLst>
              </p14:cNvPr>
              <p14:cNvContentPartPr/>
              <p14:nvPr/>
            </p14:nvContentPartPr>
            <p14:xfrm>
              <a:off x="3213040" y="6083140"/>
              <a:ext cx="360" cy="3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11415203-ED4A-3A4C-3E74-8DA06014D4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9400" y="59755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0FA5C1D2-A25A-D7AE-C3E7-18C24BAEE822}"/>
                  </a:ext>
                </a:extLst>
              </p14:cNvPr>
              <p14:cNvContentPartPr/>
              <p14:nvPr/>
            </p14:nvContentPartPr>
            <p14:xfrm>
              <a:off x="3848080" y="4939780"/>
              <a:ext cx="360" cy="3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0FA5C1D2-A25A-D7AE-C3E7-18C24BAEE8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4440" y="483214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2222E-7 -4.93827E-6 L 0.52648 -0.0035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2222E-7 -4.93827E-6 L 0.52648 0.003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56E-6 -2.71605E-6 L 0.54114 0.001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80" y="-27664"/>
            <a:ext cx="18415073" cy="10341042"/>
            <a:chOff x="-64680" y="-27664"/>
            <a:chExt cx="18415073" cy="103410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80" y="-27664"/>
              <a:ext cx="18415073" cy="103410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58001" y="1678953"/>
            <a:ext cx="1290200" cy="733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&gt;&gt;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86000" y="1609233"/>
            <a:ext cx="45473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&lt;</a:t>
            </a:r>
            <a:r>
              <a:rPr lang="en-US" sz="32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</a:t>
            </a:r>
            <a:r>
              <a:rPr lang="ko-KR" altLang="en-US" sz="32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개발 일정</a:t>
            </a:r>
            <a:r>
              <a:rPr lang="en-US" altLang="ko-KR" sz="32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</a:t>
            </a:r>
            <a:r>
              <a:rPr lang="en-US" sz="27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&gt;</a:t>
            </a:r>
            <a:endParaRPr lang="en-US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6130" y="798965"/>
            <a:ext cx="5711281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RUNNING SIMULATION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34683" y="874318"/>
            <a:ext cx="408164" cy="292696"/>
            <a:chOff x="1434683" y="874318"/>
            <a:chExt cx="408164" cy="2926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683" y="874318"/>
              <a:ext cx="408164" cy="2926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6046" y="970551"/>
            <a:ext cx="457143" cy="100230"/>
            <a:chOff x="5416046" y="970551"/>
            <a:chExt cx="457143" cy="1002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97590" y="914829"/>
              <a:ext cx="914286" cy="20045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16046" y="970551"/>
              <a:ext cx="457143" cy="10023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005181" y="789441"/>
            <a:ext cx="656365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SCHEDULE</a:t>
            </a:r>
            <a:endParaRPr 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38E3DAE-9356-6030-CD18-4100B4F9F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56519"/>
              </p:ext>
            </p:extLst>
          </p:nvPr>
        </p:nvGraphicFramePr>
        <p:xfrm>
          <a:off x="1554570" y="2416151"/>
          <a:ext cx="15178860" cy="601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620">
                  <a:extLst>
                    <a:ext uri="{9D8B030D-6E8A-4147-A177-3AD203B41FA5}">
                      <a16:colId xmlns:a16="http://schemas.microsoft.com/office/drawing/2014/main" val="1522280059"/>
                    </a:ext>
                  </a:extLst>
                </a:gridCol>
                <a:gridCol w="10119240">
                  <a:extLst>
                    <a:ext uri="{9D8B030D-6E8A-4147-A177-3AD203B41FA5}">
                      <a16:colId xmlns:a16="http://schemas.microsoft.com/office/drawing/2014/main" val="2104161449"/>
                    </a:ext>
                  </a:extLst>
                </a:gridCol>
              </a:tblGrid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목표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72363"/>
                  </a:ext>
                </a:extLst>
              </a:tr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1</a:t>
                      </a:r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 </a:t>
                      </a:r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(4/4 ~ 4/10)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DungGeunMo" panose="020B0500000000000000" pitchFamily="50" charset="-127"/>
                        <a:ea typeface="DungGeunMo" panose="020B0500000000000000" pitchFamily="50" charset="-127"/>
                        <a:cs typeface="DungGeunMo" panose="020B05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게임 스프라이트 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222973"/>
                  </a:ext>
                </a:extLst>
              </a:tr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2</a:t>
                      </a:r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 </a:t>
                      </a:r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(4/11 ~ 4/17)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DungGeunMo" panose="020B0500000000000000" pitchFamily="50" charset="-127"/>
                        <a:ea typeface="DungGeunMo" panose="020B0500000000000000" pitchFamily="50" charset="-127"/>
                        <a:cs typeface="DungGeunMo" panose="020B05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게임 시작 화면 구성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게임 시작 버튼 기능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85091"/>
                  </a:ext>
                </a:extLst>
              </a:tr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3</a:t>
                      </a:r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</a:t>
                      </a:r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 (4/18 ~ 4/24) 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DungGeunMo" panose="020B0500000000000000" pitchFamily="50" charset="-127"/>
                        <a:ea typeface="DungGeunMo" panose="020B0500000000000000" pitchFamily="50" charset="-127"/>
                        <a:cs typeface="DungGeunMo" panose="020B05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캐릭터 이동</a:t>
                      </a:r>
                      <a:r>
                        <a:rPr lang="en-US" altLang="ko-KR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, </a:t>
                      </a:r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점프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647317"/>
                  </a:ext>
                </a:extLst>
              </a:tr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4</a:t>
                      </a:r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 </a:t>
                      </a:r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( 4/25 ~ 5/1)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DungGeunMo" panose="020B0500000000000000" pitchFamily="50" charset="-127"/>
                        <a:ea typeface="DungGeunMo" panose="020B0500000000000000" pitchFamily="50" charset="-127"/>
                        <a:cs typeface="DungGeunMo" panose="020B05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캐릭터 공격 구현 및 충돌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301320"/>
                  </a:ext>
                </a:extLst>
              </a:tr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5</a:t>
                      </a:r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 </a:t>
                      </a:r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( 5/2 ~ 5/8)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DungGeunMo" panose="020B0500000000000000" pitchFamily="50" charset="-127"/>
                        <a:ea typeface="DungGeunMo" panose="020B0500000000000000" pitchFamily="50" charset="-127"/>
                        <a:cs typeface="DungGeunMo" panose="020B05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카메라 이동 및 바닥 타일 자동 랜덤 배치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15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30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80" y="-27664"/>
            <a:ext cx="18415073" cy="10341042"/>
            <a:chOff x="-64680" y="-27664"/>
            <a:chExt cx="18415073" cy="103410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80" y="-27664"/>
              <a:ext cx="18415073" cy="103410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58001" y="1678953"/>
            <a:ext cx="1290200" cy="733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&gt;&gt;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86000" y="1609233"/>
            <a:ext cx="45473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&lt;</a:t>
            </a:r>
            <a:r>
              <a:rPr lang="en-US" sz="32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</a:t>
            </a:r>
            <a:r>
              <a:rPr lang="ko-KR" altLang="en-US" sz="32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개발 일정</a:t>
            </a:r>
            <a:r>
              <a:rPr lang="en-US" altLang="ko-KR" sz="32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</a:t>
            </a:r>
            <a:r>
              <a:rPr lang="en-US" sz="2700" dirty="0">
                <a:solidFill>
                  <a:srgbClr val="E2D475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&gt;</a:t>
            </a:r>
            <a:endParaRPr lang="en-US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6130" y="798965"/>
            <a:ext cx="5711281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RUNNING SIMULATION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34683" y="874318"/>
            <a:ext cx="408164" cy="292696"/>
            <a:chOff x="1434683" y="874318"/>
            <a:chExt cx="408164" cy="2926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683" y="874318"/>
              <a:ext cx="408164" cy="2926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6046" y="970551"/>
            <a:ext cx="457143" cy="100230"/>
            <a:chOff x="5416046" y="970551"/>
            <a:chExt cx="457143" cy="1002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97590" y="914829"/>
              <a:ext cx="914286" cy="20045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16046" y="970551"/>
              <a:ext cx="457143" cy="10023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005181" y="789441"/>
            <a:ext cx="656365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SCHEDULE</a:t>
            </a:r>
            <a:endParaRPr 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38E3DAE-9356-6030-CD18-4100B4F9F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86291"/>
              </p:ext>
            </p:extLst>
          </p:nvPr>
        </p:nvGraphicFramePr>
        <p:xfrm>
          <a:off x="1554570" y="2416151"/>
          <a:ext cx="15178860" cy="500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620">
                  <a:extLst>
                    <a:ext uri="{9D8B030D-6E8A-4147-A177-3AD203B41FA5}">
                      <a16:colId xmlns:a16="http://schemas.microsoft.com/office/drawing/2014/main" val="1522280059"/>
                    </a:ext>
                  </a:extLst>
                </a:gridCol>
                <a:gridCol w="10119240">
                  <a:extLst>
                    <a:ext uri="{9D8B030D-6E8A-4147-A177-3AD203B41FA5}">
                      <a16:colId xmlns:a16="http://schemas.microsoft.com/office/drawing/2014/main" val="2104161449"/>
                    </a:ext>
                  </a:extLst>
                </a:gridCol>
              </a:tblGrid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목표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72363"/>
                  </a:ext>
                </a:extLst>
              </a:tr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6</a:t>
                      </a:r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 </a:t>
                      </a:r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(5/9 ~ 5/15)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DungGeunMo" panose="020B0500000000000000" pitchFamily="50" charset="-127"/>
                        <a:ea typeface="DungGeunMo" panose="020B0500000000000000" pitchFamily="50" charset="-127"/>
                        <a:cs typeface="DungGeunMo" panose="020B05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기타 오류 수정 주간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222973"/>
                  </a:ext>
                </a:extLst>
              </a:tr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7</a:t>
                      </a:r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 </a:t>
                      </a:r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(5/16 ~ 5/22)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DungGeunMo" panose="020B0500000000000000" pitchFamily="50" charset="-127"/>
                        <a:ea typeface="DungGeunMo" panose="020B0500000000000000" pitchFamily="50" charset="-127"/>
                        <a:cs typeface="DungGeunMo" panose="020B05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코인 및 장애물 생성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85091"/>
                  </a:ext>
                </a:extLst>
              </a:tr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8</a:t>
                      </a:r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</a:t>
                      </a:r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 (5/23 ~ 5/29) 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DungGeunMo" panose="020B0500000000000000" pitchFamily="50" charset="-127"/>
                        <a:ea typeface="DungGeunMo" panose="020B0500000000000000" pitchFamily="50" charset="-127"/>
                        <a:cs typeface="DungGeunMo" panose="020B05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점수 표시 화면 및 재시작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647317"/>
                  </a:ext>
                </a:extLst>
              </a:tr>
              <a:tr h="1001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9</a:t>
                      </a:r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주차 </a:t>
                      </a:r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(5/90 ~ 5/5)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DungGeunMo" panose="020B0500000000000000" pitchFamily="50" charset="-127"/>
                        <a:ea typeface="DungGeunMo" panose="020B0500000000000000" pitchFamily="50" charset="-127"/>
                        <a:cs typeface="DungGeunMo" panose="020B05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DungGeunMo" panose="020B0500000000000000" pitchFamily="50" charset="-127"/>
                          <a:ea typeface="DungGeunMo" panose="020B0500000000000000" pitchFamily="50" charset="-127"/>
                          <a:cs typeface="DungGeunMo" panose="020B0500000000000000" pitchFamily="50" charset="-127"/>
                        </a:rPr>
                        <a:t>전체 테스트 및 디버깅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30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4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5D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80" y="-27664"/>
            <a:ext cx="18415073" cy="10341042"/>
            <a:chOff x="-64680" y="-27664"/>
            <a:chExt cx="18415073" cy="103410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80" y="-27664"/>
              <a:ext cx="18415073" cy="103410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0887" y="2908332"/>
            <a:ext cx="7538095" cy="1678571"/>
            <a:chOff x="2211905" y="4761905"/>
            <a:chExt cx="7538095" cy="167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1905" y="4761905"/>
              <a:ext cx="7538095" cy="1678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86130" y="798965"/>
            <a:ext cx="5711281" cy="6651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INTERVIEW SIMULATION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34683" y="874318"/>
            <a:ext cx="408164" cy="292696"/>
            <a:chOff x="1434683" y="874318"/>
            <a:chExt cx="408164" cy="2926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4683" y="874318"/>
              <a:ext cx="408164" cy="2926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6046" y="970551"/>
            <a:ext cx="457143" cy="100230"/>
            <a:chOff x="5416046" y="970551"/>
            <a:chExt cx="457143" cy="1002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97590" y="914829"/>
              <a:ext cx="914286" cy="20045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416046" y="970551"/>
              <a:ext cx="457143" cy="10023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005181" y="808489"/>
            <a:ext cx="6563657" cy="72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959EB9"/>
                </a:solidFill>
                <a:latin typeface="DungGeunMo" pitchFamily="34" charset="0"/>
                <a:cs typeface="DungGeunMo" pitchFamily="34" charset="0"/>
              </a:rPr>
              <a:t>AFTER INTERVIEW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438095" y="3267033"/>
            <a:ext cx="12902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D5DDE9"/>
                </a:solidFill>
                <a:latin typeface="DungGeunMo" pitchFamily="34" charset="0"/>
                <a:cs typeface="DungGeunMo" pitchFamily="34" charset="0"/>
              </a:rPr>
              <a:t>&gt;&gt;</a:t>
            </a:r>
            <a:endParaRPr lang="en-US" sz="3200" dirty="0"/>
          </a:p>
        </p:txBody>
      </p:sp>
      <p:sp>
        <p:nvSpPr>
          <p:cNvPr id="18" name="Object 18"/>
          <p:cNvSpPr txBox="1"/>
          <p:nvPr/>
        </p:nvSpPr>
        <p:spPr>
          <a:xfrm>
            <a:off x="2507382" y="2892766"/>
            <a:ext cx="120902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발표를 </a:t>
            </a:r>
            <a:r>
              <a:rPr lang="ko-KR" altLang="en-US" sz="4800" dirty="0" err="1">
                <a:solidFill>
                  <a:schemeClr val="bg1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들어주셔서</a:t>
            </a:r>
            <a:r>
              <a:rPr lang="ko-KR" altLang="en-US" sz="4800" dirty="0">
                <a:solidFill>
                  <a:schemeClr val="bg1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 </a:t>
            </a:r>
            <a:endParaRPr lang="en-US" altLang="ko-KR" sz="4800" dirty="0">
              <a:solidFill>
                <a:schemeClr val="bg1"/>
              </a:solidFill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  <a:p>
            <a:r>
              <a:rPr lang="ko-KR" altLang="en-US" sz="4800" dirty="0">
                <a:solidFill>
                  <a:schemeClr val="bg1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감사합니다</a:t>
            </a:r>
            <a:endParaRPr lang="en-US" sz="4800" dirty="0">
              <a:solidFill>
                <a:schemeClr val="bg1"/>
              </a:solidFill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0343" y="7471514"/>
            <a:ext cx="143187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41A233"/>
                </a:solidFill>
                <a:latin typeface="DungGeunMo" pitchFamily="34" charset="0"/>
                <a:cs typeface="DungGeunMo" pitchFamily="34" charset="0"/>
              </a:rPr>
              <a:t>&gt;&gt; </a:t>
            </a:r>
            <a:r>
              <a:rPr lang="en-US" sz="2700" dirty="0" err="1">
                <a:solidFill>
                  <a:srgbClr val="41A233"/>
                </a:solidFill>
                <a:latin typeface="DungGeunMo" pitchFamily="34" charset="0"/>
                <a:cs typeface="DungGeunMo" pitchFamily="34" charset="0"/>
              </a:rPr>
              <a:t>시뮬레이션을</a:t>
            </a:r>
            <a:r>
              <a:rPr lang="en-US" sz="2700" dirty="0">
                <a:solidFill>
                  <a:srgbClr val="41A233"/>
                </a:solidFill>
                <a:latin typeface="DungGeunMo" pitchFamily="34" charset="0"/>
                <a:cs typeface="DungGeunMo" pitchFamily="34" charset="0"/>
              </a:rPr>
              <a:t> 종료합니다.</a:t>
            </a:r>
            <a:endParaRPr lang="en-US" dirty="0"/>
          </a:p>
        </p:txBody>
      </p: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17990" y="-342900"/>
            <a:ext cx="11567585" cy="933804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09886" y="1994792"/>
            <a:ext cx="5783792" cy="46690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02857" y="7054014"/>
            <a:ext cx="14893968" cy="27299"/>
            <a:chOff x="1702857" y="7054014"/>
            <a:chExt cx="14893968" cy="2729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857" y="7054014"/>
              <a:ext cx="14893968" cy="27299"/>
            </a:xfrm>
            <a:prstGeom prst="rect">
              <a:avLst/>
            </a:prstGeom>
          </p:spPr>
        </p:pic>
      </p:grpSp>
      <p:sp>
        <p:nvSpPr>
          <p:cNvPr id="4" name="Object 18">
            <a:extLst>
              <a:ext uri="{FF2B5EF4-FFF2-40B4-BE49-F238E27FC236}">
                <a16:creationId xmlns:a16="http://schemas.microsoft.com/office/drawing/2014/main" id="{A8D5B8F7-E20A-09ED-E0A9-574C2921B713}"/>
              </a:ext>
            </a:extLst>
          </p:cNvPr>
          <p:cNvSpPr txBox="1"/>
          <p:nvPr/>
        </p:nvSpPr>
        <p:spPr>
          <a:xfrm>
            <a:off x="2239201" y="5236306"/>
            <a:ext cx="912899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kern="0" spc="-400" dirty="0" err="1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논스탑</a:t>
            </a:r>
            <a:r>
              <a:rPr lang="en-US" altLang="ko-KR" sz="5400" kern="0" spc="-400" dirty="0">
                <a:solidFill>
                  <a:srgbClr val="FFFF00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! </a:t>
            </a:r>
            <a:endParaRPr lang="en-US" sz="1000" dirty="0">
              <a:solidFill>
                <a:srgbClr val="FFFF00"/>
              </a:solidFill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D2253299-5BF7-6D61-A9FC-A5A1D52E1206}"/>
              </a:ext>
            </a:extLst>
          </p:cNvPr>
          <p:cNvSpPr txBox="1"/>
          <p:nvPr/>
        </p:nvSpPr>
        <p:spPr>
          <a:xfrm>
            <a:off x="2241467" y="6229466"/>
            <a:ext cx="132965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멈추지 말고 뛰어라</a:t>
            </a:r>
            <a:endParaRPr lang="en-US" sz="3600" dirty="0">
              <a:solidFill>
                <a:srgbClr val="D5DDE9"/>
              </a:solidFill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  <p:sp>
        <p:nvSpPr>
          <p:cNvPr id="7" name="Object 21">
            <a:extLst>
              <a:ext uri="{FF2B5EF4-FFF2-40B4-BE49-F238E27FC236}">
                <a16:creationId xmlns:a16="http://schemas.microsoft.com/office/drawing/2014/main" id="{9F79C309-F12C-A253-57D7-CBEE8093DC75}"/>
              </a:ext>
            </a:extLst>
          </p:cNvPr>
          <p:cNvSpPr txBox="1"/>
          <p:nvPr/>
        </p:nvSpPr>
        <p:spPr>
          <a:xfrm>
            <a:off x="2284504" y="2293141"/>
            <a:ext cx="109689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2020182032 </a:t>
            </a:r>
            <a:r>
              <a:rPr lang="ko-KR" altLang="en-US" sz="2800" b="1" dirty="0">
                <a:solidFill>
                  <a:srgbClr val="D5DDE9"/>
                </a:solidFill>
                <a:latin typeface="DungGeunMo" panose="020B0500000000000000" pitchFamily="50" charset="-127"/>
                <a:ea typeface="DungGeunMo" panose="020B0500000000000000" pitchFamily="50" charset="-127"/>
                <a:cs typeface="DungGeunMo" panose="020B0500000000000000" pitchFamily="50" charset="-127"/>
              </a:rPr>
              <a:t>이세민 </a:t>
            </a:r>
            <a:endParaRPr lang="en-US" sz="2800" b="1" dirty="0">
              <a:latin typeface="DungGeunMo" panose="020B0500000000000000" pitchFamily="50" charset="-127"/>
              <a:ea typeface="DungGeunMo" panose="020B0500000000000000" pitchFamily="50" charset="-127"/>
              <a:cs typeface="DungGeunMo" panose="020B0500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352</Words>
  <Application>Microsoft Office PowerPoint</Application>
  <PresentationFormat>사용자 지정</PresentationFormat>
  <Paragraphs>97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나눔스퀘어OTF Bold</vt:lpstr>
      <vt:lpstr>Arial</vt:lpstr>
      <vt:lpstr>Calibri</vt:lpstr>
      <vt:lpstr>DungGeunMo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이세민(2020182032)</cp:lastModifiedBy>
  <cp:revision>2</cp:revision>
  <dcterms:created xsi:type="dcterms:W3CDTF">2022-09-12T14:26:20Z</dcterms:created>
  <dcterms:modified xsi:type="dcterms:W3CDTF">2023-04-02T03:31:53Z</dcterms:modified>
</cp:coreProperties>
</file>