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2" r:id="rId5"/>
    <p:sldId id="268" r:id="rId6"/>
    <p:sldId id="259" r:id="rId7"/>
    <p:sldId id="260" r:id="rId8"/>
    <p:sldId id="263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4F2B8-B04D-9EBE-CE2F-D6A7A3862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F770EF-2760-3FBD-80F5-6FA5997D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20E67-9781-BF5B-8BF7-891DAE9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57810-041A-60F5-D2EF-2AF1CED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2F60D-C5C3-D6F3-6E4C-41B85CF3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3023-B42D-923F-531A-379D6C7A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E0A6C-B4AD-140F-4085-E383E4C6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7F96C-FE20-5AF3-1E66-3D8517C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CF80-93F5-8172-C9CC-0BC4CDD9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AC0F3-DA36-45B1-5982-5D929F81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C3C1A-1694-0E80-AAC5-A85CD9162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12523-215F-E6F9-AFBF-6B18E0EB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AB8F0-B394-6ACA-3222-672D345A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DE82F-75CC-6EE2-5D01-5D18C966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D024-6809-302F-6DC4-638DFB36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330C-F50C-3CBC-2B78-51F71616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46CCD-6A0D-DA42-0FDE-D169F802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77BD0-C482-4A51-5E42-68F7BD56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22B20-2D94-14A4-4B3B-F4E1F5CC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5A734-33FE-BD19-4644-2CCF106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36B9-1C0D-744D-E63C-F81DEB6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BE610-07CA-2FB0-0D2B-DF0D63D4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379C-6137-49A1-E421-B6ED4093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914B4-BA55-DC02-DE03-446817F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C5FBC-D891-54D6-ACEF-B2612CD4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5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BE07-0F75-41BF-5D94-031E3B6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725F-DCD4-F318-3D5B-C01030F48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8C43C-BB4F-C507-102F-2CEA75AD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4B43C-A77B-92C0-18DF-91DD40A7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CFCA4-7474-8B64-D78D-B0826C14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5293-C0F4-511B-1F09-89FCAEF6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8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1AAAD-157C-E660-F91B-5A768836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DB43E-3AFB-1A5F-88EF-C696550B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03F8F-5F5A-3109-4666-F46DDE2A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D7B953-A7CC-41FD-9126-286182F6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2BE8A-5D22-1B90-769E-0FBD2FEE2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816728-EF19-2BB9-D181-BF81C7C0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072B27-EA2B-A7D4-A01D-F3FA3873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7593D-4918-EF02-26A6-6EB5E91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D865D-40BC-C05F-B28D-95603832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CBD23-5088-3561-DFB2-73522F3C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F34A3-6966-B83B-D28C-246D1E23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E3CF3-46EA-7548-91B3-5F410AE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BE8F93-6505-24BC-F279-773CCCEF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E1859-FFC8-6CE8-7826-FCC57F97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DCF77-335A-278A-10DE-6AEF0CF0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4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3EC3-F8F2-3534-B389-35F0131D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8653E-2601-7593-1895-3800A528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12F94-613B-8E36-74C0-B3E7D4A5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94ADC-CED4-32B3-F994-3428DD74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CA8FA-FC28-29C3-7EE2-EA55463A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57D3D-E27A-D34A-4A51-E978D5B2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06AD-4CD9-4995-F1C6-107BD045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DCE08-37F8-5BE0-E9EF-4C3806787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1A5EB-543B-BA77-3E71-9AA103C7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AF461-DBD2-A928-115A-AF2E1BC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CA3A3-EE54-1ADF-8103-C6CF8231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E46A2-144A-A4ED-C7A7-F356224C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2CDC7-7266-B929-A561-4C0A086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ED676-BA7F-75F6-5FA0-F8695B0E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B01A4-694A-9216-F8CF-7330507E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E895-7DF5-46FA-8B53-8A6BB0249C06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1F357-C127-6E18-3198-394DD7876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5F551-5929-9C9E-EDAF-3CF5A2EC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A843F-1434-6569-3F68-53B691BC5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키워드 기반 </a:t>
            </a:r>
            <a:r>
              <a:rPr lang="ko-KR" altLang="en-US" dirty="0" err="1"/>
              <a:t>리스팅</a:t>
            </a:r>
            <a:r>
              <a:rPr lang="ko-KR" altLang="en-US" dirty="0"/>
              <a:t> 최적화 에이전트 </a:t>
            </a:r>
            <a:r>
              <a:rPr lang="en-US" altLang="ko-KR" dirty="0"/>
              <a:t>- </a:t>
            </a:r>
            <a:r>
              <a:rPr lang="ko-KR" altLang="en-US" dirty="0"/>
              <a:t>구현파트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E41F0-265A-7612-D209-C1472830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46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FD5E-D884-D961-B4F5-1AFAD373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0D30-A38B-961D-EADD-C4D4ED33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streamlit</a:t>
            </a:r>
            <a:r>
              <a:rPr lang="ko-KR" altLang="en-US" dirty="0"/>
              <a:t>에서 </a:t>
            </a:r>
            <a:r>
              <a:rPr lang="en-US" altLang="ko-KR" dirty="0" err="1"/>
              <a:t>text_area</a:t>
            </a:r>
            <a:r>
              <a:rPr lang="ko-KR" altLang="en-US" dirty="0"/>
              <a:t>에 입력 시 화면이 초기화되는 문제 발생 </a:t>
            </a:r>
            <a:r>
              <a:rPr lang="en-US" altLang="ko-KR" dirty="0"/>
              <a:t>-&gt; </a:t>
            </a:r>
            <a:r>
              <a:rPr lang="ko-KR" altLang="en-US" dirty="0"/>
              <a:t>모든 결과를 </a:t>
            </a:r>
            <a:r>
              <a:rPr lang="en-US" altLang="ko-KR" dirty="0"/>
              <a:t>session state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실질적인 표시는 전부 </a:t>
            </a:r>
            <a:r>
              <a:rPr lang="en-US" altLang="ko-KR" dirty="0"/>
              <a:t>session state</a:t>
            </a:r>
            <a:r>
              <a:rPr lang="ko-KR" altLang="en-US" dirty="0"/>
              <a:t>에서 불러오도록 변경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3F8D5-903E-719E-9776-0719C059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24"/>
            <a:ext cx="5936512" cy="3190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8FBFE-283A-91BC-14DA-DDB120D5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4" y="3475076"/>
            <a:ext cx="6010275" cy="32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0A3A3-BF9F-20A7-B25B-6E1DA9E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0A178-7251-0386-4564-4A299D45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리스팅을</a:t>
            </a:r>
            <a:r>
              <a:rPr lang="ko-KR" altLang="en-US" dirty="0"/>
              <a:t> 한눈에 보기 쉽게 배열 후</a:t>
            </a:r>
            <a:r>
              <a:rPr lang="en-US" altLang="ko-KR" dirty="0"/>
              <a:t>, </a:t>
            </a:r>
            <a:r>
              <a:rPr lang="ko-KR" altLang="en-US" dirty="0"/>
              <a:t>저장 버튼을 통해 </a:t>
            </a:r>
            <a:r>
              <a:rPr lang="en-US" altLang="ko-KR" dirty="0"/>
              <a:t>txt</a:t>
            </a:r>
            <a:r>
              <a:rPr lang="ko-KR" altLang="en-US" dirty="0"/>
              <a:t>로 실제 </a:t>
            </a:r>
            <a:r>
              <a:rPr lang="ko-KR" altLang="en-US" dirty="0" err="1"/>
              <a:t>리스팅</a:t>
            </a:r>
            <a:r>
              <a:rPr lang="ko-KR" altLang="en-US" dirty="0"/>
              <a:t> 및 정보를 제공함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05D6E-7040-15B4-528A-4541CBEF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65125"/>
            <a:ext cx="7705725" cy="41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7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2EBF-1F2D-DFBE-D27C-0A844C1C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46569-EE18-AE13-6937-BDCCFFF1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4425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Core: Python, LangGraph, </a:t>
            </a:r>
            <a:r>
              <a:rPr lang="en-US" altLang="ko-KR" dirty="0" err="1"/>
              <a:t>LangChain</a:t>
            </a:r>
            <a:endParaRPr lang="en-US" altLang="ko-KR" dirty="0"/>
          </a:p>
          <a:p>
            <a:r>
              <a:rPr lang="en-US" altLang="ko-KR" dirty="0"/>
              <a:t>AI / LLM: OpenAI</a:t>
            </a:r>
          </a:p>
          <a:p>
            <a:r>
              <a:rPr lang="en-US" altLang="ko-KR" dirty="0"/>
              <a:t>Data Processing: Pandas, NumPy</a:t>
            </a:r>
          </a:p>
          <a:p>
            <a:r>
              <a:rPr lang="en-US" altLang="ko-KR" dirty="0"/>
              <a:t>UI: </a:t>
            </a:r>
            <a:r>
              <a:rPr lang="en-US" altLang="ko-KR" dirty="0" err="1"/>
              <a:t>Streamlit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B8427-C6E3-35F9-DB86-27278D71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65" y="0"/>
            <a:ext cx="5979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0D2EA-1472-3B9B-CF4E-2A77F077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과정에서의 주안점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66BEC-7485-8CE5-FAA1-25B4FB383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2400" dirty="0"/>
              <a:t>실제 사람이 하는 과정과 최대한 비슷하게 구현하려고 노력함</a:t>
            </a:r>
            <a:endParaRPr lang="en-US" altLang="ko-KR" sz="2400" dirty="0"/>
          </a:p>
          <a:p>
            <a:r>
              <a:rPr lang="ko-KR" altLang="en-US" sz="2400" dirty="0"/>
              <a:t>아마존 규격이 엄격해서</a:t>
            </a:r>
            <a:r>
              <a:rPr lang="en-US" altLang="ko-KR" sz="2400" dirty="0"/>
              <a:t>, </a:t>
            </a:r>
            <a:r>
              <a:rPr lang="ko-KR" altLang="en-US" sz="2400" dirty="0"/>
              <a:t>최대한 규격에 맞게 생성해야 했음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24A3890-1247-E45E-7472-0BDE511AD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79100"/>
            <a:ext cx="5181600" cy="4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47F94-8115-19B2-DB8E-82A0DEF6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MVP / </a:t>
            </a:r>
            <a:r>
              <a:rPr lang="ko-KR" altLang="en-US" dirty="0" err="1"/>
              <a:t>리스팅</a:t>
            </a:r>
            <a:r>
              <a:rPr lang="ko-KR" altLang="en-US" dirty="0"/>
              <a:t> 초안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1247-3FA5-BAB0-D7C0-02E9F561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받은 데이터를 정제 </a:t>
            </a:r>
            <a:r>
              <a:rPr lang="en-US" altLang="ko-KR" dirty="0"/>
              <a:t>(200</a:t>
            </a:r>
            <a:r>
              <a:rPr lang="ko-KR" altLang="en-US" dirty="0"/>
              <a:t>개 </a:t>
            </a:r>
            <a:r>
              <a:rPr lang="en-US" altLang="ko-KR" dirty="0"/>
              <a:t>-&gt; 150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연관성 체크</a:t>
            </a:r>
            <a:endParaRPr lang="en-US" altLang="ko-KR" dirty="0"/>
          </a:p>
          <a:p>
            <a:r>
              <a:rPr lang="ko-KR" altLang="en-US" dirty="0"/>
              <a:t>사용할 키워드 선정</a:t>
            </a:r>
            <a:r>
              <a:rPr lang="en-US" altLang="ko-KR" dirty="0"/>
              <a:t> (</a:t>
            </a:r>
            <a:r>
              <a:rPr lang="ko-KR" altLang="en-US" dirty="0"/>
              <a:t>약 </a:t>
            </a:r>
            <a:r>
              <a:rPr lang="en-US" altLang="ko-KR" dirty="0"/>
              <a:t>50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파트별로 키워드 분배 </a:t>
            </a:r>
            <a:r>
              <a:rPr lang="en-US" altLang="ko-KR" dirty="0"/>
              <a:t>-&gt; Title, BP, Description</a:t>
            </a:r>
          </a:p>
          <a:p>
            <a:r>
              <a:rPr lang="ko-KR" altLang="en-US" dirty="0"/>
              <a:t>주어진 키워드 </a:t>
            </a:r>
            <a:r>
              <a:rPr lang="en-US" altLang="ko-KR" dirty="0"/>
              <a:t>+ </a:t>
            </a:r>
            <a:r>
              <a:rPr lang="ko-KR" altLang="en-US" dirty="0"/>
              <a:t>규칙 프롬프트 </a:t>
            </a:r>
            <a:r>
              <a:rPr lang="en-US" altLang="ko-KR" dirty="0"/>
              <a:t>-&gt; </a:t>
            </a:r>
            <a:r>
              <a:rPr lang="ko-KR" altLang="en-US" dirty="0" err="1"/>
              <a:t>리스팅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B8951-0F17-A8CB-FB67-CF37B159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1"/>
          <a:stretch>
            <a:fillRect/>
          </a:stretch>
        </p:blipFill>
        <p:spPr>
          <a:xfrm>
            <a:off x="9582150" y="0"/>
            <a:ext cx="219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9ABBD0-1BF9-52A0-6AC6-81B258037418}"/>
              </a:ext>
            </a:extLst>
          </p:cNvPr>
          <p:cNvSpPr txBox="1"/>
          <p:nvPr/>
        </p:nvSpPr>
        <p:spPr>
          <a:xfrm>
            <a:off x="3087687" y="5394960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186</a:t>
            </a:r>
            <a:r>
              <a:rPr lang="ko-KR" altLang="en-US" dirty="0"/>
              <a:t>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2695-15DC-B85E-6C77-DB51F5AF04F5}"/>
              </a:ext>
            </a:extLst>
          </p:cNvPr>
          <p:cNvSpPr txBox="1"/>
          <p:nvPr/>
        </p:nvSpPr>
        <p:spPr>
          <a:xfrm>
            <a:off x="7741405" y="539496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151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EA9309B-0DFA-5227-502E-0595854A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32077"/>
              </p:ext>
            </p:extLst>
          </p:nvPr>
        </p:nvGraphicFramePr>
        <p:xfrm>
          <a:off x="2193923" y="1832372"/>
          <a:ext cx="2787651" cy="314325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414498">
                  <a:extLst>
                    <a:ext uri="{9D8B030D-6E8A-4147-A177-3AD203B41FA5}">
                      <a16:colId xmlns:a16="http://schemas.microsoft.com/office/drawing/2014/main" val="2019054803"/>
                    </a:ext>
                  </a:extLst>
                </a:gridCol>
                <a:gridCol w="513825">
                  <a:extLst>
                    <a:ext uri="{9D8B030D-6E8A-4147-A177-3AD203B41FA5}">
                      <a16:colId xmlns:a16="http://schemas.microsoft.com/office/drawing/2014/main" val="2040588214"/>
                    </a:ext>
                  </a:extLst>
                </a:gridCol>
                <a:gridCol w="859328">
                  <a:extLst>
                    <a:ext uri="{9D8B030D-6E8A-4147-A177-3AD203B41FA5}">
                      <a16:colId xmlns:a16="http://schemas.microsoft.com/office/drawing/2014/main" val="35452656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195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cheap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8174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cheap fans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528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78289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child safe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59445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climate keeper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3830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corded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20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cornado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9657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85704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541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desk fans small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166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4461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duracraft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24051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easy home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765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fam for dorm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4085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fan 12??183.0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1093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23744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79399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D5A94E7-4566-3936-680E-6C6C83956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12636"/>
              </p:ext>
            </p:extLst>
          </p:nvPr>
        </p:nvGraphicFramePr>
        <p:xfrm>
          <a:off x="6621841" y="1832372"/>
          <a:ext cx="3034541" cy="230505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226093">
                  <a:extLst>
                    <a:ext uri="{9D8B030D-6E8A-4147-A177-3AD203B41FA5}">
                      <a16:colId xmlns:a16="http://schemas.microsoft.com/office/drawing/2014/main" val="1692183644"/>
                    </a:ext>
                  </a:extLst>
                </a:gridCol>
                <a:gridCol w="648076">
                  <a:extLst>
                    <a:ext uri="{9D8B030D-6E8A-4147-A177-3AD203B41FA5}">
                      <a16:colId xmlns:a16="http://schemas.microsoft.com/office/drawing/2014/main" val="678326170"/>
                    </a:ext>
                  </a:extLst>
                </a:gridCol>
                <a:gridCol w="560297">
                  <a:extLst>
                    <a:ext uri="{9D8B030D-6E8A-4147-A177-3AD203B41FA5}">
                      <a16:colId xmlns:a16="http://schemas.microsoft.com/office/drawing/2014/main" val="20567356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8445174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4753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cheap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-0.047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9718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 safe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-0.572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8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climate keeper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-0.142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998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corded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7834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12.027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367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duracraft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-0.111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1020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easy home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2571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fam for dorm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-0.631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009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5597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-0.110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-0.632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1.038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549823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1BDE1F6-A198-B042-8587-8F6827B73B1D}"/>
              </a:ext>
            </a:extLst>
          </p:cNvPr>
          <p:cNvSpPr/>
          <p:nvPr/>
        </p:nvSpPr>
        <p:spPr>
          <a:xfrm>
            <a:off x="5535990" y="3257550"/>
            <a:ext cx="523875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1574F0-F7F4-4AE8-3244-04C5E4FCB6FC}"/>
              </a:ext>
            </a:extLst>
          </p:cNvPr>
          <p:cNvSpPr txBox="1"/>
          <p:nvPr/>
        </p:nvSpPr>
        <p:spPr>
          <a:xfrm>
            <a:off x="10123539" y="52057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22</a:t>
            </a:r>
            <a:r>
              <a:rPr lang="ko-KR" altLang="en-US" dirty="0"/>
              <a:t>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33A6E-E72F-0CEC-BB79-063BAD28B91F}"/>
              </a:ext>
            </a:extLst>
          </p:cNvPr>
          <p:cNvSpPr txBox="1"/>
          <p:nvPr/>
        </p:nvSpPr>
        <p:spPr>
          <a:xfrm>
            <a:off x="10123539" y="385683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4F480-5981-58E1-8E64-AF354B923CD2}"/>
              </a:ext>
            </a:extLst>
          </p:cNvPr>
          <p:cNvSpPr txBox="1"/>
          <p:nvPr/>
        </p:nvSpPr>
        <p:spPr>
          <a:xfrm>
            <a:off x="10123539" y="25947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15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51C57-BE12-268D-83FB-98FFBD56ED48}"/>
              </a:ext>
            </a:extLst>
          </p:cNvPr>
          <p:cNvSpPr txBox="1"/>
          <p:nvPr/>
        </p:nvSpPr>
        <p:spPr>
          <a:xfrm>
            <a:off x="10123540" y="14236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AB5CD6E-C1BC-76D9-4782-F4BC7C09A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89043"/>
              </p:ext>
            </p:extLst>
          </p:nvPr>
        </p:nvGraphicFramePr>
        <p:xfrm>
          <a:off x="7652396" y="1014102"/>
          <a:ext cx="2072629" cy="5062851"/>
        </p:xfrm>
        <a:graphic>
          <a:graphicData uri="http://schemas.openxmlformats.org/drawingml/2006/table">
            <a:tbl>
              <a:tblPr/>
              <a:tblGrid>
                <a:gridCol w="2072629">
                  <a:extLst>
                    <a:ext uri="{9D8B030D-6E8A-4147-A177-3AD203B41FA5}">
                      <a16:colId xmlns:a16="http://schemas.microsoft.com/office/drawing/2014/main" val="3993462867"/>
                    </a:ext>
                  </a:extLst>
                </a:gridCol>
              </a:tblGrid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 Keyword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552831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desk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290583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14033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tabletop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84776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4202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honeywell 11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63479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 Keyword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16322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nightstand fan for bedroom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027715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tabletop fan for bedroom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04346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 fan for room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165525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115056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inch fans electric 3 speed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79133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Keyword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75191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inch clip on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370317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outlet fan plug in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18494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inch fans electric 3 speed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37634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131945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kitchen counter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332600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Leftover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577960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vornado 660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452083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arctic wind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264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b001r1rxug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773900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655458"/>
                  </a:ext>
                </a:extLst>
              </a:tr>
              <a:tr h="402551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vornado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660 large whole room air circulator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67497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1CAF-43B2-9723-7E19-0B44FC71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09157"/>
              </p:ext>
            </p:extLst>
          </p:nvPr>
        </p:nvGraphicFramePr>
        <p:xfrm>
          <a:off x="549276" y="1907309"/>
          <a:ext cx="5546724" cy="33528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365374">
                  <a:extLst>
                    <a:ext uri="{9D8B030D-6E8A-4147-A177-3AD203B41FA5}">
                      <a16:colId xmlns:a16="http://schemas.microsoft.com/office/drawing/2014/main" val="360498294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86281977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63747811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7136019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99550996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894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131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bedside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1.470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6987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1.609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4869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1.222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8790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vornado 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1.164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7670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 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967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nightstand fan for bedroom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8578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 fans for cooling bedroom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-0.432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354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702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duracraft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1620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countertop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916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intertek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-0.107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1391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vornado 660 large air circulator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0566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2774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honeywell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11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7467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1BD755-8206-A6BF-F925-A31B057744A3}"/>
              </a:ext>
            </a:extLst>
          </p:cNvPr>
          <p:cNvSpPr txBox="1"/>
          <p:nvPr/>
        </p:nvSpPr>
        <p:spPr>
          <a:xfrm>
            <a:off x="2838451" y="546989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40</a:t>
            </a:r>
            <a:r>
              <a:rPr lang="ko-KR" altLang="en-US" dirty="0"/>
              <a:t>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55946D-72FE-3F94-55AA-AA1E9A8BF2B8}"/>
              </a:ext>
            </a:extLst>
          </p:cNvPr>
          <p:cNvCxnSpPr/>
          <p:nvPr/>
        </p:nvCxnSpPr>
        <p:spPr>
          <a:xfrm flipV="1">
            <a:off x="6219825" y="1581150"/>
            <a:ext cx="1152525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44D2D-C7DC-7BFB-F60A-30BCF261C68E}"/>
              </a:ext>
            </a:extLst>
          </p:cNvPr>
          <p:cNvCxnSpPr>
            <a:cxnSpLocks/>
          </p:cNvCxnSpPr>
          <p:nvPr/>
        </p:nvCxnSpPr>
        <p:spPr>
          <a:xfrm flipV="1">
            <a:off x="6391275" y="2964128"/>
            <a:ext cx="981075" cy="31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3D1726-A291-069F-7006-1516D08DF594}"/>
              </a:ext>
            </a:extLst>
          </p:cNvPr>
          <p:cNvCxnSpPr/>
          <p:nvPr/>
        </p:nvCxnSpPr>
        <p:spPr>
          <a:xfrm>
            <a:off x="6391275" y="4029075"/>
            <a:ext cx="981075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7DBFCC-A8E2-C067-63D5-1F2201F0FC5A}"/>
              </a:ext>
            </a:extLst>
          </p:cNvPr>
          <p:cNvCxnSpPr/>
          <p:nvPr/>
        </p:nvCxnSpPr>
        <p:spPr>
          <a:xfrm>
            <a:off x="6286500" y="4724400"/>
            <a:ext cx="1152525" cy="85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6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BEC9-4244-8DD8-EC65-E00AEF65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피드백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1B412-EC68-1A4E-BBFA-7B349B2D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4351338"/>
          </a:xfrm>
        </p:spPr>
        <p:txBody>
          <a:bodyPr/>
          <a:lstStyle/>
          <a:p>
            <a:r>
              <a:rPr lang="ko-KR" altLang="en-US" dirty="0"/>
              <a:t>구현 로직</a:t>
            </a:r>
            <a:endParaRPr lang="en-US" altLang="ko-KR" dirty="0"/>
          </a:p>
          <a:p>
            <a:pPr lvl="1"/>
            <a:r>
              <a:rPr lang="ko-KR" altLang="en-US" dirty="0"/>
              <a:t>피드백을 각 파트별로 쪼개서 저장</a:t>
            </a:r>
            <a:endParaRPr lang="en-US" altLang="ko-KR" dirty="0"/>
          </a:p>
          <a:p>
            <a:pPr lvl="1"/>
            <a:r>
              <a:rPr lang="ko-KR" altLang="en-US" dirty="0"/>
              <a:t>파트별로 피드백이 있다면 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en-US" altLang="ko-KR" dirty="0"/>
              <a:t>regenerate</a:t>
            </a:r>
            <a:r>
              <a:rPr lang="ko-KR" altLang="en-US" dirty="0"/>
              <a:t>를 돌리고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피드백을 지우고 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en-US" altLang="ko-KR" dirty="0" err="1"/>
              <a:t>feedback_check</a:t>
            </a:r>
            <a:r>
              <a:rPr lang="ko-KR" altLang="en-US" dirty="0"/>
              <a:t>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피드백이 없다면 </a:t>
            </a:r>
            <a:r>
              <a:rPr lang="en-US" altLang="ko-KR" dirty="0"/>
              <a:t>END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user input</a:t>
            </a:r>
            <a:r>
              <a:rPr lang="ko-KR" altLang="en-US" dirty="0"/>
              <a:t>을 받고</a:t>
            </a:r>
            <a:r>
              <a:rPr lang="en-US" altLang="ko-KR" dirty="0"/>
              <a:t>, </a:t>
            </a:r>
            <a:r>
              <a:rPr lang="ko-KR" altLang="en-US" dirty="0"/>
              <a:t>피드백이 없을 때까지 피드백을 받음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928E6-D223-254C-7700-D252FC08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9" r="32809" b="27361"/>
          <a:stretch>
            <a:fillRect/>
          </a:stretch>
        </p:blipFill>
        <p:spPr>
          <a:xfrm>
            <a:off x="6790834" y="2358231"/>
            <a:ext cx="5153517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6A200-24CB-8FA0-41D4-E23F7459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프론트엔드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CB5A6-E527-8141-7EA9-4B1B6823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</a:t>
            </a:r>
            <a:r>
              <a:rPr lang="ko-KR" altLang="en-US" dirty="0"/>
              <a:t>로 보여지던 결과 및 로그를 </a:t>
            </a:r>
            <a:r>
              <a:rPr lang="en-US" altLang="ko-KR" dirty="0" err="1"/>
              <a:t>Streamlit</a:t>
            </a:r>
            <a:r>
              <a:rPr lang="ko-KR" altLang="en-US" dirty="0"/>
              <a:t>으로 구현하는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페이지 종류가 있음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</a:p>
          <a:p>
            <a:pPr lvl="1"/>
            <a:r>
              <a:rPr lang="en-US" altLang="ko-KR" dirty="0"/>
              <a:t>Sidebar</a:t>
            </a:r>
          </a:p>
          <a:p>
            <a:pPr lvl="1"/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Feedback</a:t>
            </a:r>
          </a:p>
          <a:p>
            <a:pPr lvl="1"/>
            <a:r>
              <a:rPr lang="en-US" altLang="ko-KR" dirty="0"/>
              <a:t>Results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04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22EF-9685-3F62-9518-E01362F5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D0B18-6708-40B6-9C06-24C658B9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3255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옆의 </a:t>
            </a:r>
            <a:r>
              <a:rPr lang="en-US" altLang="ko-KR" sz="2000" dirty="0"/>
              <a:t>sidebar</a:t>
            </a:r>
            <a:r>
              <a:rPr lang="ko-KR" altLang="en-US" sz="2000" dirty="0"/>
              <a:t>는 항상 떠있는 화면으로</a:t>
            </a:r>
            <a:r>
              <a:rPr lang="en-US" altLang="ko-KR" sz="2000" dirty="0"/>
              <a:t>, </a:t>
            </a:r>
            <a:r>
              <a:rPr lang="ko-KR" altLang="en-US" sz="2000" dirty="0"/>
              <a:t>전체 데이터에 대한 간단한 정보 및 초기화 버튼 배치</a:t>
            </a:r>
            <a:endParaRPr lang="en-US" altLang="ko-KR" sz="2000" dirty="0"/>
          </a:p>
          <a:p>
            <a:r>
              <a:rPr lang="en-US" altLang="ko-KR" sz="2000" dirty="0" err="1"/>
              <a:t>streamlit</a:t>
            </a:r>
            <a:r>
              <a:rPr lang="ko-KR" altLang="en-US" sz="2000" dirty="0"/>
              <a:t> 자체에서 파일 업로드를 지원해서 자체기능으로 돌림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6003D-FB6E-C24C-95EE-7CDC9C72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433388"/>
            <a:ext cx="7781925" cy="41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8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A044-9AE8-8DBB-3979-A4D0F284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432A-A7AC-D2CE-5558-BBCABA0F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2755"/>
            <a:ext cx="10515600" cy="650120"/>
          </a:xfrm>
        </p:spPr>
        <p:txBody>
          <a:bodyPr/>
          <a:lstStyle/>
          <a:p>
            <a:r>
              <a:rPr lang="ko-KR" altLang="en-US" dirty="0"/>
              <a:t>초안 작성 과정에서 로그를 유지하려고 노력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D53BA-096A-6860-0FBD-69A81C68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7813"/>
            <a:ext cx="7724775" cy="41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575</Words>
  <Application>Microsoft Office PowerPoint</Application>
  <PresentationFormat>와이드스크린</PresentationFormat>
  <Paragraphs>243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키워드 기반 리스팅 최적화 에이전트 - 구현파트</vt:lpstr>
      <vt:lpstr>프로그램 구현 과정에서의 주안점</vt:lpstr>
      <vt:lpstr>MVP / 리스팅 초안 생성 과정</vt:lpstr>
      <vt:lpstr>PowerPoint 프레젠테이션</vt:lpstr>
      <vt:lpstr>PowerPoint 프레젠테이션</vt:lpstr>
      <vt:lpstr>유저 피드백 파트</vt:lpstr>
      <vt:lpstr>프론트엔드</vt:lpstr>
      <vt:lpstr>Input</vt:lpstr>
      <vt:lpstr>Preprocessing</vt:lpstr>
      <vt:lpstr>feedback</vt:lpstr>
      <vt:lpstr>results</vt:lpstr>
      <vt:lpstr>기술 선택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Jungsoo Kim</dc:creator>
  <cp:lastModifiedBy>Jungsoo Kim</cp:lastModifiedBy>
  <cp:revision>4</cp:revision>
  <dcterms:created xsi:type="dcterms:W3CDTF">2025-09-25T04:55:10Z</dcterms:created>
  <dcterms:modified xsi:type="dcterms:W3CDTF">2025-09-26T08:48:42Z</dcterms:modified>
</cp:coreProperties>
</file>