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F2B8-B04D-9EBE-CE2F-D6A7A386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F770EF-2760-3FBD-80F5-6FA5997D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0E67-9781-BF5B-8BF7-891DAE9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57810-041A-60F5-D2EF-2AF1CED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F60D-C5C3-D6F3-6E4C-41B85CF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3023-B42D-923F-531A-379D6C7A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0A6C-B4AD-140F-4085-E383E4C6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7F96C-FE20-5AF3-1E66-3D8517C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CF80-93F5-8172-C9CC-0BC4CDD9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AC0F3-DA36-45B1-5982-5D929F81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C3C1A-1694-0E80-AAC5-A85CD916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12523-215F-E6F9-AFBF-6B18E0EB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AB8F0-B394-6ACA-3222-672D345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82F-75CC-6EE2-5D01-5D18C966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D024-6809-302F-6DC4-638DFB3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330C-F50C-3CBC-2B78-51F7161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46CCD-6A0D-DA42-0FDE-D169F802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77BD0-C482-4A51-5E42-68F7BD56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2B20-2D94-14A4-4B3B-F4E1F5C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5A734-33FE-BD19-4644-2CCF106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36B9-1C0D-744D-E63C-F81DEB6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BE610-07CA-2FB0-0D2B-DF0D63D4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379C-6137-49A1-E421-B6ED4093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914B4-BA55-DC02-DE03-446817F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5FBC-D891-54D6-ACEF-B2612CD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BE07-0F75-41BF-5D94-031E3B6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725F-DCD4-F318-3D5B-C01030F4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8C43C-BB4F-C507-102F-2CEA75AD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4B43C-A77B-92C0-18DF-91DD40A7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CFCA4-7474-8B64-D78D-B0826C14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5293-C0F4-511B-1F09-89FCAEF6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8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1AAAD-157C-E660-F91B-5A768836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B43E-3AFB-1A5F-88EF-C696550B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03F8F-5F5A-3109-4666-F46DDE2A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7B953-A7CC-41FD-9126-286182F6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2BE8A-5D22-1B90-769E-0FBD2FEE2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16728-EF19-2BB9-D181-BF81C7C0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72B27-EA2B-A7D4-A01D-F3FA3873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593D-4918-EF02-26A6-6EB5E91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D865D-40BC-C05F-B28D-9560383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CBD23-5088-3561-DFB2-73522F3C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F34A3-6966-B83B-D28C-246D1E2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E3CF3-46EA-7548-91B3-5F410AE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BE8F93-6505-24BC-F279-773CCCEF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E1859-FFC8-6CE8-7826-FCC57F97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DCF77-335A-278A-10DE-6AEF0CF0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4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3EC3-F8F2-3534-B389-35F0131D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653E-2601-7593-1895-3800A528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12F94-613B-8E36-74C0-B3E7D4A5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94ADC-CED4-32B3-F994-3428DD74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CA8FA-FC28-29C3-7EE2-EA55463A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57D3D-E27A-D34A-4A51-E978D5B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06AD-4CD9-4995-F1C6-107BD045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DCE08-37F8-5BE0-E9EF-4C380678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1A5EB-543B-BA77-3E71-9AA103C7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AF461-DBD2-A928-115A-AF2E1BC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CA3A3-EE54-1ADF-8103-C6CF823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E46A2-144A-A4ED-C7A7-F356224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2CDC7-7266-B929-A561-4C0A086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ED676-BA7F-75F6-5FA0-F8695B0E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B01A4-694A-9216-F8CF-7330507E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F357-C127-6E18-3198-394DD787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5F551-5929-9C9E-EDAF-3CF5A2EC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A843F-1434-6569-3F68-53B691BC5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키워드 기반 </a:t>
            </a:r>
            <a:r>
              <a:rPr lang="ko-KR" altLang="en-US" dirty="0" err="1"/>
              <a:t>리스팅</a:t>
            </a:r>
            <a:r>
              <a:rPr lang="ko-KR" altLang="en-US" dirty="0"/>
              <a:t> 최적화 에이전트 </a:t>
            </a:r>
            <a:r>
              <a:rPr lang="en-US" altLang="ko-KR" dirty="0"/>
              <a:t>- </a:t>
            </a:r>
            <a:r>
              <a:rPr lang="ko-KR" altLang="en-US" dirty="0"/>
              <a:t>구현파트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E41F0-265A-7612-D209-C1472830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46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0A3A3-BF9F-20A7-B25B-6E1DA9E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0A178-7251-0386-4564-4A299D45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리스팅을</a:t>
            </a:r>
            <a:r>
              <a:rPr lang="ko-KR" altLang="en-US" dirty="0"/>
              <a:t> 한눈에 보기 쉽게 배열 후</a:t>
            </a:r>
            <a:r>
              <a:rPr lang="en-US" altLang="ko-KR" dirty="0"/>
              <a:t>, </a:t>
            </a:r>
            <a:r>
              <a:rPr lang="ko-KR" altLang="en-US" dirty="0"/>
              <a:t>저장 버튼을 통해 </a:t>
            </a:r>
            <a:r>
              <a:rPr lang="en-US" altLang="ko-KR" dirty="0"/>
              <a:t>txt</a:t>
            </a:r>
            <a:r>
              <a:rPr lang="ko-KR" altLang="en-US" dirty="0"/>
              <a:t>로 실제 </a:t>
            </a:r>
            <a:r>
              <a:rPr lang="ko-KR" altLang="en-US" dirty="0" err="1"/>
              <a:t>리스팅</a:t>
            </a:r>
            <a:r>
              <a:rPr lang="ko-KR" altLang="en-US" dirty="0"/>
              <a:t> 및 정보를 제공함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05D6E-7040-15B4-528A-4541CBEF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346008"/>
            <a:ext cx="7705725" cy="41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7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2EBF-1F2D-DFBE-D27C-0A844C1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46569-EE18-AE13-6937-BDCCFFF1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– </a:t>
            </a:r>
            <a:r>
              <a:rPr lang="ko-KR" altLang="en-US" dirty="0"/>
              <a:t>프로그램 기반 언어</a:t>
            </a:r>
            <a:endParaRPr lang="en-US" altLang="ko-KR" dirty="0"/>
          </a:p>
          <a:p>
            <a:r>
              <a:rPr lang="en-US" altLang="ko-KR" dirty="0"/>
              <a:t>LLM(</a:t>
            </a:r>
            <a:r>
              <a:rPr lang="en-US" altLang="ko-KR" dirty="0" err="1"/>
              <a:t>gpt</a:t>
            </a:r>
            <a:r>
              <a:rPr lang="en-US" altLang="ko-KR" dirty="0"/>
              <a:t>) – </a:t>
            </a:r>
            <a:r>
              <a:rPr lang="ko-KR" altLang="en-US" dirty="0"/>
              <a:t>답변 생성용</a:t>
            </a:r>
            <a:endParaRPr lang="en-US" altLang="ko-KR" dirty="0"/>
          </a:p>
          <a:p>
            <a:r>
              <a:rPr lang="en-US" altLang="ko-KR" dirty="0"/>
              <a:t>LangGraph – </a:t>
            </a:r>
            <a:r>
              <a:rPr lang="ko-KR" altLang="en-US" dirty="0"/>
              <a:t>전체 구조 생성용</a:t>
            </a:r>
            <a:endParaRPr lang="en-US" altLang="ko-KR" dirty="0"/>
          </a:p>
          <a:p>
            <a:r>
              <a:rPr lang="en-US" altLang="ko-KR" dirty="0" err="1"/>
              <a:t>Streamlit</a:t>
            </a:r>
            <a:r>
              <a:rPr lang="en-US" altLang="ko-KR" dirty="0"/>
              <a:t> – UI </a:t>
            </a:r>
            <a:r>
              <a:rPr lang="ko-KR" altLang="en-US" dirty="0"/>
              <a:t>작업</a:t>
            </a:r>
            <a:endParaRPr lang="en-US" altLang="ko-KR" dirty="0"/>
          </a:p>
          <a:p>
            <a:r>
              <a:rPr lang="en-US" altLang="ko-KR" dirty="0" err="1"/>
              <a:t>Sklearn</a:t>
            </a:r>
            <a:r>
              <a:rPr lang="en-US" altLang="ko-KR" dirty="0"/>
              <a:t> – </a:t>
            </a:r>
            <a:r>
              <a:rPr lang="ko-KR" altLang="en-US" dirty="0"/>
              <a:t>데이터 정규화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B8427-C6E3-35F9-DB86-27278D71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65" y="0"/>
            <a:ext cx="5979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1D0D-2551-E1C6-D042-C427F674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07337-893C-7D8F-4D89-ADF40293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프로그램 구현 과정에서의 주안점</a:t>
            </a:r>
            <a:endParaRPr lang="en-US" altLang="ko-KR" dirty="0"/>
          </a:p>
          <a:p>
            <a:r>
              <a:rPr lang="ko-KR" altLang="en-US" dirty="0"/>
              <a:t>실제 사람이 하는 과정과 최대한 비슷하게 구현하려고 노력함</a:t>
            </a:r>
            <a:endParaRPr lang="en-US" altLang="ko-KR" dirty="0"/>
          </a:p>
          <a:p>
            <a:r>
              <a:rPr lang="ko-KR" altLang="en-US" dirty="0"/>
              <a:t>아마존 규격이 엄격해서</a:t>
            </a:r>
            <a:r>
              <a:rPr lang="en-US" altLang="ko-KR" dirty="0"/>
              <a:t>, </a:t>
            </a:r>
            <a:r>
              <a:rPr lang="ko-KR" altLang="en-US" dirty="0"/>
              <a:t>최대한 규격에 맞게 생성해야 했음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A3890-1247-E45E-7472-0BDE511AD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35" y="2174426"/>
            <a:ext cx="5272015" cy="4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7F94-8115-19B2-DB8E-82A0DEF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MVP / </a:t>
            </a:r>
            <a:r>
              <a:rPr lang="ko-KR" altLang="en-US" dirty="0" err="1"/>
              <a:t>리스팅</a:t>
            </a:r>
            <a:r>
              <a:rPr lang="ko-KR" altLang="en-US" dirty="0"/>
              <a:t> 초안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247-3FA5-BAB0-D7C0-02E9F561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받은 데이터를 정제</a:t>
            </a:r>
            <a:endParaRPr lang="en-US" altLang="ko-KR" dirty="0"/>
          </a:p>
          <a:p>
            <a:r>
              <a:rPr lang="ko-KR" altLang="en-US" dirty="0"/>
              <a:t>연관성 체크</a:t>
            </a:r>
            <a:endParaRPr lang="en-US" altLang="ko-KR" dirty="0"/>
          </a:p>
          <a:p>
            <a:r>
              <a:rPr lang="ko-KR" altLang="en-US" dirty="0"/>
              <a:t>사용할 키워드 선정</a:t>
            </a:r>
            <a:r>
              <a:rPr lang="en-US" altLang="ko-KR" dirty="0"/>
              <a:t>(</a:t>
            </a:r>
            <a:r>
              <a:rPr lang="ko-KR" altLang="en-US" dirty="0"/>
              <a:t>개수 줄이는 역할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파트별로 키워드 분배 </a:t>
            </a:r>
            <a:r>
              <a:rPr lang="en-US" altLang="ko-KR" dirty="0"/>
              <a:t>-&gt; </a:t>
            </a:r>
            <a:r>
              <a:rPr lang="ko-KR" altLang="en-US" dirty="0"/>
              <a:t>각 기준대로</a:t>
            </a:r>
            <a:endParaRPr lang="en-US" altLang="ko-KR" dirty="0"/>
          </a:p>
          <a:p>
            <a:r>
              <a:rPr lang="ko-KR" altLang="en-US" dirty="0"/>
              <a:t>주어진 키워드 </a:t>
            </a:r>
            <a:r>
              <a:rPr lang="en-US" altLang="ko-KR" dirty="0"/>
              <a:t>+ </a:t>
            </a:r>
            <a:r>
              <a:rPr lang="ko-KR" altLang="en-US" dirty="0"/>
              <a:t>규칙 프롬프트 </a:t>
            </a:r>
            <a:r>
              <a:rPr lang="en-US" altLang="ko-KR" dirty="0"/>
              <a:t>-&gt; </a:t>
            </a:r>
            <a:r>
              <a:rPr lang="ko-KR" altLang="en-US" dirty="0" err="1"/>
              <a:t>리스팅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B8951-0F17-A8CB-FB67-CF37B159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1"/>
          <a:stretch>
            <a:fillRect/>
          </a:stretch>
        </p:blipFill>
        <p:spPr>
          <a:xfrm>
            <a:off x="9582150" y="0"/>
            <a:ext cx="219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149C-FE37-5D18-C684-D0554FF6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를 </a:t>
            </a:r>
            <a:r>
              <a:rPr lang="ko-KR" altLang="en-US" dirty="0" err="1"/>
              <a:t>데이터프레임화해서</a:t>
            </a:r>
            <a:r>
              <a:rPr lang="ko-KR" altLang="en-US" dirty="0"/>
              <a:t> </a:t>
            </a:r>
            <a:r>
              <a:rPr lang="ko-KR" altLang="en-US" dirty="0" err="1"/>
              <a:t>넣을곳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2E1B3-FB73-53A3-1FA0-CA7872CC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변화하는거</a:t>
            </a:r>
            <a:r>
              <a:rPr lang="ko-KR" altLang="en-US" dirty="0"/>
              <a:t> 보여주면 됨</a:t>
            </a:r>
          </a:p>
        </p:txBody>
      </p:sp>
    </p:spTree>
    <p:extLst>
      <p:ext uri="{BB962C8B-B14F-4D97-AF65-F5344CB8AC3E}">
        <p14:creationId xmlns:p14="http://schemas.microsoft.com/office/powerpoint/2010/main" val="14665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BEC9-4244-8DD8-EC65-E00AEF65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피드백 파트 </a:t>
            </a:r>
            <a:r>
              <a:rPr lang="en-US" altLang="ko-KR" dirty="0"/>
              <a:t>/ </a:t>
            </a:r>
            <a:r>
              <a:rPr lang="ko-KR" altLang="en-US" dirty="0"/>
              <a:t>검증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1B412-EC68-1A4E-BBFA-7B349B2D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로직</a:t>
            </a:r>
            <a:endParaRPr lang="en-US" altLang="ko-KR" dirty="0"/>
          </a:p>
          <a:p>
            <a:pPr lvl="1"/>
            <a:r>
              <a:rPr lang="ko-KR" altLang="en-US" dirty="0"/>
              <a:t>피드백을 각 파트별로 쪼개서 저장</a:t>
            </a:r>
            <a:endParaRPr lang="en-US" altLang="ko-KR" dirty="0"/>
          </a:p>
          <a:p>
            <a:pPr lvl="1"/>
            <a:r>
              <a:rPr lang="ko-KR" altLang="en-US" dirty="0"/>
              <a:t>파트별로 피드백이 있다면 </a:t>
            </a:r>
            <a:r>
              <a:rPr lang="en-US" altLang="ko-KR" dirty="0"/>
              <a:t>regenerate</a:t>
            </a:r>
            <a:r>
              <a:rPr lang="ko-KR" altLang="en-US" dirty="0"/>
              <a:t>를 돌리고</a:t>
            </a:r>
            <a:r>
              <a:rPr lang="en-US" altLang="ko-KR" dirty="0"/>
              <a:t>, </a:t>
            </a:r>
            <a:r>
              <a:rPr lang="ko-KR" altLang="en-US" dirty="0"/>
              <a:t>피드백을 지우고 </a:t>
            </a:r>
            <a:r>
              <a:rPr lang="en-US" altLang="ko-KR" dirty="0" err="1"/>
              <a:t>feedback_check</a:t>
            </a:r>
            <a:r>
              <a:rPr lang="ko-KR" altLang="en-US" dirty="0"/>
              <a:t>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/>
            <a:r>
              <a:rPr lang="ko-KR" altLang="en-US" dirty="0"/>
              <a:t>피드백이 없다면 </a:t>
            </a:r>
            <a:r>
              <a:rPr lang="en-US" altLang="ko-KR" dirty="0"/>
              <a:t>END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user input</a:t>
            </a:r>
            <a:r>
              <a:rPr lang="ko-KR" altLang="en-US" dirty="0"/>
              <a:t>을 받고</a:t>
            </a:r>
            <a:r>
              <a:rPr lang="en-US" altLang="ko-KR" dirty="0"/>
              <a:t>, </a:t>
            </a:r>
            <a:r>
              <a:rPr lang="ko-KR" altLang="en-US" dirty="0"/>
              <a:t>피드백이 없을 때까지 피드백을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있다면</a:t>
            </a:r>
            <a:r>
              <a:rPr lang="en-US" altLang="ko-KR" dirty="0"/>
              <a:t>) </a:t>
            </a:r>
            <a:r>
              <a:rPr lang="ko-KR" altLang="en-US" dirty="0"/>
              <a:t>받은 </a:t>
            </a:r>
            <a:r>
              <a:rPr lang="en-US" altLang="ko-KR" dirty="0"/>
              <a:t>pdf</a:t>
            </a:r>
            <a:r>
              <a:rPr lang="ko-KR" altLang="en-US" dirty="0"/>
              <a:t>로 </a:t>
            </a:r>
            <a:r>
              <a:rPr lang="ko-KR" altLang="en-US" dirty="0" err="1"/>
              <a:t>리스팅</a:t>
            </a:r>
            <a:r>
              <a:rPr lang="ko-KR" altLang="en-US" dirty="0"/>
              <a:t> 내용 검증</a:t>
            </a:r>
            <a:r>
              <a:rPr lang="en-US" altLang="ko-KR" dirty="0"/>
              <a:t>, </a:t>
            </a:r>
            <a:r>
              <a:rPr lang="ko-KR" altLang="en-US" dirty="0"/>
              <a:t>사실과 다른 부분을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928E6-D223-254C-7700-D252FC08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9" r="32809" b="27361"/>
          <a:stretch>
            <a:fillRect/>
          </a:stretch>
        </p:blipFill>
        <p:spPr>
          <a:xfrm>
            <a:off x="7105159" y="586581"/>
            <a:ext cx="5153517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6A200-24CB-8FA0-41D4-E23F7459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CB5A6-E527-8141-7EA9-4B1B6823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</a:t>
            </a:r>
            <a:r>
              <a:rPr lang="ko-KR" altLang="en-US" dirty="0"/>
              <a:t>로 보여지던 결과 및 로그를 </a:t>
            </a:r>
            <a:r>
              <a:rPr lang="en-US" altLang="ko-KR" dirty="0" err="1"/>
              <a:t>Streamlit</a:t>
            </a:r>
            <a:r>
              <a:rPr lang="ko-KR" altLang="en-US" dirty="0"/>
              <a:t>으로 구현하는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페이지 종류가 있음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Sidebar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Feedback</a:t>
            </a:r>
          </a:p>
          <a:p>
            <a:pPr lvl="1"/>
            <a:r>
              <a:rPr lang="en-US" altLang="ko-KR" dirty="0"/>
              <a:t>Results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41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22EF-9685-3F62-9518-E01362F5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Sidebar / 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0B18-6708-40B6-9C06-24C658B9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떠있는 화면으로</a:t>
            </a:r>
            <a:r>
              <a:rPr lang="en-US" altLang="ko-KR" dirty="0"/>
              <a:t>, </a:t>
            </a:r>
            <a:r>
              <a:rPr lang="ko-KR" altLang="en-US" dirty="0"/>
              <a:t>전체 데이터에 대한 간단한 정보 및 초기화 버튼 배치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streamlit</a:t>
            </a:r>
            <a:r>
              <a:rPr lang="ko-KR" altLang="en-US" dirty="0"/>
              <a:t> 자체에서 파일 업로드를 지원해서 자체기능으로 돌림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6003D-FB6E-C24C-95EE-7CDC9C72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909901"/>
            <a:ext cx="7781925" cy="4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44-9AE8-8DBB-3979-A4D0F284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432A-A7AC-D2CE-5558-BBCABA0F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초안 작성 과정에서 로그를 유지하려고 노력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D53BA-096A-6860-0FBD-69A81C68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2340808"/>
            <a:ext cx="7724775" cy="41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FD5E-D884-D961-B4F5-1AFAD373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D30-A38B-961D-EADD-C4D4ED33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r>
              <a:rPr lang="ko-KR" altLang="en-US" dirty="0"/>
              <a:t>에서 </a:t>
            </a:r>
            <a:r>
              <a:rPr lang="en-US" altLang="ko-KR" dirty="0" err="1"/>
              <a:t>text_area</a:t>
            </a:r>
            <a:r>
              <a:rPr lang="ko-KR" altLang="en-US" dirty="0"/>
              <a:t>에 입력 시 화면이 초기화되는 문제 발생 </a:t>
            </a:r>
            <a:r>
              <a:rPr lang="en-US" altLang="ko-KR" dirty="0"/>
              <a:t>-&gt; </a:t>
            </a:r>
            <a:r>
              <a:rPr lang="ko-KR" altLang="en-US" dirty="0"/>
              <a:t>모든 결과를 </a:t>
            </a:r>
            <a:r>
              <a:rPr lang="en-US" altLang="ko-KR" dirty="0"/>
              <a:t>session state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실질적인 표시는 전부 </a:t>
            </a:r>
            <a:r>
              <a:rPr lang="en-US" altLang="ko-KR" dirty="0"/>
              <a:t>session state</a:t>
            </a:r>
            <a:r>
              <a:rPr lang="ko-KR" altLang="en-US" dirty="0"/>
              <a:t>에서 불러오도록 변경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3F8D5-903E-719E-9776-0719C059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4"/>
            <a:ext cx="5936512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8FBFE-283A-91BC-14DA-DDB120D5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4" y="3475076"/>
            <a:ext cx="6010275" cy="32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251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키워드 기반 리스팅 최적화 에이전트 - 구현파트</vt:lpstr>
      <vt:lpstr>그래프 </vt:lpstr>
      <vt:lpstr>MVP / 리스팅 초안 생성 과정</vt:lpstr>
      <vt:lpstr>CSV를 데이터프레임화해서 넣을곳</vt:lpstr>
      <vt:lpstr>유저 피드백 파트 / 검증 구현</vt:lpstr>
      <vt:lpstr>프론트엔드</vt:lpstr>
      <vt:lpstr>Sidebar / Input</vt:lpstr>
      <vt:lpstr>preprocessing</vt:lpstr>
      <vt:lpstr>feedback</vt:lpstr>
      <vt:lpstr>results</vt:lpstr>
      <vt:lpstr>기술 선택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Jungsoo Kim</dc:creator>
  <cp:lastModifiedBy>Jungsoo Kim</cp:lastModifiedBy>
  <cp:revision>2</cp:revision>
  <dcterms:created xsi:type="dcterms:W3CDTF">2025-09-25T04:55:10Z</dcterms:created>
  <dcterms:modified xsi:type="dcterms:W3CDTF">2025-09-26T06:16:11Z</dcterms:modified>
</cp:coreProperties>
</file>