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72b3d81f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72b3d81f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72b3d81f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72b3d81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72b3d81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72b3d81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SAM?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</a:t>
            </a:r>
            <a:r>
              <a:rPr lang="en"/>
              <a:t>3 slide lecture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Cloudformation - What problem it is trying to solve?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→ Version/Track/Automate infrastructure changes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→ Infrastructure as Code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Serverless Application Model (SAM)  </a:t>
            </a:r>
            <a:r>
              <a:rPr lang="en" sz="1000"/>
              <a:t>- What problem it is trying to solve?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→ make it easier to declare/deploy lambdas - (Function as a Service)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→ Cloudformation++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→ how to make local src executed on AWS containers?</a:t>
            </a:r>
            <a:endParaRPr sz="10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→ build &amp; package (zip)</a:t>
            </a:r>
            <a:endParaRPr sz="10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→ stored &amp; downloaded from S3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282250" y="154350"/>
            <a:ext cx="2031600" cy="4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(set AWS credentials)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sam build</a:t>
            </a:r>
            <a:endParaRPr>
              <a:solidFill>
                <a:srgbClr val="6AA84F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sam package</a:t>
            </a:r>
            <a:endParaRPr>
              <a:solidFill>
                <a:srgbClr val="6AA84F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sam deploy</a:t>
            </a:r>
            <a:endParaRPr>
              <a:solidFill>
                <a:srgbClr val="6AA84F"/>
              </a:solidFill>
            </a:endParaRPr>
          </a:p>
          <a:p>
            <a:pPr indent="45720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7" name="Google Shape;67;p15"/>
          <p:cNvSpPr/>
          <p:nvPr/>
        </p:nvSpPr>
        <p:spPr>
          <a:xfrm>
            <a:off x="4031200" y="1292300"/>
            <a:ext cx="533700" cy="707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4053638" y="2424025"/>
            <a:ext cx="533700" cy="7071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00475" y="202500"/>
            <a:ext cx="3714900" cy="47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build lambda src (</a:t>
            </a:r>
            <a:r>
              <a:rPr lang="en" sz="1100"/>
              <a:t>compile + bundle + treeshake + minify)</a:t>
            </a:r>
            <a:br>
              <a:rPr lang="en" sz="1100"/>
            </a:br>
            <a:r>
              <a:rPr lang="en" sz="1100"/>
              <a:t>copy to .aws-sam/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/>
            </a:br>
            <a:r>
              <a:rPr lang="en" sz="1100"/>
              <a:t>create zip files</a:t>
            </a:r>
            <a:br>
              <a:rPr lang="en" sz="1100"/>
            </a:br>
            <a:r>
              <a:rPr lang="en" sz="1100"/>
              <a:t>upload zip files to S3</a:t>
            </a:r>
            <a:br>
              <a:rPr lang="en" sz="1100"/>
            </a:br>
            <a:r>
              <a:rPr lang="en" sz="1100"/>
              <a:t>update template: replace CodeUri with new S3 url</a:t>
            </a:r>
            <a:br>
              <a:rPr lang="en" sz="1100"/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100"/>
            </a:br>
            <a:r>
              <a:rPr lang="en" sz="1100"/>
              <a:t>deploy to AWS account</a:t>
            </a:r>
            <a:br>
              <a:rPr lang="en" sz="1100"/>
            </a:br>
            <a:r>
              <a:rPr lang="en" sz="1100"/>
              <a:t>create/update AWS resources</a:t>
            </a:r>
            <a:endParaRPr sz="1100"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725600" y="231575"/>
            <a:ext cx="3825600" cy="4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	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SAM_CLI_BETA_ESBUILD=1</a:t>
            </a:r>
            <a:br>
              <a:rPr lang="en"/>
            </a:br>
            <a:r>
              <a:rPr lang="en"/>
              <a:t>	</a:t>
            </a:r>
            <a:r>
              <a:rPr lang="en" sz="1000"/>
              <a:t>–template-file (defaults to root template.yml)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000"/>
            </a:b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–s3-bucket</a:t>
            </a:r>
            <a:br>
              <a:rPr lang="en" sz="1000"/>
            </a:br>
            <a:r>
              <a:rPr lang="en" sz="1000"/>
              <a:t>	–output-template-file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–template-file (use –output-template-file from package)</a:t>
            </a:r>
            <a:br>
              <a:rPr lang="en" sz="1000"/>
            </a:br>
            <a:r>
              <a:rPr lang="en" sz="1000"/>
              <a:t>	–parameter-overrides</a:t>
            </a:r>
            <a:br>
              <a:rPr lang="en" sz="1000"/>
            </a:br>
            <a:r>
              <a:rPr lang="en" sz="1000"/>
              <a:t>	–capabilities </a:t>
            </a:r>
            <a:r>
              <a:rPr lang="en" sz="8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CAPABILITY_NAMED_IAM</a:t>
            </a:r>
            <a:r>
              <a:rPr lang="en" sz="5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/>
              <a:t>(needed for roles)</a:t>
            </a:r>
            <a:br>
              <a:rPr lang="en" sz="1000"/>
            </a:br>
            <a:r>
              <a:rPr lang="en" sz="1000"/>
              <a:t>	–stack-name</a:t>
            </a:r>
            <a:endParaRPr sz="1000"/>
          </a:p>
        </p:txBody>
      </p:sp>
      <p:cxnSp>
        <p:nvCxnSpPr>
          <p:cNvPr id="71" name="Google Shape;71;p15"/>
          <p:cNvCxnSpPr/>
          <p:nvPr/>
        </p:nvCxnSpPr>
        <p:spPr>
          <a:xfrm flipH="1" rot="10800000">
            <a:off x="308625" y="3214625"/>
            <a:ext cx="858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5"/>
          <p:cNvCxnSpPr/>
          <p:nvPr/>
        </p:nvCxnSpPr>
        <p:spPr>
          <a:xfrm flipH="1" rot="10800000">
            <a:off x="308625" y="2100450"/>
            <a:ext cx="858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5"/>
          <p:cNvCxnSpPr/>
          <p:nvPr/>
        </p:nvCxnSpPr>
        <p:spPr>
          <a:xfrm flipH="1" rot="10800000">
            <a:off x="308625" y="812675"/>
            <a:ext cx="8589600" cy="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000"/>
              <a:t>demo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