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7b607f29f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7b607f29f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7b607f29f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7b607f29f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7b607f29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7b607f29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new deployment with specific - unmet constraints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for unschedulable pods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logs –selector karpenter=controller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Karpenter figures out correct instance type and other constraints - select cheapest-capacity optimized option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is scheduled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7b607f29f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7b607f29f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7b607f29f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7b607f29f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7b607f29f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7b607f29f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7b607f29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7b607f29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7b607f29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7b607f29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7b607f29f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7b607f29f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97b607f29f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97b607f29f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97b607f29f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97b607f29f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7b607f29f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7b607f29f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7b607f29f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97b607f29f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7b607f29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7b607f29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Karpenter observes the aggregate resource requests of unscheduled pods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makes decisions to launch and terminate nodes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minimize scheduling latencies and infrastructure cost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7b607f29f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7b607f29f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karpenter.sh/v0.19.2/tasks/scheduling/#supported-labels" TargetMode="External"/><Relationship Id="rId4" Type="http://schemas.openxmlformats.org/officeDocument/2006/relationships/hyperlink" Target="https://kubernetes.io/docs/concepts/scheduling-eviction/topology-spread-constraint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karpenter.sh/preview/faq/#how-does-karpenter-dynamically-select-instance-types" TargetMode="External"/><Relationship Id="rId4" Type="http://schemas.openxmlformats.org/officeDocument/2006/relationships/hyperlink" Target="https://docs.aws.amazon.com/AWSEC2/latest/UserGuide/ec2-fleet-allocation-strategy.html#ec2-fleet-allocation-use-case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Karpenter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scaling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- scheduling constraints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NodeSelector labels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 zone, instance type,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NodeAffinity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pods to schedule together or apart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Taints and Tolerations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exclude pods from certain nodes with taint, unless they have toleration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Topology Spread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spreading pods to different nodes/zones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 - scheduling constraints</a:t>
            </a:r>
            <a:endParaRPr/>
          </a:p>
        </p:txBody>
      </p:sp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850" y="390875"/>
            <a:ext cx="4548950" cy="46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322300" y="261875"/>
            <a:ext cx="8510100" cy="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kubectl get pods -n karpenter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kubectl -n karpenter logs pod/karpenter-5667fc5785-gbnpf controller</a:t>
            </a:r>
            <a:endParaRPr/>
          </a:p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16950" y="1235400"/>
            <a:ext cx="8510100" cy="3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"message":"Found 1 provisionable pod(s)"</a:t>
            </a:r>
            <a:br>
              <a:rPr lang="en"/>
            </a:br>
            <a:r>
              <a:rPr lang="en"/>
              <a:t>"message":"Computed 1 new node(s) will fit 1 pod(s)"</a:t>
            </a:r>
            <a:br>
              <a:rPr lang="en"/>
            </a:br>
            <a:r>
              <a:rPr lang="en"/>
              <a:t>"message":"Launching node with 1 pods requesting {\"cpu\":\"2385m\",\"memory\":\"2800Mi\",\"pods\":\"7\"} </a:t>
            </a:r>
            <a:br>
              <a:rPr lang="en"/>
            </a:br>
            <a:r>
              <a:rPr lang="en"/>
              <a:t>    from types t4g.xlarge, c6gd.xlarge, c6gn.xlarge, c6g.xlarge, m6gd.xlarge and 73 other(s)","commit":"346b7d7-dirty","provisioner":"default"</a:t>
            </a:r>
            <a:br>
              <a:rPr lang="en"/>
            </a:br>
            <a:r>
              <a:rPr lang="en"/>
              <a:t>"message":"Launched instance: i-09a2ea9e33008a95a, hostname: ip-10-12-31-81.us-west-2.compute.internal, </a:t>
            </a:r>
            <a:br>
              <a:rPr lang="en"/>
            </a:br>
            <a:r>
              <a:rPr lang="en"/>
              <a:t>    type: t4g.xlarge, zone: us-west-2a, capacityType: spot","provisioner":"default"</a:t>
            </a:r>
            <a:br>
              <a:rPr lang="en"/>
            </a:br>
            <a:br>
              <a:rPr lang="en"/>
            </a:br>
            <a:r>
              <a:rPr lang="en"/>
              <a:t>"message":"Found 2 provisionable pod(s)"</a:t>
            </a:r>
            <a:br>
              <a:rPr lang="en"/>
            </a:br>
            <a:r>
              <a:rPr lang="en"/>
              <a:t>"message":"Computed 1 new node(s) will fit 2 pod(s)"</a:t>
            </a:r>
            <a:br>
              <a:rPr lang="en"/>
            </a:br>
            <a:r>
              <a:rPr lang="en"/>
              <a:t>"message":"Launching node with 2 pods requesting {\"cpu\":\"4385m\",\"memory\":\"4848Mi\",\"pods\":\"8\"} </a:t>
            </a:r>
            <a:br>
              <a:rPr lang="en"/>
            </a:br>
            <a:r>
              <a:rPr lang="en"/>
              <a:t>    from types t4g.2xlarge, c6gn.2xlarge, c6gd.2xlarge, c6g.2xlarge, m6gd.2xlarge and 60 other(s)"</a:t>
            </a:r>
            <a:br>
              <a:rPr lang="en"/>
            </a:br>
            <a:r>
              <a:rPr lang="en"/>
              <a:t>"message":"Launched instance: i-0a7e0cbd900edff30, hostname: ip-10-12-62-150.us-west-2.compute.internal, type: t4g.2xlarge, zone: us-west-2b, capacityType: spot"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"message":"Added TTL to empty node","node":"ip-10-12-31-81.us-west-2.compute.internal"</a:t>
            </a:r>
            <a:br>
              <a:rPr lang="en"/>
            </a:br>
            <a:r>
              <a:rPr lang="en"/>
              <a:t>"message":"Added TTL to empty node","node":"ip-10-12-62-150.us-west-2.compute.internal"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"message":"Triggering termination after 6m0s for empty node","node":"ip-10-12-31-81.us-west-2.compute.internal"</a:t>
            </a:r>
            <a:br>
              <a:rPr lang="en"/>
            </a:br>
            <a:r>
              <a:rPr lang="en"/>
              <a:t>"message":"Triggering termination after 6m0s for empty node","node":"ip-10-12-62-150.us-west-2.compute.internal"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"message":"Cordoned node","commit":"346b7d7-dirty","node":"ip-10-12-31-81.us-west-2.compute.internal"</a:t>
            </a:r>
            <a:br>
              <a:rPr lang="en"/>
            </a:br>
            <a:r>
              <a:rPr lang="en"/>
              <a:t>"message":"Cordoned node","commit":"346b7d7-dirty","node":"ip-10-12-62-150.us-west-2.compute.internal"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"message":"Deleted node","commit":"346b7d7-dirty","node":"ip-10-12-31-81.us-west-2.compute.internal"</a:t>
            </a:r>
            <a:br>
              <a:rPr lang="en"/>
            </a:br>
            <a:r>
              <a:rPr lang="en"/>
              <a:t>"message":"Deleted node","commit":"346b7d7-dirty","node":"ip-10-12-62-150.us-west-2.compute.internal"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25" y="549450"/>
            <a:ext cx="8839200" cy="3965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How does Karpenter dynamically select instance types?</a:t>
            </a:r>
            <a:endParaRPr/>
          </a:p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Based on existing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EC2 Fleet allocation strategies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On-demand capacity → </a:t>
            </a:r>
            <a:r>
              <a:rPr b="1" i="1" lang="en"/>
              <a:t>lowest-price</a:t>
            </a:r>
            <a:r>
              <a:rPr lang="en"/>
              <a:t> strategy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Spot capacity → </a:t>
            </a:r>
            <a:r>
              <a:rPr b="1" i="1" lang="en"/>
              <a:t>p</a:t>
            </a:r>
            <a:r>
              <a:rPr b="1" i="1" lang="en"/>
              <a:t>rice-capacity-optimized</a:t>
            </a:r>
            <a:r>
              <a:rPr lang="en"/>
              <a:t> strategy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Alternatives</a:t>
            </a:r>
            <a:endParaRPr/>
          </a:p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Cluster-Autoscaler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Limiting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Slower - uses node groups (EC2 Autoscaler) under the hood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Less flexible - each node group scales with the same instance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Less configurable - no control over types, zones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Karpenter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Faster - groupless node management, directly with VMs/EC2 instances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Flexible - picks right instance type automatically based on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configurable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75" y="51200"/>
            <a:ext cx="8781049" cy="496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75" y="51200"/>
            <a:ext cx="8781049" cy="49661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315825" y="785050"/>
            <a:ext cx="2788200" cy="2716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2351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075" y="152400"/>
            <a:ext cx="593459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25" y="152400"/>
            <a:ext cx="8234949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93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Kubernetes - manages containers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put containers onto existing nodes (scheduling)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smart - satisfies defined constraints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Karpenter - manages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/ remove nodes (provisioning)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smart - satisfies defined constraints</a:t>
            </a:r>
            <a:endParaRPr/>
          </a:p>
        </p:txBody>
      </p:sp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650" y="738000"/>
            <a:ext cx="1732550" cy="17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16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 are we trying to solve?</a:t>
            </a: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2900" y="2434451"/>
            <a:ext cx="3094925" cy="2571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Provisioner - CRD</a:t>
            </a:r>
            <a:endParaRPr/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525" y="276800"/>
            <a:ext cx="4909875" cy="47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