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11" Type="http://schemas.openxmlformats.org/officeDocument/2006/relationships/image" Target="../media/image7.png"/><Relationship Id="rId10" Type="http://schemas.openxmlformats.org/officeDocument/2006/relationships/image" Target="../media/image4.png"/><Relationship Id="rId12" Type="http://schemas.openxmlformats.org/officeDocument/2006/relationships/image" Target="../media/image6.png"/><Relationship Id="rId9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885350" y="1257300"/>
            <a:ext cx="5658300" cy="95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6000"/>
              <a:t>Moodboard </a:t>
            </a:r>
            <a:endParaRPr sz="60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Space Project</a:t>
            </a:r>
            <a:endParaRPr/>
          </a:p>
        </p:txBody>
      </p:sp>
      <p:cxnSp>
        <p:nvCxnSpPr>
          <p:cNvPr id="56" name="Shape 56"/>
          <p:cNvCxnSpPr/>
          <p:nvPr/>
        </p:nvCxnSpPr>
        <p:spPr>
          <a:xfrm flipH="1" rot="10800000">
            <a:off x="2754750" y="2090000"/>
            <a:ext cx="3919500" cy="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 flipH="1" rot="10800000">
            <a:off x="2754750" y="1239900"/>
            <a:ext cx="3919500" cy="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Shape 58"/>
          <p:cNvCxnSpPr/>
          <p:nvPr/>
        </p:nvCxnSpPr>
        <p:spPr>
          <a:xfrm>
            <a:off x="6664100" y="1243000"/>
            <a:ext cx="10200" cy="8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Shape 59"/>
          <p:cNvCxnSpPr/>
          <p:nvPr/>
        </p:nvCxnSpPr>
        <p:spPr>
          <a:xfrm>
            <a:off x="2754750" y="1260500"/>
            <a:ext cx="10200" cy="8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0" name="Shape 60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673552" y="135575"/>
            <a:ext cx="7475099" cy="48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 flipH="1">
            <a:off x="9413825" y="802325"/>
            <a:ext cx="1758600" cy="2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600"/>
              <a:t>.</a:t>
            </a:r>
            <a:endParaRPr sz="600"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 flipH="1">
            <a:off x="9954125" y="2916575"/>
            <a:ext cx="753000" cy="2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nl" sz="600"/>
              <a:t>.</a:t>
            </a:r>
            <a:endParaRPr sz="600"/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3">
            <a:alphaModFix amt="82000"/>
          </a:blip>
          <a:srcRect b="0" l="0" r="0" t="11197"/>
          <a:stretch/>
        </p:blipFill>
        <p:spPr>
          <a:xfrm>
            <a:off x="0" y="0"/>
            <a:ext cx="9144000" cy="50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488" y="2916575"/>
            <a:ext cx="1287625" cy="12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 rotWithShape="1">
          <a:blip r:embed="rId5">
            <a:alphaModFix/>
          </a:blip>
          <a:srcRect b="4680" l="18063" r="5815" t="47071"/>
          <a:stretch/>
        </p:blipFill>
        <p:spPr>
          <a:xfrm>
            <a:off x="7113125" y="2278500"/>
            <a:ext cx="203087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09925" y="4220824"/>
            <a:ext cx="1409920" cy="848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220824"/>
            <a:ext cx="1409920" cy="848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19850" y="4220824"/>
            <a:ext cx="1409920" cy="848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9775" y="4220824"/>
            <a:ext cx="1409920" cy="848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49625" y="4220824"/>
            <a:ext cx="1409920" cy="848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9700" y="4220824"/>
            <a:ext cx="1409920" cy="848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34075" y="4220824"/>
            <a:ext cx="1409920" cy="848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0500" y="1612525"/>
            <a:ext cx="1365376" cy="76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 rotWithShape="1">
          <a:blip r:embed="rId8">
            <a:alphaModFix amt="83000"/>
          </a:blip>
          <a:srcRect b="-11019" l="-1569" r="1569" t="11020"/>
          <a:stretch/>
        </p:blipFill>
        <p:spPr>
          <a:xfrm>
            <a:off x="2287125" y="0"/>
            <a:ext cx="4762500" cy="35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15763" y="2278500"/>
            <a:ext cx="833864" cy="7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24139" y="2916587"/>
            <a:ext cx="1327675" cy="144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11">
            <a:alphaModFix amt="6000"/>
          </a:blip>
          <a:stretch>
            <a:fillRect/>
          </a:stretch>
        </p:blipFill>
        <p:spPr>
          <a:xfrm>
            <a:off x="6751822" y="-12"/>
            <a:ext cx="2392174" cy="134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922163" y="3292450"/>
            <a:ext cx="1535400" cy="10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