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2267-DFB6-476E-8B99-7AC4CB52585B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A7A36-7DC4-4284-A379-29783651D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C02C-82B9-4FC5-81EB-AC4B7BA2A4C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/>
          <a:lstStyle/>
          <a:p>
            <a:r>
              <a:rPr lang="en-US" dirty="0" smtClean="0"/>
              <a:t>English for Business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57290" y="3286124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TENSE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Tense Scheme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292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Present perfect</a:t>
            </a:r>
          </a:p>
          <a:p>
            <a:pPr lvl="1"/>
            <a:r>
              <a:rPr lang="en-US" sz="2000" dirty="0" smtClean="0"/>
              <a:t>Express the completion of an action by now</a:t>
            </a:r>
          </a:p>
          <a:p>
            <a:pPr lvl="1"/>
            <a:r>
              <a:rPr lang="en-US" sz="2000" dirty="0" smtClean="0"/>
              <a:t>Not focus on when the action took place, but focus on the state that the action has completed</a:t>
            </a:r>
          </a:p>
          <a:p>
            <a:pPr lvl="1"/>
            <a:r>
              <a:rPr lang="en-US" sz="2000" dirty="0" smtClean="0"/>
              <a:t>i.e.</a:t>
            </a:r>
          </a:p>
          <a:p>
            <a:pPr lvl="1">
              <a:buNone/>
            </a:pPr>
            <a:r>
              <a:rPr lang="en-US" sz="2000" dirty="0" smtClean="0"/>
              <a:t>	Susan has lived in Jakarta for 5 years</a:t>
            </a:r>
          </a:p>
          <a:p>
            <a:pPr lvl="1">
              <a:buNone/>
            </a:pPr>
            <a:r>
              <a:rPr lang="en-US" sz="2000" dirty="0" smtClean="0"/>
              <a:t>	I have finished my homework</a:t>
            </a:r>
          </a:p>
          <a:p>
            <a:pPr lvl="1">
              <a:buNone/>
            </a:pPr>
            <a:r>
              <a:rPr lang="en-US" sz="2000" dirty="0" smtClean="0"/>
              <a:t>	Mr. John has taught English since 2005</a:t>
            </a:r>
          </a:p>
          <a:p>
            <a:pPr lvl="1">
              <a:buNone/>
            </a:pPr>
            <a:r>
              <a:rPr lang="en-US" sz="2000" dirty="0" smtClean="0"/>
              <a:t>	Julie has got 8 super grade since she joined to STMIK</a:t>
            </a:r>
          </a:p>
          <a:p>
            <a:pPr lvl="1">
              <a:buNone/>
            </a:pPr>
            <a:r>
              <a:rPr lang="en-US" sz="2000" dirty="0" smtClean="0"/>
              <a:t>	I haven’t dropped my suits to a laundry services</a:t>
            </a:r>
          </a:p>
          <a:p>
            <a:pPr lvl="1">
              <a:buNone/>
            </a:pPr>
            <a:r>
              <a:rPr lang="en-US" sz="2000" dirty="0" smtClean="0"/>
              <a:t>	She has written down all these questions</a:t>
            </a:r>
          </a:p>
          <a:p>
            <a:r>
              <a:rPr lang="en-US" sz="2000" dirty="0" smtClean="0"/>
              <a:t>Present perfect continuous</a:t>
            </a:r>
          </a:p>
          <a:p>
            <a:pPr lvl="1"/>
            <a:r>
              <a:rPr lang="en-US" sz="1800" dirty="0" smtClean="0"/>
              <a:t>Express  the progress of action that start some time in the past and until now has not finished yet. </a:t>
            </a:r>
            <a:r>
              <a:rPr lang="en-US" sz="1800" dirty="0" err="1" smtClean="0"/>
              <a:t>i.e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	I have been writing letters all the morning ( and I am still writing now)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Tense - Exercise</a:t>
            </a:r>
            <a:endParaRPr lang="en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365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txBody>
          <a:bodyPr>
            <a:normAutofit/>
          </a:bodyPr>
          <a:lstStyle/>
          <a:p>
            <a:r>
              <a:rPr lang="en-US" sz="3600" dirty="0" smtClean="0"/>
              <a:t>Tense Concept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214422"/>
            <a:ext cx="7072362" cy="50006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Tense?</a:t>
            </a:r>
          </a:p>
          <a:p>
            <a:pPr lvl="1"/>
            <a:r>
              <a:rPr lang="en-US" sz="2200" dirty="0" smtClean="0"/>
              <a:t>a form of a verb used to indicate the time, and sometimes the continuation or completeness, of an action in relation to the time of speaking.</a:t>
            </a:r>
          </a:p>
          <a:p>
            <a:pPr lvl="1"/>
            <a:r>
              <a:rPr lang="en-US" sz="2200" dirty="0" smtClean="0"/>
              <a:t>a method that is used in English to refer to time - past, present and future</a:t>
            </a:r>
            <a:r>
              <a:rPr lang="en-US" sz="2000" dirty="0" smtClean="0"/>
              <a:t>. </a:t>
            </a:r>
          </a:p>
          <a:p>
            <a:pPr lvl="2"/>
            <a:r>
              <a:rPr lang="en-US" sz="1800" dirty="0" smtClean="0"/>
              <a:t>Many languages use tenses to talk about time. </a:t>
            </a:r>
          </a:p>
          <a:p>
            <a:pPr lvl="2"/>
            <a:r>
              <a:rPr lang="en-US" sz="1800" dirty="0" smtClean="0"/>
              <a:t>Other languages have no tenses, but of course they can still talk about time, using different methods</a:t>
            </a:r>
          </a:p>
          <a:p>
            <a:pPr lvl="1"/>
            <a:r>
              <a:rPr lang="en-US" sz="2200" dirty="0" smtClean="0"/>
              <a:t>Three time scheme in English, different time has different form of verbs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Basic of Tense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3049"/>
          <a:ext cx="8229600" cy="232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22"/>
                <a:gridCol w="2071702"/>
                <a:gridCol w="2143140"/>
                <a:gridCol w="2114536"/>
              </a:tblGrid>
              <a:tr h="57150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Simple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Tense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Simple Past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Simple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Present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Simple Future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Complex Tense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Past Perfect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 Perfect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Future Perfect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Past continuous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Present Continuous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Future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Continuous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Past Perfect Continuous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 Perfect Continuous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Future Perfect Continuous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4357694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</a:t>
            </a:r>
            <a:r>
              <a:rPr lang="en-US" sz="2000" dirty="0" smtClean="0"/>
              <a:t>I went home at 9 pm last night</a:t>
            </a:r>
          </a:p>
          <a:p>
            <a:pPr>
              <a:buFontTx/>
              <a:buChar char="-"/>
            </a:pPr>
            <a:r>
              <a:rPr lang="en-US" sz="2000" dirty="0" smtClean="0"/>
              <a:t>  I go home at 5 pm </a:t>
            </a:r>
            <a:r>
              <a:rPr lang="en-US" sz="2000" dirty="0" smtClean="0"/>
              <a:t>everyday</a:t>
            </a:r>
          </a:p>
          <a:p>
            <a:pPr>
              <a:buFontTx/>
              <a:buChar char="-"/>
            </a:pPr>
            <a:r>
              <a:rPr lang="en-US" sz="2000" dirty="0" smtClean="0"/>
              <a:t>  I have been waiting for  since 08.00.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  I will go home </a:t>
            </a:r>
            <a:r>
              <a:rPr lang="en-US" sz="2000" dirty="0" smtClean="0"/>
              <a:t>at </a:t>
            </a:r>
            <a:r>
              <a:rPr lang="en-US" sz="2000" dirty="0" smtClean="0"/>
              <a:t>10 pm tomorrow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txBody>
          <a:bodyPr>
            <a:normAutofit/>
          </a:bodyPr>
          <a:lstStyle/>
          <a:p>
            <a:r>
              <a:rPr lang="en-US" sz="3600" dirty="0" smtClean="0"/>
              <a:t>Tense Scheme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214422"/>
            <a:ext cx="7072362" cy="500066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Main aspects forming or the English tense</a:t>
            </a:r>
          </a:p>
          <a:p>
            <a:pPr lvl="1"/>
            <a:r>
              <a:rPr lang="en-US" sz="2000" dirty="0" smtClean="0"/>
              <a:t>Aspect of general time</a:t>
            </a:r>
          </a:p>
          <a:p>
            <a:pPr lvl="1"/>
            <a:r>
              <a:rPr lang="en-US" sz="2000" dirty="0" smtClean="0"/>
              <a:t>Aspect of action</a:t>
            </a:r>
          </a:p>
          <a:p>
            <a:pPr lvl="1"/>
            <a:r>
              <a:rPr lang="en-US" sz="2000" dirty="0" smtClean="0"/>
              <a:t>Aspect of fact</a:t>
            </a:r>
            <a:endParaRPr lang="en-US" sz="1200" dirty="0" smtClean="0"/>
          </a:p>
          <a:p>
            <a:r>
              <a:rPr lang="en-US" sz="2400" dirty="0" smtClean="0"/>
              <a:t>Aspect of general time</a:t>
            </a:r>
          </a:p>
          <a:p>
            <a:pPr lvl="1"/>
            <a:r>
              <a:rPr lang="en-US" sz="2000" dirty="0" smtClean="0"/>
              <a:t>English has three main time divisions expressed by the simple tenses :</a:t>
            </a:r>
          </a:p>
          <a:p>
            <a:pPr lvl="2"/>
            <a:r>
              <a:rPr lang="en-US" sz="1600" dirty="0" smtClean="0"/>
              <a:t>PAST</a:t>
            </a:r>
          </a:p>
          <a:p>
            <a:pPr lvl="2"/>
            <a:r>
              <a:rPr lang="en-US" sz="1600" dirty="0" smtClean="0"/>
              <a:t>PRESENT</a:t>
            </a:r>
          </a:p>
          <a:p>
            <a:pPr lvl="2"/>
            <a:r>
              <a:rPr lang="en-US" sz="1600" dirty="0" smtClean="0"/>
              <a:t>FUTURE</a:t>
            </a:r>
          </a:p>
          <a:p>
            <a:pPr lvl="1"/>
            <a:r>
              <a:rPr lang="en-US" sz="2000" dirty="0" smtClean="0"/>
              <a:t>Each time block might be divided into other aspects within its general time</a:t>
            </a:r>
          </a:p>
          <a:p>
            <a:pPr lvl="1"/>
            <a:r>
              <a:rPr lang="en-US" sz="2000" dirty="0" smtClean="0"/>
              <a:t>Simple present tense is also used to express eternal truths </a:t>
            </a:r>
          </a:p>
          <a:p>
            <a:pPr lvl="1">
              <a:buNone/>
            </a:pPr>
            <a:r>
              <a:rPr lang="en-US" sz="2000" dirty="0" smtClean="0"/>
              <a:t>	i.e. The sun rises in the east</a:t>
            </a:r>
          </a:p>
          <a:p>
            <a:pPr lvl="1">
              <a:buNone/>
            </a:pPr>
            <a:r>
              <a:rPr lang="en-US" sz="2000" dirty="0" smtClean="0"/>
              <a:t>	       Man is mortal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Tense Scheme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Aspect of Action</a:t>
            </a:r>
          </a:p>
          <a:p>
            <a:pPr lvl="1"/>
            <a:r>
              <a:rPr lang="en-US" sz="2000" dirty="0" smtClean="0"/>
              <a:t>In this scheme, the concern is about an act at the time of its occurrence</a:t>
            </a:r>
          </a:p>
          <a:p>
            <a:pPr lvl="1"/>
            <a:r>
              <a:rPr lang="en-US" sz="2000" dirty="0" smtClean="0"/>
              <a:t>The simple tenses are used to express such an action, completed in the past, present or future</a:t>
            </a:r>
          </a:p>
          <a:p>
            <a:pPr lvl="1"/>
            <a:r>
              <a:rPr lang="en-US" sz="2000" dirty="0" smtClean="0"/>
              <a:t>The time may be more or less precise according to the time adverb</a:t>
            </a:r>
            <a:endParaRPr lang="en-US" sz="1600" dirty="0" smtClean="0"/>
          </a:p>
          <a:p>
            <a:pPr lvl="1"/>
            <a:r>
              <a:rPr lang="en-US" sz="2000" dirty="0" smtClean="0"/>
              <a:t>The continuous forms also describe the very act, and do so while in progress, it is not interested in its beginning or end. So by using continuous form as a time background, the simple tenses actions become more precise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i.e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He took my photo while I was having dinner</a:t>
            </a:r>
          </a:p>
          <a:p>
            <a:pPr lvl="1">
              <a:buNone/>
            </a:pPr>
            <a:r>
              <a:rPr lang="en-US" sz="2000" dirty="0" smtClean="0"/>
              <a:t>	I had my dinner while he was taking my photo.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Tense Scheme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71562"/>
            <a:ext cx="8229600" cy="521495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Aspect of Facts</a:t>
            </a:r>
          </a:p>
          <a:p>
            <a:pPr lvl="1"/>
            <a:r>
              <a:rPr lang="en-US" sz="2000" dirty="0" smtClean="0"/>
              <a:t>In this scheme, the concern is not in the action, but in the completed facts and its relationship to a given general time aspect</a:t>
            </a:r>
          </a:p>
          <a:p>
            <a:pPr lvl="1"/>
            <a:r>
              <a:rPr lang="en-US" sz="2000" dirty="0" smtClean="0"/>
              <a:t>It is expressed in the perfect tense, either in the present, past or future</a:t>
            </a:r>
          </a:p>
          <a:p>
            <a:pPr lvl="1"/>
            <a:r>
              <a:rPr lang="en-US" sz="2000" dirty="0" smtClean="0"/>
              <a:t>Perhaps the names Before-past, Before-present and Before-future might be more reasonable names than perfect, as other European language</a:t>
            </a:r>
          </a:p>
          <a:p>
            <a:pPr lvl="1"/>
            <a:r>
              <a:rPr lang="en-US" sz="2000" dirty="0" smtClean="0"/>
              <a:t>It is important to be noted that the Present Perfect tense is belongs to Present time, not in the past.</a:t>
            </a:r>
          </a:p>
          <a:p>
            <a:pPr lvl="1"/>
            <a:r>
              <a:rPr lang="en-US" sz="2000" dirty="0" smtClean="0"/>
              <a:t>i.e.</a:t>
            </a:r>
          </a:p>
          <a:p>
            <a:pPr lvl="1">
              <a:buNone/>
            </a:pPr>
            <a:r>
              <a:rPr lang="en-US" sz="2000" dirty="0" smtClean="0"/>
              <a:t>	I  go to the office</a:t>
            </a:r>
          </a:p>
          <a:p>
            <a:pPr lvl="1">
              <a:buNone/>
            </a:pPr>
            <a:r>
              <a:rPr lang="en-US" sz="2000" dirty="0" smtClean="0"/>
              <a:t>	I am going to the bank</a:t>
            </a:r>
          </a:p>
          <a:p>
            <a:pPr lvl="1">
              <a:buNone/>
            </a:pPr>
            <a:r>
              <a:rPr lang="en-US" sz="2000" dirty="0" smtClean="0"/>
              <a:t>	I went to shopping mall last night</a:t>
            </a:r>
          </a:p>
          <a:p>
            <a:pPr lvl="1">
              <a:buNone/>
            </a:pPr>
            <a:r>
              <a:rPr lang="en-US" sz="2000" dirty="0" smtClean="0"/>
              <a:t>	I have been to Singapore more than 10 times</a:t>
            </a:r>
          </a:p>
          <a:p>
            <a:pPr lvl="1">
              <a:buNone/>
            </a:pPr>
            <a:r>
              <a:rPr lang="en-US" sz="2000" dirty="0" smtClean="0"/>
              <a:t>	I shall go to Bandung tomorrow</a:t>
            </a:r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70046"/>
            <a:ext cx="8229600" cy="687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Tense Scheme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57224" y="928670"/>
            <a:ext cx="7829576" cy="53578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Simple Present</a:t>
            </a:r>
          </a:p>
          <a:p>
            <a:pPr lvl="1"/>
            <a:r>
              <a:rPr lang="en-US" sz="2000" dirty="0" smtClean="0"/>
              <a:t>Telling the activities that is always done </a:t>
            </a:r>
          </a:p>
          <a:p>
            <a:pPr lvl="1"/>
            <a:r>
              <a:rPr lang="en-US" sz="2000" dirty="0" smtClean="0"/>
              <a:t>Telling the general truth</a:t>
            </a:r>
          </a:p>
          <a:p>
            <a:pPr lvl="1"/>
            <a:r>
              <a:rPr lang="en-US" sz="2000" dirty="0" smtClean="0"/>
              <a:t>i.e.</a:t>
            </a:r>
          </a:p>
          <a:p>
            <a:pPr lvl="1">
              <a:buNone/>
            </a:pPr>
            <a:r>
              <a:rPr lang="en-US" sz="2000" dirty="0" smtClean="0"/>
              <a:t>	I  go to the office every morning</a:t>
            </a:r>
          </a:p>
          <a:p>
            <a:pPr lvl="1">
              <a:buNone/>
            </a:pPr>
            <a:r>
              <a:rPr lang="en-US" sz="2000" dirty="0" smtClean="0"/>
              <a:t>	Birds sing every morning</a:t>
            </a:r>
          </a:p>
          <a:p>
            <a:pPr lvl="1">
              <a:buNone/>
            </a:pPr>
            <a:r>
              <a:rPr lang="en-US" sz="2000" dirty="0" smtClean="0"/>
              <a:t>	Dad always sweep the garden every evening</a:t>
            </a:r>
          </a:p>
          <a:p>
            <a:pPr lvl="1">
              <a:buNone/>
            </a:pPr>
            <a:r>
              <a:rPr lang="en-US" sz="2000" dirty="0" smtClean="0"/>
              <a:t>	Sue likes coffee morning in the bar</a:t>
            </a:r>
          </a:p>
          <a:p>
            <a:pPr lvl="1">
              <a:buNone/>
            </a:pPr>
            <a:r>
              <a:rPr lang="en-US" sz="2000" dirty="0" smtClean="0"/>
              <a:t>	Sun sets on the west</a:t>
            </a:r>
          </a:p>
          <a:p>
            <a:pPr lvl="1">
              <a:buNone/>
            </a:pPr>
            <a:r>
              <a:rPr lang="en-US" sz="2000" dirty="0" smtClean="0"/>
              <a:t>	Sun shine every day</a:t>
            </a:r>
          </a:p>
          <a:p>
            <a:r>
              <a:rPr lang="en-US" sz="2400" dirty="0" smtClean="0"/>
              <a:t>Present Continuous</a:t>
            </a:r>
          </a:p>
          <a:p>
            <a:pPr lvl="1"/>
            <a:r>
              <a:rPr lang="en-US" sz="2000" dirty="0" smtClean="0"/>
              <a:t>Telling that the activity is in progress</a:t>
            </a:r>
          </a:p>
          <a:p>
            <a:pPr lvl="1"/>
            <a:r>
              <a:rPr lang="en-US" sz="2000" dirty="0" smtClean="0"/>
              <a:t>i.e. :</a:t>
            </a:r>
          </a:p>
          <a:p>
            <a:pPr lvl="1">
              <a:buNone/>
            </a:pPr>
            <a:r>
              <a:rPr lang="en-US" sz="2000" dirty="0" smtClean="0"/>
              <a:t>	I am teaching English right now</a:t>
            </a:r>
          </a:p>
          <a:p>
            <a:pPr lvl="1">
              <a:buNone/>
            </a:pPr>
            <a:r>
              <a:rPr lang="en-US" sz="2000" dirty="0" smtClean="0"/>
              <a:t>	You are listening to me at the moment</a:t>
            </a:r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Tense Scheme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71562"/>
            <a:ext cx="8229600" cy="521495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Simple Past</a:t>
            </a:r>
          </a:p>
          <a:p>
            <a:pPr lvl="1"/>
            <a:r>
              <a:rPr lang="en-US" sz="2000" dirty="0" smtClean="0"/>
              <a:t>Telling the activities that is happened in the past</a:t>
            </a:r>
          </a:p>
          <a:p>
            <a:pPr lvl="1"/>
            <a:r>
              <a:rPr lang="en-US" sz="2000" dirty="0" smtClean="0"/>
              <a:t>Telling that the activities completed</a:t>
            </a:r>
          </a:p>
          <a:p>
            <a:pPr lvl="1"/>
            <a:r>
              <a:rPr lang="en-US" sz="2000" dirty="0" smtClean="0"/>
              <a:t>i.e.</a:t>
            </a:r>
          </a:p>
          <a:p>
            <a:pPr lvl="1">
              <a:buNone/>
            </a:pPr>
            <a:r>
              <a:rPr lang="en-US" sz="2000" dirty="0" smtClean="0"/>
              <a:t>	I  went to the bank yesterday</a:t>
            </a:r>
          </a:p>
          <a:p>
            <a:pPr lvl="1">
              <a:buNone/>
            </a:pPr>
            <a:r>
              <a:rPr lang="en-US" sz="2000" dirty="0" smtClean="0"/>
              <a:t>	The Pilot decided to have emergency landing this morning</a:t>
            </a:r>
          </a:p>
          <a:p>
            <a:pPr lvl="1">
              <a:buNone/>
            </a:pPr>
            <a:r>
              <a:rPr lang="en-US" sz="2000" dirty="0" smtClean="0"/>
              <a:t>	The sugar price declined last week</a:t>
            </a:r>
          </a:p>
          <a:p>
            <a:pPr lvl="1">
              <a:buNone/>
            </a:pPr>
            <a:r>
              <a:rPr lang="en-US" sz="2000" dirty="0" smtClean="0"/>
              <a:t>	I didn’t eat any banana this morning</a:t>
            </a:r>
          </a:p>
          <a:p>
            <a:pPr lvl="1">
              <a:buNone/>
            </a:pPr>
            <a:r>
              <a:rPr lang="en-US" sz="2000" dirty="0" smtClean="0"/>
              <a:t>	John bought a new car last month</a:t>
            </a:r>
          </a:p>
          <a:p>
            <a:pPr lvl="1">
              <a:buNone/>
            </a:pPr>
            <a:r>
              <a:rPr lang="en-US" sz="2000" dirty="0" smtClean="0"/>
              <a:t>	Rudy won the badminton competition last year</a:t>
            </a:r>
          </a:p>
          <a:p>
            <a:r>
              <a:rPr lang="en-US" sz="2400" dirty="0" smtClean="0"/>
              <a:t>Past continuous</a:t>
            </a:r>
          </a:p>
          <a:p>
            <a:pPr lvl="1"/>
            <a:r>
              <a:rPr lang="en-US" sz="2000" dirty="0" smtClean="0"/>
              <a:t>Telling that the activity is in progress in the past</a:t>
            </a:r>
          </a:p>
          <a:p>
            <a:pPr lvl="1"/>
            <a:r>
              <a:rPr lang="en-US" sz="2000" dirty="0" smtClean="0"/>
              <a:t>i.e. :</a:t>
            </a:r>
          </a:p>
          <a:p>
            <a:pPr lvl="1">
              <a:buNone/>
            </a:pPr>
            <a:r>
              <a:rPr lang="en-US" sz="2000" dirty="0" smtClean="0"/>
              <a:t>	I was teaching </a:t>
            </a:r>
            <a:r>
              <a:rPr lang="en-US" sz="2000" smtClean="0"/>
              <a:t>English when </a:t>
            </a:r>
            <a:r>
              <a:rPr lang="en-US" sz="2000" dirty="0" smtClean="0"/>
              <a:t>someone knocked the door</a:t>
            </a:r>
          </a:p>
          <a:p>
            <a:pPr lvl="1">
              <a:buNone/>
            </a:pPr>
            <a:r>
              <a:rPr lang="en-US" sz="2000" dirty="0" smtClean="0"/>
              <a:t>	You were making love when a Security came</a:t>
            </a:r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Tense Scheme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Simple Future</a:t>
            </a:r>
          </a:p>
          <a:p>
            <a:pPr lvl="1"/>
            <a:r>
              <a:rPr lang="en-US" sz="2000" dirty="0" smtClean="0"/>
              <a:t>Telling the activities that will happen in the future</a:t>
            </a:r>
          </a:p>
          <a:p>
            <a:pPr lvl="1"/>
            <a:r>
              <a:rPr lang="en-US" sz="2000" dirty="0" smtClean="0"/>
              <a:t>Telling that the activities has not been conducted or completed yet</a:t>
            </a:r>
          </a:p>
          <a:p>
            <a:pPr lvl="1"/>
            <a:r>
              <a:rPr lang="en-US" sz="2000" dirty="0" smtClean="0"/>
              <a:t>i.e.</a:t>
            </a:r>
          </a:p>
          <a:p>
            <a:pPr lvl="1">
              <a:buNone/>
            </a:pPr>
            <a:r>
              <a:rPr lang="en-US" sz="2000" dirty="0" smtClean="0"/>
              <a:t>	I  shall (will) go to Bandung next week</a:t>
            </a:r>
          </a:p>
          <a:p>
            <a:pPr lvl="1">
              <a:buNone/>
            </a:pPr>
            <a:r>
              <a:rPr lang="en-US" sz="2000" dirty="0" smtClean="0"/>
              <a:t>	The teacher is going to take vacation tomorrow</a:t>
            </a:r>
          </a:p>
          <a:p>
            <a:pPr lvl="1">
              <a:buNone/>
            </a:pPr>
            <a:r>
              <a:rPr lang="en-US" sz="2000" dirty="0" smtClean="0"/>
              <a:t>	The President will conduct a press conference the day after tomorrow</a:t>
            </a:r>
          </a:p>
          <a:p>
            <a:pPr lvl="1">
              <a:buNone/>
            </a:pPr>
            <a:r>
              <a:rPr lang="en-US" sz="2000" dirty="0" smtClean="0"/>
              <a:t>	My boss will increase my salary next month</a:t>
            </a:r>
          </a:p>
          <a:p>
            <a:pPr lvl="1">
              <a:buNone/>
            </a:pPr>
            <a:r>
              <a:rPr lang="en-US" sz="2000" dirty="0" smtClean="0"/>
              <a:t>	Danielle will marry Tom on next year end</a:t>
            </a:r>
          </a:p>
          <a:p>
            <a:pPr lvl="1">
              <a:buNone/>
            </a:pPr>
            <a:r>
              <a:rPr lang="en-US" sz="2000" dirty="0" smtClean="0"/>
              <a:t>	I won’t take any vacation this year</a:t>
            </a:r>
          </a:p>
          <a:p>
            <a:r>
              <a:rPr lang="en-US" sz="2400" dirty="0" smtClean="0"/>
              <a:t>Future Continuous</a:t>
            </a:r>
          </a:p>
          <a:p>
            <a:pPr lvl="1"/>
            <a:r>
              <a:rPr lang="en-US" sz="2000" dirty="0" smtClean="0"/>
              <a:t>Telling the activities that will be being happened in the future </a:t>
            </a:r>
          </a:p>
          <a:p>
            <a:pPr lvl="1"/>
            <a:r>
              <a:rPr lang="en-US" sz="2000" dirty="0" err="1" smtClean="0"/>
              <a:t>i.e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	I am on the way to the office when you will leave at 7.00 am tomorrow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520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English for Business</vt:lpstr>
      <vt:lpstr>Tense Concept</vt:lpstr>
      <vt:lpstr>The Basic of Tense</vt:lpstr>
      <vt:lpstr>Tense Scheme</vt:lpstr>
      <vt:lpstr>Tense Scheme</vt:lpstr>
      <vt:lpstr>Tense Scheme</vt:lpstr>
      <vt:lpstr>Tense Scheme</vt:lpstr>
      <vt:lpstr>Tense Scheme</vt:lpstr>
      <vt:lpstr>Tense Scheme</vt:lpstr>
      <vt:lpstr>Tense Scheme</vt:lpstr>
      <vt:lpstr>Tense -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for Business</dc:title>
  <dc:creator>V.Kun Mardjonohadi</dc:creator>
  <cp:lastModifiedBy>User</cp:lastModifiedBy>
  <cp:revision>88</cp:revision>
  <dcterms:created xsi:type="dcterms:W3CDTF">2011-03-23T01:39:25Z</dcterms:created>
  <dcterms:modified xsi:type="dcterms:W3CDTF">2021-09-09T03:22:47Z</dcterms:modified>
</cp:coreProperties>
</file>