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72" r:id="rId7"/>
    <p:sldId id="271" r:id="rId8"/>
    <p:sldId id="273" r:id="rId9"/>
    <p:sldId id="274" r:id="rId10"/>
    <p:sldId id="276" r:id="rId11"/>
    <p:sldId id="275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C02C-82B9-4FC5-81EB-AC4B7BA2A4CC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/>
          <a:lstStyle/>
          <a:p>
            <a:r>
              <a:rPr lang="en-US" dirty="0" smtClean="0"/>
              <a:t>English for Business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Clauses, Passive Voice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&amp;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Business Letter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Business Letter</a:t>
            </a:r>
            <a:endParaRPr lang="en-ID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679"/>
            <a:ext cx="3857625" cy="7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2580"/>
            <a:ext cx="7818065" cy="51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01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Business Letter</a:t>
            </a:r>
            <a:endParaRPr lang="en-ID" sz="3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46405" y="639449"/>
            <a:ext cx="1295400" cy="487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Avenue </a:t>
            </a:r>
            <a:r>
              <a:rPr kumimoji="0" lang="en-ID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Ravigny</a:t>
            </a:r>
            <a:r>
              <a:rPr kumimoji="0" lang="en-ID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Paris XV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6613" y="620688"/>
            <a:ext cx="2097087" cy="739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FOURNIER ET CIE</a:t>
            </a:r>
            <a:endParaRPr kumimoji="0" lang="en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Importers of Fashion Goods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Paris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9156"/>
            <a:ext cx="7704856" cy="513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86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Business </a:t>
            </a:r>
            <a:r>
              <a:rPr lang="en-US" sz="3200" dirty="0" smtClean="0"/>
              <a:t>Letter</a:t>
            </a:r>
            <a:endParaRPr lang="en-ID" sz="32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22153" y="762000"/>
            <a:ext cx="3294063" cy="739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The Western Shoe Co Ltd</a:t>
            </a:r>
            <a:endParaRPr kumimoji="0" lang="en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Yeovil, Somerset S19 3AF</a:t>
            </a:r>
            <a:endParaRPr kumimoji="0" lang="en-ID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England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01776"/>
            <a:ext cx="7272807" cy="466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6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/>
          </a:bodyPr>
          <a:lstStyle/>
          <a:p>
            <a:r>
              <a:rPr lang="en-US" sz="3600" dirty="0" smtClean="0"/>
              <a:t>Clause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214422"/>
            <a:ext cx="7072362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Compound Sentences</a:t>
            </a:r>
            <a:endParaRPr lang="en-US" sz="2400" dirty="0" smtClean="0"/>
          </a:p>
          <a:p>
            <a:pPr lvl="0"/>
            <a:r>
              <a:rPr lang="en-US" sz="2200" dirty="0" smtClean="0"/>
              <a:t>Sentence that is consist of more than one independent clauses</a:t>
            </a:r>
          </a:p>
          <a:p>
            <a:pPr lvl="0"/>
            <a:r>
              <a:rPr lang="en-US" sz="2200" dirty="0" smtClean="0"/>
              <a:t>Sentence that has two or more parts, each of which could stand alone and make sense</a:t>
            </a:r>
          </a:p>
          <a:p>
            <a:pPr lvl="0"/>
            <a:r>
              <a:rPr lang="en-US" sz="2200" dirty="0" smtClean="0"/>
              <a:t>I.e. :</a:t>
            </a:r>
          </a:p>
          <a:p>
            <a:pPr lvl="1"/>
            <a:r>
              <a:rPr lang="en-US" sz="1800" dirty="0" smtClean="0"/>
              <a:t>Telephones rang incessantly, and the switchboard operators could not get a moment’s rest</a:t>
            </a:r>
          </a:p>
          <a:p>
            <a:pPr lvl="1"/>
            <a:r>
              <a:rPr lang="en-US" sz="1800" dirty="0" smtClean="0"/>
              <a:t>Mr. Kerr does not wish to be a candidate, but he will serve if elected</a:t>
            </a:r>
          </a:p>
          <a:p>
            <a:pPr lvl="1"/>
            <a:r>
              <a:rPr lang="en-US" sz="1800" dirty="0" smtClean="0"/>
              <a:t>Either this machine is not properly adjusted, or we do not know how to operate it</a:t>
            </a:r>
          </a:p>
          <a:p>
            <a:pPr lvl="1"/>
            <a:r>
              <a:rPr lang="en-US" sz="1800" dirty="0" smtClean="0"/>
              <a:t>The bell rang;  the light flashed;  the whistles blew</a:t>
            </a:r>
          </a:p>
          <a:p>
            <a:pPr lvl="1"/>
            <a:r>
              <a:rPr lang="en-US" sz="1800" dirty="0" smtClean="0"/>
              <a:t>I think we can get the five o’clock train; but if we miss that, there is one at six o’clock</a:t>
            </a:r>
          </a:p>
          <a:p>
            <a:pPr lvl="1"/>
            <a:r>
              <a:rPr lang="en-US" sz="1800" dirty="0" smtClean="0"/>
              <a:t>Take a little rest, and then look at the illustration</a:t>
            </a:r>
            <a:r>
              <a:rPr lang="en-US" sz="2000" dirty="0" smtClean="0"/>
              <a:t>.</a:t>
            </a:r>
            <a:endParaRPr lang="en-US" sz="16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/>
          </a:bodyPr>
          <a:lstStyle/>
          <a:p>
            <a:r>
              <a:rPr lang="en-US" sz="3600" dirty="0" smtClean="0"/>
              <a:t>Passive Voice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214422"/>
            <a:ext cx="7072362" cy="50006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Active sentence  </a:t>
            </a:r>
          </a:p>
          <a:p>
            <a:pPr lvl="1"/>
            <a:r>
              <a:rPr lang="en-US" sz="2000" dirty="0" smtClean="0"/>
              <a:t>Mr. Jake is installing a new computer program </a:t>
            </a:r>
          </a:p>
          <a:p>
            <a:pPr lvl="1"/>
            <a:r>
              <a:rPr lang="en-US" sz="2000" dirty="0" smtClean="0"/>
              <a:t>Jean finished the assignment this morning</a:t>
            </a:r>
          </a:p>
          <a:p>
            <a:pPr lvl="1"/>
            <a:r>
              <a:rPr lang="en-US" sz="2000" dirty="0" smtClean="0"/>
              <a:t>A technician maintains a generator every Saturday</a:t>
            </a:r>
            <a:endParaRPr lang="en-US" sz="2400" dirty="0" smtClean="0"/>
          </a:p>
          <a:p>
            <a:r>
              <a:rPr lang="en-US" sz="2400" dirty="0" smtClean="0"/>
              <a:t>Passive</a:t>
            </a:r>
          </a:p>
          <a:p>
            <a:pPr lvl="1"/>
            <a:r>
              <a:rPr lang="en-US" sz="2000" dirty="0" smtClean="0"/>
              <a:t>A new computer program is being installed ( by Mr. Jake )</a:t>
            </a:r>
          </a:p>
          <a:p>
            <a:pPr lvl="1"/>
            <a:r>
              <a:rPr lang="en-US" sz="2000" dirty="0" smtClean="0"/>
              <a:t>The assignment was finished by Jean this morning</a:t>
            </a:r>
          </a:p>
          <a:p>
            <a:pPr lvl="1"/>
            <a:r>
              <a:rPr lang="en-US" sz="2000" dirty="0" smtClean="0"/>
              <a:t>The Generator is maintained by a technician every Saturday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Passive Voice -Exercise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sz="2400" dirty="0" smtClean="0"/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She showed the visitors the new baby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Someone asked the student a very difficult question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We must look into this matter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People speak well of my friend </a:t>
            </a:r>
            <a:r>
              <a:rPr lang="en-US" sz="6400" dirty="0" err="1" smtClean="0"/>
              <a:t>Cyrill</a:t>
            </a:r>
            <a:endParaRPr lang="en-US" sz="6400" dirty="0" smtClean="0"/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They told her to be quick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Someone reads to the old lady every morning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Somebody told the students to wait outside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Someone promised me a bicycle if I passed my examination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You must work for success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Somebody gave her a box of chocolates for her birthday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I told </a:t>
            </a:r>
            <a:r>
              <a:rPr lang="en-US" sz="6400" dirty="0" err="1" smtClean="0"/>
              <a:t>Sisca</a:t>
            </a:r>
            <a:r>
              <a:rPr lang="en-US" sz="6400" dirty="0" smtClean="0"/>
              <a:t> never to come here again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They gave me ten pence change at the shop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She promised him a book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They told me to go away</a:t>
            </a:r>
          </a:p>
          <a:p>
            <a:pPr marL="633413" lvl="0" indent="-457200">
              <a:buFont typeface="+mj-lt"/>
              <a:buAutoNum type="arabicPeriod"/>
            </a:pPr>
            <a:r>
              <a:rPr lang="en-US" sz="6400" dirty="0" smtClean="0"/>
              <a:t> Nobody has slept in that room for years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Business Letters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857232"/>
            <a:ext cx="7972452" cy="55007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Communication among companies in relation to their business </a:t>
            </a:r>
          </a:p>
          <a:p>
            <a:r>
              <a:rPr lang="en-US" sz="2400" dirty="0" smtClean="0"/>
              <a:t>Mostly for :</a:t>
            </a:r>
          </a:p>
          <a:p>
            <a:pPr lvl="1"/>
            <a:r>
              <a:rPr lang="en-US" sz="2000" dirty="0" smtClean="0"/>
              <a:t>Inquiries – replies</a:t>
            </a:r>
          </a:p>
          <a:p>
            <a:pPr lvl="1"/>
            <a:r>
              <a:rPr lang="en-US" sz="2000" dirty="0" smtClean="0"/>
              <a:t>Orders – Replies</a:t>
            </a:r>
          </a:p>
          <a:p>
            <a:r>
              <a:rPr lang="en-US" sz="2400" dirty="0" smtClean="0"/>
              <a:t>The body of the letter :</a:t>
            </a:r>
          </a:p>
          <a:p>
            <a:pPr lvl="1"/>
            <a:r>
              <a:rPr lang="en-US" sz="2000" dirty="0" smtClean="0"/>
              <a:t>Company letter head</a:t>
            </a:r>
          </a:p>
          <a:p>
            <a:pPr lvl="1"/>
            <a:r>
              <a:rPr lang="en-US" sz="2000" dirty="0" smtClean="0"/>
              <a:t>Reference &amp; date</a:t>
            </a:r>
          </a:p>
          <a:p>
            <a:pPr lvl="1"/>
            <a:r>
              <a:rPr lang="en-US" sz="2000" dirty="0" smtClean="0"/>
              <a:t>Address</a:t>
            </a:r>
          </a:p>
          <a:p>
            <a:pPr lvl="1"/>
            <a:r>
              <a:rPr lang="en-US" sz="2000" dirty="0" smtClean="0"/>
              <a:t>Salutation</a:t>
            </a:r>
          </a:p>
          <a:p>
            <a:pPr lvl="1"/>
            <a:r>
              <a:rPr lang="en-US" sz="2000" dirty="0" smtClean="0"/>
              <a:t>Opening</a:t>
            </a:r>
          </a:p>
          <a:p>
            <a:pPr lvl="1"/>
            <a:r>
              <a:rPr lang="en-US" sz="2000" dirty="0" smtClean="0"/>
              <a:t>Main body</a:t>
            </a:r>
          </a:p>
          <a:p>
            <a:pPr lvl="1"/>
            <a:r>
              <a:rPr lang="en-US" sz="2000" dirty="0" smtClean="0"/>
              <a:t>Closing</a:t>
            </a:r>
          </a:p>
          <a:p>
            <a:pPr lvl="1"/>
            <a:r>
              <a:rPr lang="en-US" sz="2000" dirty="0" smtClean="0"/>
              <a:t>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Business Letter</a:t>
            </a:r>
            <a:endParaRPr lang="en-ID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5819048" cy="11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1484784"/>
            <a:ext cx="799288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JAS/DS</a:t>
            </a:r>
            <a:r>
              <a:rPr lang="en-US" dirty="0"/>
              <a:t>										</a:t>
            </a:r>
            <a:r>
              <a:rPr lang="en-US" dirty="0" smtClean="0"/>
              <a:t>				16 </a:t>
            </a:r>
            <a:r>
              <a:rPr lang="en-US" dirty="0"/>
              <a:t>June </a:t>
            </a:r>
            <a:r>
              <a:rPr lang="en-US" dirty="0" smtClean="0"/>
              <a:t>2011</a:t>
            </a:r>
            <a:endParaRPr lang="en-US" dirty="0"/>
          </a:p>
          <a:p>
            <a:r>
              <a:rPr lang="en-US" dirty="0"/>
              <a:t>Oliver Green and Co. Ltd.</a:t>
            </a:r>
          </a:p>
          <a:p>
            <a:r>
              <a:rPr lang="en-US" dirty="0"/>
              <a:t>25 king Edward VII St</a:t>
            </a:r>
          </a:p>
          <a:p>
            <a:r>
              <a:rPr lang="en-US" dirty="0"/>
              <a:t>Manchester M24 5BD</a:t>
            </a:r>
          </a:p>
          <a:p>
            <a:endParaRPr lang="en-US" sz="1400" dirty="0"/>
          </a:p>
          <a:p>
            <a:r>
              <a:rPr lang="en-US" dirty="0"/>
              <a:t>Dear Sirs,</a:t>
            </a:r>
          </a:p>
          <a:p>
            <a:endParaRPr lang="en-US" sz="800" dirty="0"/>
          </a:p>
          <a:p>
            <a:r>
              <a:rPr lang="en-US" dirty="0"/>
              <a:t>We understand from several of our trade connections in Bolton that you are the British agents for </a:t>
            </a:r>
            <a:r>
              <a:rPr lang="en-US" dirty="0" err="1"/>
              <a:t>Petrou</a:t>
            </a:r>
            <a:r>
              <a:rPr lang="en-US" dirty="0"/>
              <a:t> and </a:t>
            </a:r>
            <a:r>
              <a:rPr lang="en-US" dirty="0" err="1" smtClean="0"/>
              <a:t>Galitopulos</a:t>
            </a:r>
            <a:r>
              <a:rPr lang="en-US" dirty="0" smtClean="0"/>
              <a:t> </a:t>
            </a:r>
            <a:r>
              <a:rPr lang="en-US" dirty="0"/>
              <a:t>AE of Athens</a:t>
            </a:r>
          </a:p>
          <a:p>
            <a:endParaRPr lang="en-US" sz="800" dirty="0"/>
          </a:p>
          <a:p>
            <a:r>
              <a:rPr lang="en-US" dirty="0"/>
              <a:t>Would you please send us price-lists and catalogues for all products manufactured by this company, together with details of trade discounts and term of payment.</a:t>
            </a:r>
          </a:p>
          <a:p>
            <a:endParaRPr lang="en-US" sz="800" dirty="0"/>
          </a:p>
          <a:p>
            <a:r>
              <a:rPr lang="en-US" dirty="0"/>
              <a:t>We look forward to hearing from you</a:t>
            </a:r>
          </a:p>
          <a:p>
            <a:endParaRPr lang="en-US" sz="800" dirty="0"/>
          </a:p>
          <a:p>
            <a:r>
              <a:rPr lang="en-US" dirty="0"/>
              <a:t>Your faithfully,</a:t>
            </a:r>
          </a:p>
          <a:p>
            <a:r>
              <a:rPr lang="en-US" dirty="0"/>
              <a:t>GRADEN AND JONES LTD</a:t>
            </a:r>
          </a:p>
          <a:p>
            <a:endParaRPr lang="en-US" sz="900" dirty="0"/>
          </a:p>
          <a:p>
            <a:r>
              <a:rPr lang="en-US" dirty="0"/>
              <a:t>JA Stevens</a:t>
            </a:r>
          </a:p>
          <a:p>
            <a:r>
              <a:rPr lang="en-US" dirty="0"/>
              <a:t>Chief buyer</a:t>
            </a:r>
          </a:p>
        </p:txBody>
      </p:sp>
    </p:spTree>
    <p:extLst>
      <p:ext uri="{BB962C8B-B14F-4D97-AF65-F5344CB8AC3E}">
        <p14:creationId xmlns:p14="http://schemas.microsoft.com/office/powerpoint/2010/main" val="18450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Letter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48883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7181"/>
            <a:ext cx="7488831" cy="460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6881"/>
            <a:ext cx="82296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Business Letter</a:t>
            </a:r>
            <a:endParaRPr lang="en-ID" sz="36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43808" y="404664"/>
            <a:ext cx="3168650" cy="1092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THE JAMESON CONSTRUCTION</a:t>
            </a:r>
            <a:endParaRPr kumimoji="0" lang="en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Co. PTY</a:t>
            </a:r>
            <a:endParaRPr kumimoji="0" lang="en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Harbour Road,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MELBOURNE AUSTRALIA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3854"/>
            <a:ext cx="7848872" cy="50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Business Letter</a:t>
            </a:r>
            <a:endParaRPr lang="en-ID" sz="36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220072" y="548680"/>
            <a:ext cx="3168650" cy="9084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Western Shoe Company Ltd</a:t>
            </a:r>
            <a:endParaRPr kumimoji="0" lang="en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YEOVIL SOMERSET S19 3AF</a:t>
            </a:r>
            <a:endParaRPr kumimoji="0" lang="en-ID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ENGLAND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12750"/>
            <a:ext cx="7489130" cy="48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4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406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English for Business</vt:lpstr>
      <vt:lpstr>Clause</vt:lpstr>
      <vt:lpstr>Passive Voice</vt:lpstr>
      <vt:lpstr>Passive Voice -Exercise</vt:lpstr>
      <vt:lpstr>Business Letters</vt:lpstr>
      <vt:lpstr>Business Letter</vt:lpstr>
      <vt:lpstr>Business Letter</vt:lpstr>
      <vt:lpstr>Business Letter</vt:lpstr>
      <vt:lpstr>Business Letter</vt:lpstr>
      <vt:lpstr>Business Letter</vt:lpstr>
      <vt:lpstr>Business Letter</vt:lpstr>
      <vt:lpstr>Business Letter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for Business</dc:title>
  <dc:creator>User</dc:creator>
  <cp:lastModifiedBy>User</cp:lastModifiedBy>
  <cp:revision>67</cp:revision>
  <dcterms:created xsi:type="dcterms:W3CDTF">2011-03-23T01:39:25Z</dcterms:created>
  <dcterms:modified xsi:type="dcterms:W3CDTF">2021-10-23T08:21:45Z</dcterms:modified>
</cp:coreProperties>
</file>