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68" r:id="rId15"/>
    <p:sldId id="271" r:id="rId16"/>
    <p:sldId id="266" r:id="rId17"/>
    <p:sldId id="273" r:id="rId18"/>
    <p:sldId id="272" r:id="rId19"/>
    <p:sldId id="274" r:id="rId20"/>
    <p:sldId id="276" r:id="rId21"/>
    <p:sldId id="275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D250F-E083-4463-8F77-4F999DFDB5AF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9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03/10/2021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7756" y="3167577"/>
            <a:ext cx="7772400" cy="866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– </a:t>
            </a:r>
            <a:r>
              <a:rPr lang="en-US" sz="3200" b="1" dirty="0" smtClean="0"/>
              <a:t>02 </a:t>
            </a:r>
            <a:r>
              <a:rPr lang="en-US" sz="3200" b="1" dirty="0" smtClean="0"/>
              <a:t>: </a:t>
            </a:r>
            <a:r>
              <a:rPr lang="en-US" sz="3200" b="1" dirty="0" err="1" smtClean="0"/>
              <a:t>Matabat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Manusia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354613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Hidup</a:t>
            </a:r>
            <a:r>
              <a:rPr lang="en-US" sz="3200" b="1" dirty="0"/>
              <a:t> </a:t>
            </a:r>
            <a:r>
              <a:rPr lang="en-US" sz="3200" b="1" dirty="0" err="1"/>
              <a:t>Manusia</a:t>
            </a:r>
            <a:r>
              <a:rPr lang="en-US" sz="3200" b="1" dirty="0"/>
              <a:t>…..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4) </a:t>
            </a:r>
            <a:r>
              <a:rPr lang="en-US" b="1" i="1" dirty="0" smtClean="0"/>
              <a:t>   </a:t>
            </a:r>
            <a:r>
              <a:rPr lang="en-US" b="1" i="1" dirty="0" err="1" smtClean="0"/>
              <a:t>Hidup</a:t>
            </a:r>
            <a:r>
              <a:rPr lang="en-US" b="1" i="1" dirty="0" smtClean="0"/>
              <a:t> </a:t>
            </a:r>
            <a:r>
              <a:rPr lang="en-US" b="1" i="1" dirty="0" err="1" smtClean="0"/>
              <a:t>Manusia</a:t>
            </a:r>
            <a:r>
              <a:rPr lang="en-US" b="1" i="1" dirty="0" smtClean="0"/>
              <a:t> </a:t>
            </a:r>
            <a:r>
              <a:rPr lang="en-US" b="1" i="1" dirty="0" err="1" smtClean="0"/>
              <a:t>Penuh</a:t>
            </a:r>
            <a:r>
              <a:rPr lang="en-US" b="1" i="1" dirty="0" smtClean="0"/>
              <a:t> </a:t>
            </a:r>
            <a:r>
              <a:rPr lang="en-US" b="1" i="1" dirty="0" err="1" smtClean="0"/>
              <a:t>Misteri</a:t>
            </a:r>
            <a:endParaRPr lang="en-ID" dirty="0" smtClean="0"/>
          </a:p>
          <a:p>
            <a:pPr marL="0" indent="0">
              <a:buNone/>
            </a:pPr>
            <a:endParaRPr lang="en-ID" sz="1500" dirty="0" smtClean="0"/>
          </a:p>
          <a:p>
            <a:r>
              <a:rPr lang="en-US" dirty="0" smtClean="0"/>
              <a:t>Kita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/>
              <a:t>bernilai</a:t>
            </a:r>
            <a:r>
              <a:rPr lang="en-US" dirty="0"/>
              <a:t>,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</a:t>
            </a:r>
            <a:r>
              <a:rPr lang="en-US" dirty="0" smtClean="0"/>
              <a:t>Kita 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tersembunyi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tuntas</a:t>
            </a:r>
            <a:r>
              <a:rPr lang="en-US" dirty="0"/>
              <a:t>.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misteri</a:t>
            </a:r>
            <a:r>
              <a:rPr lang="en-US" dirty="0"/>
              <a:t>  yang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dijangkau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Akal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 </a:t>
            </a:r>
            <a:r>
              <a:rPr lang="en-US" dirty="0" err="1"/>
              <a:t>tetapi</a:t>
            </a:r>
            <a:r>
              <a:rPr lang="en-US" dirty="0"/>
              <a:t>  “</a:t>
            </a:r>
            <a:r>
              <a:rPr lang="en-US" dirty="0" err="1"/>
              <a:t>keseluruhan</a:t>
            </a:r>
            <a:r>
              <a:rPr lang="en-US" dirty="0"/>
              <a:t>”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pernah</a:t>
            </a:r>
            <a:r>
              <a:rPr lang="en-US" dirty="0"/>
              <a:t>  </a:t>
            </a:r>
            <a:r>
              <a:rPr lang="en-US" dirty="0" err="1"/>
              <a:t>bisa</a:t>
            </a:r>
            <a:r>
              <a:rPr lang="en-US" dirty="0"/>
              <a:t>  </a:t>
            </a:r>
            <a:r>
              <a:rPr lang="en-US" dirty="0" err="1"/>
              <a:t>diselesaikan</a:t>
            </a:r>
            <a:r>
              <a:rPr lang="en-US" dirty="0"/>
              <a:t>  </a:t>
            </a:r>
            <a:r>
              <a:rPr lang="en-US" dirty="0" err="1" smtClean="0"/>
              <a:t>dengan</a:t>
            </a:r>
            <a:r>
              <a:rPr lang="en-ID" dirty="0"/>
              <a:t> </a:t>
            </a:r>
            <a:r>
              <a:rPr lang="en-US" dirty="0" err="1" smtClean="0"/>
              <a:t>tuntas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. </a:t>
            </a:r>
            <a:r>
              <a:rPr lang="en-US" dirty="0" err="1"/>
              <a:t>Misteri</a:t>
            </a:r>
            <a:r>
              <a:rPr lang="en-US" dirty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lama  </a:t>
            </a:r>
            <a:r>
              <a:rPr lang="en-US" dirty="0" err="1"/>
              <a:t>semakin</a:t>
            </a:r>
            <a:r>
              <a:rPr lang="en-US" dirty="0"/>
              <a:t> “</a:t>
            </a:r>
            <a:r>
              <a:rPr lang="en-US" dirty="0" err="1"/>
              <a:t>besar</a:t>
            </a:r>
            <a:r>
              <a:rPr lang="en-US" dirty="0"/>
              <a:t>”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disadari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Seorang</a:t>
            </a:r>
            <a:r>
              <a:rPr lang="en-US" dirty="0" smtClean="0"/>
              <a:t>  </a:t>
            </a:r>
            <a:r>
              <a:rPr lang="en-US" dirty="0" err="1"/>
              <a:t>filsuf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 kudus  </a:t>
            </a:r>
            <a:r>
              <a:rPr lang="en-US" dirty="0" err="1"/>
              <a:t>jaman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Edith Stein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rnah</a:t>
            </a:r>
            <a:r>
              <a:rPr lang="en-US" dirty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:</a:t>
            </a:r>
            <a:r>
              <a:rPr lang="en-ID" dirty="0" smtClean="0"/>
              <a:t> </a:t>
            </a:r>
            <a:r>
              <a:rPr lang="en-US" dirty="0" smtClean="0"/>
              <a:t>“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peradaban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ide-ide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kini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 smtClean="0"/>
              <a:t>misteri</a:t>
            </a:r>
            <a:r>
              <a:rPr lang="en-US" dirty="0"/>
              <a:t>, </a:t>
            </a:r>
            <a:r>
              <a:rPr lang="en-US" dirty="0" err="1"/>
              <a:t>rahasia</a:t>
            </a:r>
            <a:r>
              <a:rPr lang="en-US" dirty="0"/>
              <a:t>  </a:t>
            </a:r>
            <a:r>
              <a:rPr lang="en-US" dirty="0" err="1"/>
              <a:t>terselubung</a:t>
            </a:r>
            <a:r>
              <a:rPr lang="en-US" dirty="0"/>
              <a:t>  yang  </a:t>
            </a:r>
            <a:r>
              <a:rPr lang="en-US" dirty="0" err="1"/>
              <a:t>mahabesar</a:t>
            </a:r>
            <a:r>
              <a:rPr lang="en-US" dirty="0"/>
              <a:t>.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teka-teki</a:t>
            </a:r>
            <a:r>
              <a:rPr lang="en-US" dirty="0"/>
              <a:t> 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keajaiban</a:t>
            </a:r>
            <a:r>
              <a:rPr lang="en-US" dirty="0" smtClean="0"/>
              <a:t>.”</a:t>
            </a:r>
            <a:endParaRPr lang="en-ID" dirty="0"/>
          </a:p>
          <a:p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bergerak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, </a:t>
            </a:r>
            <a:r>
              <a:rPr lang="en-US" dirty="0" smtClean="0"/>
              <a:t>men-</a:t>
            </a:r>
            <a:r>
              <a:rPr lang="en-US" dirty="0" err="1" smtClean="0"/>
              <a:t>dengar</a:t>
            </a:r>
            <a:r>
              <a:rPr lang="en-US" dirty="0"/>
              <a:t>,   </a:t>
            </a:r>
            <a:r>
              <a:rPr lang="en-US" dirty="0" err="1"/>
              <a:t>berbicara</a:t>
            </a:r>
            <a:r>
              <a:rPr lang="en-US" dirty="0"/>
              <a:t>   </a:t>
            </a:r>
            <a:r>
              <a:rPr lang="en-US" dirty="0" err="1"/>
              <a:t>dan</a:t>
            </a:r>
            <a:r>
              <a:rPr lang="en-US" dirty="0"/>
              <a:t>   </a:t>
            </a:r>
            <a:r>
              <a:rPr lang="en-US" dirty="0" err="1"/>
              <a:t>berkomunikasi</a:t>
            </a:r>
            <a:r>
              <a:rPr lang="en-US" dirty="0"/>
              <a:t>,   </a:t>
            </a:r>
            <a:r>
              <a:rPr lang="en-US" dirty="0" err="1" smtClean="0"/>
              <a:t>berteman</a:t>
            </a:r>
            <a:r>
              <a:rPr lang="en-US" dirty="0"/>
              <a:t>,  </a:t>
            </a:r>
            <a:r>
              <a:rPr lang="en-US" dirty="0" err="1" smtClean="0"/>
              <a:t>mencintai</a:t>
            </a:r>
            <a:r>
              <a:rPr lang="en-US" dirty="0"/>
              <a:t>….</a:t>
            </a:r>
            <a:r>
              <a:rPr lang="en-US" dirty="0" err="1"/>
              <a:t>dsbnya</a:t>
            </a:r>
            <a:r>
              <a:rPr lang="en-US" dirty="0"/>
              <a:t>, </a:t>
            </a:r>
            <a:r>
              <a:rPr lang="en-US" dirty="0" err="1" smtClean="0"/>
              <a:t>meru-pakan</a:t>
            </a:r>
            <a:r>
              <a:rPr lang="en-US" dirty="0" smtClean="0"/>
              <a:t> </a:t>
            </a:r>
            <a:r>
              <a:rPr lang="en-US" dirty="0" err="1"/>
              <a:t>hal-hal</a:t>
            </a:r>
            <a:r>
              <a:rPr lang="en-US" dirty="0"/>
              <a:t>  yang 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mengagumkan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ajaib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sunguh-sungguh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misteri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Martabat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Pandangan</a:t>
            </a:r>
            <a:r>
              <a:rPr lang="en-US" sz="3200" dirty="0"/>
              <a:t> </a:t>
            </a:r>
            <a:r>
              <a:rPr lang="en-US" sz="3200" dirty="0" err="1"/>
              <a:t>Konsili</a:t>
            </a:r>
            <a:r>
              <a:rPr lang="en-US" sz="3200" dirty="0"/>
              <a:t> </a:t>
            </a:r>
            <a:r>
              <a:rPr lang="en-US" sz="3200" dirty="0" err="1"/>
              <a:t>Vatikan</a:t>
            </a:r>
            <a:r>
              <a:rPr lang="en-US" sz="3200" dirty="0"/>
              <a:t> II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Acapkali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melihat</a:t>
            </a:r>
            <a:r>
              <a:rPr lang="en-US" dirty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tolok</a:t>
            </a:r>
            <a:r>
              <a:rPr lang="en-US" dirty="0"/>
              <a:t>  </a:t>
            </a:r>
            <a:r>
              <a:rPr lang="en-US" dirty="0" err="1"/>
              <a:t>ukur</a:t>
            </a:r>
            <a:r>
              <a:rPr lang="en-US" dirty="0"/>
              <a:t>  yang  </a:t>
            </a:r>
            <a:r>
              <a:rPr lang="en-US" dirty="0" err="1"/>
              <a:t>mutlak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merendahkan</a:t>
            </a:r>
            <a:r>
              <a:rPr lang="en-US" dirty="0" smtClean="0"/>
              <a:t> 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hingga</a:t>
            </a:r>
            <a:r>
              <a:rPr lang="en-US" dirty="0"/>
              <a:t>  </a:t>
            </a:r>
            <a:r>
              <a:rPr lang="en-US" dirty="0" err="1"/>
              <a:t>sampai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ambang</a:t>
            </a:r>
            <a:r>
              <a:rPr lang="en-US" dirty="0"/>
              <a:t>  </a:t>
            </a:r>
            <a:r>
              <a:rPr lang="en-US" dirty="0" err="1"/>
              <a:t>keputusasaan</a:t>
            </a:r>
            <a:r>
              <a:rPr lang="en-US" dirty="0"/>
              <a:t>.  Hal 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bimbang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gelisah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Gereja</a:t>
            </a:r>
            <a:r>
              <a:rPr lang="en-US" dirty="0" smtClean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kegelisahan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merasakan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yang  </a:t>
            </a:r>
            <a:r>
              <a:rPr lang="en-US" dirty="0" err="1"/>
              <a:t>dialami</a:t>
            </a:r>
            <a:r>
              <a:rPr lang="en-US" dirty="0"/>
              <a:t> 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mendalam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diterangi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Allah yang  </a:t>
            </a:r>
            <a:r>
              <a:rPr lang="en-US" dirty="0" err="1"/>
              <a:t>mewahyukan</a:t>
            </a:r>
            <a:r>
              <a:rPr lang="en-US" dirty="0"/>
              <a:t> 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Gereja</a:t>
            </a:r>
            <a:r>
              <a:rPr lang="en-US" dirty="0"/>
              <a:t>  </a:t>
            </a:r>
            <a:r>
              <a:rPr lang="en-US" dirty="0" err="1" smtClean="0"/>
              <a:t>berusaha</a:t>
            </a:r>
            <a:r>
              <a:rPr lang="en-US" dirty="0" smtClean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menjawab</a:t>
            </a:r>
            <a:r>
              <a:rPr lang="en-US" dirty="0"/>
              <a:t>  </a:t>
            </a:r>
            <a:r>
              <a:rPr lang="en-US" dirty="0" err="1"/>
              <a:t>kesukaran</a:t>
            </a:r>
            <a:r>
              <a:rPr lang="en-US" dirty="0"/>
              <a:t>- </a:t>
            </a:r>
            <a:r>
              <a:rPr lang="en-US" dirty="0" err="1"/>
              <a:t>kesukaran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  </a:t>
            </a:r>
            <a:r>
              <a:rPr lang="en-US" dirty="0" err="1"/>
              <a:t>melukiskan</a:t>
            </a:r>
            <a:r>
              <a:rPr lang="en-US" dirty="0"/>
              <a:t>    </a:t>
            </a:r>
            <a:r>
              <a:rPr lang="en-US" dirty="0" err="1"/>
              <a:t>keadaan</a:t>
            </a:r>
            <a:r>
              <a:rPr lang="en-US" dirty="0"/>
              <a:t>    </a:t>
            </a:r>
            <a:r>
              <a:rPr lang="en-US" dirty="0" err="1"/>
              <a:t>manusia</a:t>
            </a:r>
            <a:r>
              <a:rPr lang="en-US" dirty="0"/>
              <a:t>    yang    </a:t>
            </a:r>
            <a:r>
              <a:rPr lang="en-US" dirty="0" err="1"/>
              <a:t>sebenarnya</a:t>
            </a:r>
            <a:r>
              <a:rPr lang="en-US" dirty="0"/>
              <a:t>,    </a:t>
            </a:r>
            <a:r>
              <a:rPr lang="en-US" dirty="0" err="1" smtClean="0"/>
              <a:t>menjelas-kan</a:t>
            </a:r>
            <a:r>
              <a:rPr lang="en-US" dirty="0" smtClean="0"/>
              <a:t>    </a:t>
            </a:r>
            <a:r>
              <a:rPr lang="en-US" dirty="0" err="1"/>
              <a:t>kelemahan</a:t>
            </a:r>
            <a:r>
              <a:rPr lang="en-US" dirty="0"/>
              <a:t>- </a:t>
            </a:r>
            <a:r>
              <a:rPr lang="en-US" dirty="0" err="1"/>
              <a:t>kelemahannya</a:t>
            </a:r>
            <a:r>
              <a:rPr lang="en-US" dirty="0"/>
              <a:t>,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 smtClean="0"/>
              <a:t>dirinya</a:t>
            </a:r>
            <a:r>
              <a:rPr lang="en-US" dirty="0"/>
              <a:t>, </a:t>
            </a:r>
            <a:r>
              <a:rPr lang="en-US" dirty="0" err="1"/>
              <a:t>martabat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penggilannya</a:t>
            </a:r>
            <a:r>
              <a:rPr lang="en-US" dirty="0"/>
              <a:t> </a:t>
            </a:r>
            <a:endParaRPr lang="en-ID" dirty="0"/>
          </a:p>
          <a:p>
            <a:r>
              <a:rPr lang="en-US" dirty="0"/>
              <a:t>Dari </a:t>
            </a:r>
            <a:r>
              <a:rPr lang="en-US" dirty="0" err="1"/>
              <a:t>kodratnya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sesamanya</a:t>
            </a:r>
            <a:r>
              <a:rPr lang="en-US" dirty="0" smtClean="0"/>
              <a:t>.</a:t>
            </a:r>
            <a:r>
              <a:rPr lang="en-ID" dirty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 </a:t>
            </a:r>
            <a:r>
              <a:rPr lang="en-US" dirty="0"/>
              <a:t>orang  lain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mampuannya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Manusia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diciptakan</a:t>
            </a:r>
            <a:r>
              <a:rPr lang="en-US" dirty="0"/>
              <a:t> Allah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lain.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dianugerahi</a:t>
            </a:r>
            <a:r>
              <a:rPr lang="en-US" dirty="0"/>
              <a:t> </a:t>
            </a:r>
            <a:r>
              <a:rPr lang="en-US" dirty="0" err="1"/>
              <a:t>keistimewaan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,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kehendak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/>
              <a:t>Martabat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Vatikan</a:t>
            </a:r>
            <a:r>
              <a:rPr lang="en-US" sz="3000" dirty="0"/>
              <a:t> II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a.  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makhluk</a:t>
            </a:r>
            <a:r>
              <a:rPr lang="en-US" b="1" dirty="0"/>
              <a:t> </a:t>
            </a:r>
            <a:r>
              <a:rPr lang="en-US" b="1" dirty="0" err="1"/>
              <a:t>berakal</a:t>
            </a:r>
            <a:r>
              <a:rPr lang="en-US" b="1" dirty="0"/>
              <a:t> </a:t>
            </a:r>
            <a:r>
              <a:rPr lang="en-US" b="1" dirty="0" err="1" smtClean="0"/>
              <a:t>budi</a:t>
            </a:r>
            <a:r>
              <a:rPr lang="en-US" dirty="0"/>
              <a:t> </a:t>
            </a:r>
            <a:endParaRPr lang="en-ID" dirty="0"/>
          </a:p>
          <a:p>
            <a:r>
              <a:rPr lang="en-US" sz="2900" dirty="0" smtClean="0"/>
              <a:t>Hal </a:t>
            </a:r>
            <a:r>
              <a:rPr lang="en-US" sz="2900" dirty="0"/>
              <a:t>yang </a:t>
            </a:r>
            <a:r>
              <a:rPr lang="en-US" sz="2900" dirty="0" err="1"/>
              <a:t>menjadikan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sebagai</a:t>
            </a:r>
            <a:r>
              <a:rPr lang="en-US" sz="2900" dirty="0"/>
              <a:t> </a:t>
            </a:r>
            <a:r>
              <a:rPr lang="en-US" sz="2900" dirty="0" err="1"/>
              <a:t>makhluk</a:t>
            </a:r>
            <a:r>
              <a:rPr lang="en-US" sz="2900" dirty="0"/>
              <a:t> </a:t>
            </a:r>
            <a:r>
              <a:rPr lang="en-US" sz="2900" dirty="0" err="1" smtClean="0"/>
              <a:t>bermartabat</a:t>
            </a:r>
            <a:r>
              <a:rPr lang="en-US" sz="2900" dirty="0" smtClean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otonom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budinya</a:t>
            </a:r>
            <a:r>
              <a:rPr lang="en-US" sz="2900" dirty="0"/>
              <a:t>. Akal </a:t>
            </a:r>
            <a:r>
              <a:rPr lang="en-US" sz="2900" dirty="0" err="1"/>
              <a:t>budi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ciri</a:t>
            </a:r>
            <a:r>
              <a:rPr lang="en-US" sz="2900" dirty="0"/>
              <a:t> </a:t>
            </a:r>
            <a:r>
              <a:rPr lang="en-US" sz="2900" dirty="0" err="1"/>
              <a:t>khas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yang </a:t>
            </a:r>
            <a:r>
              <a:rPr lang="en-US" sz="2900" dirty="0" err="1"/>
              <a:t>unik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sekaligus</a:t>
            </a:r>
            <a:r>
              <a:rPr lang="en-US" sz="2900" dirty="0"/>
              <a:t> </a:t>
            </a:r>
            <a:r>
              <a:rPr lang="en-US" sz="2900" dirty="0" err="1"/>
              <a:t>membedakannya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makhluk</a:t>
            </a:r>
            <a:r>
              <a:rPr lang="en-US" sz="2900" dirty="0"/>
              <a:t> </a:t>
            </a:r>
            <a:r>
              <a:rPr lang="en-US" sz="2900" dirty="0" err="1"/>
              <a:t>ciptaan</a:t>
            </a:r>
            <a:r>
              <a:rPr lang="en-US" sz="2900" dirty="0"/>
              <a:t> lain, </a:t>
            </a:r>
            <a:r>
              <a:rPr lang="en-US" sz="2900" dirty="0" err="1"/>
              <a:t>khususnya</a:t>
            </a:r>
            <a:r>
              <a:rPr lang="en-US" sz="2900" dirty="0"/>
              <a:t>  </a:t>
            </a:r>
            <a:r>
              <a:rPr lang="en-US" sz="2900" dirty="0" err="1"/>
              <a:t>binatang</a:t>
            </a:r>
            <a:r>
              <a:rPr lang="en-US" sz="2900" dirty="0"/>
              <a:t>. </a:t>
            </a:r>
            <a:endParaRPr lang="en-US" sz="2900" dirty="0" smtClean="0"/>
          </a:p>
          <a:p>
            <a:r>
              <a:rPr lang="en-US" sz="2900" dirty="0" smtClean="0"/>
              <a:t>Akal  </a:t>
            </a:r>
            <a:r>
              <a:rPr lang="en-US" sz="2900" dirty="0" err="1"/>
              <a:t>budi</a:t>
            </a:r>
            <a:r>
              <a:rPr lang="en-US" sz="2900" dirty="0"/>
              <a:t>  </a:t>
            </a:r>
            <a:r>
              <a:rPr lang="en-US" sz="2900" dirty="0" err="1"/>
              <a:t>menjadi</a:t>
            </a:r>
            <a:r>
              <a:rPr lang="en-US" sz="2900" dirty="0"/>
              <a:t>  </a:t>
            </a:r>
            <a:r>
              <a:rPr lang="en-US" sz="2900" dirty="0" err="1"/>
              <a:t>bentuk</a:t>
            </a:r>
            <a:r>
              <a:rPr lang="en-US" sz="2900" dirty="0"/>
              <a:t> </a:t>
            </a:r>
            <a:r>
              <a:rPr lang="en-US" sz="2900" dirty="0" err="1"/>
              <a:t>keunggulan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. </a:t>
            </a:r>
            <a:r>
              <a:rPr lang="en-US" sz="2900" dirty="0" err="1"/>
              <a:t>Maka</a:t>
            </a:r>
            <a:r>
              <a:rPr lang="en-US" sz="2900" dirty="0"/>
              <a:t> </a:t>
            </a:r>
            <a:r>
              <a:rPr lang="en-US" sz="2900" dirty="0" err="1"/>
              <a:t>hidup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tindakannya</a:t>
            </a:r>
            <a:r>
              <a:rPr lang="en-US" sz="2900" dirty="0"/>
              <a:t> </a:t>
            </a:r>
            <a:r>
              <a:rPr lang="en-US" sz="2900" dirty="0" err="1"/>
              <a:t>harus</a:t>
            </a:r>
            <a:r>
              <a:rPr lang="en-US" sz="2900" dirty="0"/>
              <a:t> </a:t>
            </a:r>
            <a:r>
              <a:rPr lang="en-US" sz="2900" dirty="0" err="1"/>
              <a:t>didasarkan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budinya</a:t>
            </a:r>
            <a:r>
              <a:rPr lang="en-US" sz="2900" dirty="0"/>
              <a:t>. 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</a:t>
            </a:r>
            <a:r>
              <a:rPr lang="en-US" sz="2900" dirty="0"/>
              <a:t>  yang  </a:t>
            </a:r>
            <a:r>
              <a:rPr lang="en-US" sz="2900" dirty="0" err="1" smtClean="0"/>
              <a:t>dimiliki</a:t>
            </a:r>
            <a:r>
              <a:rPr lang="en-US" sz="2900" dirty="0" smtClean="0"/>
              <a:t>,  </a:t>
            </a:r>
            <a:r>
              <a:rPr lang="en-US" sz="2900" dirty="0" err="1"/>
              <a:t>manusia</a:t>
            </a:r>
            <a:r>
              <a:rPr lang="en-US" sz="2900" dirty="0"/>
              <a:t>  </a:t>
            </a:r>
            <a:r>
              <a:rPr lang="en-US" sz="2900" dirty="0" err="1"/>
              <a:t>mampu</a:t>
            </a:r>
            <a:r>
              <a:rPr lang="en-US" sz="2900" dirty="0"/>
              <a:t>  </a:t>
            </a:r>
            <a:r>
              <a:rPr lang="en-US" sz="2900" dirty="0" err="1"/>
              <a:t>mencapai</a:t>
            </a:r>
            <a:r>
              <a:rPr lang="en-US" sz="2900" dirty="0"/>
              <a:t>  </a:t>
            </a:r>
            <a:r>
              <a:rPr lang="en-US" sz="2900" dirty="0" err="1"/>
              <a:t>kemajuan</a:t>
            </a:r>
            <a:r>
              <a:rPr lang="en-US" sz="2900" dirty="0"/>
              <a:t>  </a:t>
            </a:r>
            <a:r>
              <a:rPr lang="en-US" sz="2900" dirty="0" err="1"/>
              <a:t>dalam</a:t>
            </a:r>
            <a:r>
              <a:rPr lang="en-US" sz="2900" dirty="0"/>
              <a:t>  </a:t>
            </a:r>
            <a:r>
              <a:rPr lang="en-US" sz="2900" dirty="0" err="1"/>
              <a:t>ilmu</a:t>
            </a:r>
            <a:r>
              <a:rPr lang="en-US" sz="2900" dirty="0"/>
              <a:t>  </a:t>
            </a:r>
            <a:r>
              <a:rPr lang="en-US" sz="2900" dirty="0" err="1" smtClean="0"/>
              <a:t>pengetahuan</a:t>
            </a:r>
            <a:r>
              <a:rPr lang="en-US" sz="2900" dirty="0" smtClean="0"/>
              <a:t> </a:t>
            </a:r>
            <a:r>
              <a:rPr lang="en-US" sz="2900" dirty="0" err="1"/>
              <a:t>empiris</a:t>
            </a:r>
            <a:r>
              <a:rPr lang="en-US" sz="2900" dirty="0"/>
              <a:t>,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ketrampilan</a:t>
            </a:r>
            <a:r>
              <a:rPr lang="en-US" sz="2900" dirty="0"/>
              <a:t> </a:t>
            </a:r>
            <a:r>
              <a:rPr lang="en-US" sz="2900" dirty="0" err="1"/>
              <a:t>teknis</a:t>
            </a:r>
            <a:r>
              <a:rPr lang="en-US" sz="2900" dirty="0"/>
              <a:t> 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ilmu-ilmu</a:t>
            </a:r>
            <a:r>
              <a:rPr lang="en-US" sz="2900" dirty="0"/>
              <a:t> </a:t>
            </a:r>
            <a:r>
              <a:rPr lang="en-US" sz="2900" dirty="0" err="1"/>
              <a:t>kerohanian</a:t>
            </a:r>
            <a:r>
              <a:rPr lang="en-US" sz="2900" dirty="0"/>
              <a:t>. </a:t>
            </a:r>
            <a:r>
              <a:rPr lang="en-US" sz="2900" dirty="0" err="1"/>
              <a:t>Bahkan</a:t>
            </a:r>
            <a:r>
              <a:rPr lang="en-US" sz="2900" dirty="0"/>
              <a:t> </a:t>
            </a:r>
            <a:r>
              <a:rPr lang="en-US" sz="2900" dirty="0" err="1"/>
              <a:t>pada</a:t>
            </a:r>
            <a:r>
              <a:rPr lang="en-US" sz="2900" dirty="0"/>
              <a:t>  </a:t>
            </a:r>
            <a:r>
              <a:rPr lang="en-US" sz="2900" dirty="0" err="1"/>
              <a:t>zaman</a:t>
            </a:r>
            <a:r>
              <a:rPr lang="en-US" sz="2900" dirty="0"/>
              <a:t> </a:t>
            </a:r>
            <a:r>
              <a:rPr lang="en-US" sz="2900" dirty="0" err="1"/>
              <a:t>sekarang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telah</a:t>
            </a:r>
            <a:r>
              <a:rPr lang="en-US" sz="2900" dirty="0"/>
              <a:t> </a:t>
            </a:r>
            <a:r>
              <a:rPr lang="en-US" sz="2900" dirty="0" err="1"/>
              <a:t>mencapai</a:t>
            </a:r>
            <a:r>
              <a:rPr lang="en-US" sz="2900" dirty="0"/>
              <a:t> </a:t>
            </a:r>
            <a:r>
              <a:rPr lang="en-US" sz="2900" dirty="0" err="1"/>
              <a:t>taraf</a:t>
            </a:r>
            <a:r>
              <a:rPr lang="en-US" sz="2900" dirty="0"/>
              <a:t> </a:t>
            </a:r>
            <a:r>
              <a:rPr lang="en-US" sz="2900" dirty="0" err="1"/>
              <a:t>pengetahuan</a:t>
            </a:r>
            <a:r>
              <a:rPr lang="en-US" sz="2900" dirty="0"/>
              <a:t> yang paling </a:t>
            </a:r>
            <a:r>
              <a:rPr lang="en-US" sz="2900" dirty="0" err="1"/>
              <a:t>tinggi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menyelidiki</a:t>
            </a:r>
            <a:r>
              <a:rPr lang="en-US" sz="2900" dirty="0"/>
              <a:t> </a:t>
            </a:r>
            <a:r>
              <a:rPr lang="en-US" sz="2900" dirty="0" err="1"/>
              <a:t>alam</a:t>
            </a:r>
            <a:r>
              <a:rPr lang="en-US" sz="2900" dirty="0"/>
              <a:t> </a:t>
            </a:r>
            <a:r>
              <a:rPr lang="en-US" sz="2900" dirty="0" err="1"/>
              <a:t>bendawi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 smtClean="0"/>
              <a:t>menaklukkannya</a:t>
            </a:r>
            <a:r>
              <a:rPr lang="en-US" sz="2900" dirty="0" smtClean="0"/>
              <a:t> </a:t>
            </a:r>
            <a:r>
              <a:rPr lang="en-US" sz="2900" dirty="0" err="1" smtClean="0"/>
              <a:t>kepada</a:t>
            </a:r>
            <a:r>
              <a:rPr lang="en-US" sz="2900" dirty="0" smtClean="0"/>
              <a:t> </a:t>
            </a:r>
            <a:r>
              <a:rPr lang="en-US" sz="2900" dirty="0" err="1"/>
              <a:t>dirinya</a:t>
            </a:r>
            <a:r>
              <a:rPr lang="en-US" sz="2900" dirty="0"/>
              <a:t>. </a:t>
            </a:r>
            <a:r>
              <a:rPr lang="en-US" sz="2900" dirty="0" err="1"/>
              <a:t>Namun</a:t>
            </a:r>
            <a:r>
              <a:rPr lang="en-US" sz="2900" dirty="0"/>
              <a:t> </a:t>
            </a:r>
            <a:r>
              <a:rPr lang="en-US" sz="2900" dirty="0" err="1" smtClean="0"/>
              <a:t>demikian</a:t>
            </a:r>
            <a:r>
              <a:rPr lang="en-US" sz="2900" dirty="0" smtClean="0"/>
              <a:t> </a:t>
            </a:r>
            <a:r>
              <a:rPr lang="en-US" sz="2900" dirty="0" err="1"/>
              <a:t>ia</a:t>
            </a:r>
            <a:r>
              <a:rPr lang="en-US" sz="2900" dirty="0"/>
              <a:t> </a:t>
            </a:r>
            <a:r>
              <a:rPr lang="en-US" sz="2900" dirty="0" err="1"/>
              <a:t>masih</a:t>
            </a:r>
            <a:r>
              <a:rPr lang="en-US" sz="2900" dirty="0"/>
              <a:t> </a:t>
            </a:r>
            <a:r>
              <a:rPr lang="en-US" sz="2900" dirty="0" err="1"/>
              <a:t>terus</a:t>
            </a:r>
            <a:r>
              <a:rPr lang="en-US" sz="2900" dirty="0"/>
              <a:t> me </a:t>
            </a:r>
            <a:r>
              <a:rPr lang="en-US" sz="2900" dirty="0" err="1"/>
              <a:t>ncari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 smtClean="0"/>
              <a:t>menemukan</a:t>
            </a:r>
            <a:r>
              <a:rPr lang="en-US" sz="2900" dirty="0" smtClean="0"/>
              <a:t> </a:t>
            </a:r>
            <a:r>
              <a:rPr lang="en-US" sz="2900" dirty="0" err="1" smtClean="0"/>
              <a:t>kebenaran</a:t>
            </a:r>
            <a:r>
              <a:rPr lang="en-US" sz="2900" dirty="0" smtClean="0"/>
              <a:t> </a:t>
            </a:r>
            <a:r>
              <a:rPr lang="en-US" sz="2900" dirty="0"/>
              <a:t>yang </a:t>
            </a:r>
            <a:r>
              <a:rPr lang="en-US" sz="2900" dirty="0" err="1"/>
              <a:t>semakin</a:t>
            </a:r>
            <a:r>
              <a:rPr lang="en-US" sz="2900" dirty="0"/>
              <a:t> </a:t>
            </a:r>
            <a:r>
              <a:rPr lang="en-US" sz="2900" dirty="0" err="1" smtClean="0"/>
              <a:t>mendalam</a:t>
            </a:r>
            <a:r>
              <a:rPr lang="en-US" sz="2900" dirty="0" smtClean="0"/>
              <a:t>. </a:t>
            </a:r>
            <a:r>
              <a:rPr lang="en-US" sz="2900" dirty="0"/>
              <a:t>Akal </a:t>
            </a:r>
            <a:r>
              <a:rPr lang="en-US" sz="2900" dirty="0" err="1"/>
              <a:t>budi</a:t>
            </a:r>
            <a:r>
              <a:rPr lang="en-US" sz="2900" dirty="0"/>
              <a:t>  </a:t>
            </a:r>
            <a:r>
              <a:rPr lang="en-US" sz="2900" dirty="0" err="1"/>
              <a:t>memperkaya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pelbagai</a:t>
            </a:r>
            <a:r>
              <a:rPr lang="en-US" sz="2900" dirty="0"/>
              <a:t> </a:t>
            </a:r>
            <a:r>
              <a:rPr lang="en-US" sz="2900" dirty="0" err="1" smtClean="0"/>
              <a:t>kemampuan</a:t>
            </a:r>
            <a:r>
              <a:rPr lang="en-US" sz="2900" dirty="0"/>
              <a:t>, </a:t>
            </a:r>
            <a:r>
              <a:rPr lang="en-US" sz="2900" dirty="0" err="1"/>
              <a:t>seperti</a:t>
            </a:r>
            <a:r>
              <a:rPr lang="en-US" sz="2900" dirty="0"/>
              <a:t>:</a:t>
            </a:r>
            <a:endParaRPr lang="en-ID" sz="2900" dirty="0"/>
          </a:p>
          <a:p>
            <a:pPr marL="0" indent="0">
              <a:buNone/>
            </a:pPr>
            <a:r>
              <a:rPr lang="en-US" sz="2900" dirty="0" smtClean="0"/>
              <a:t>1</a:t>
            </a:r>
            <a:r>
              <a:rPr lang="en-US" sz="2900" dirty="0"/>
              <a:t>)    </a:t>
            </a:r>
            <a:r>
              <a:rPr lang="en-US" sz="2900" dirty="0" err="1"/>
              <a:t>Mengerti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 smtClean="0"/>
              <a:t>menyadari</a:t>
            </a:r>
            <a:r>
              <a:rPr lang="en-US" sz="2900" dirty="0" smtClean="0"/>
              <a:t> </a:t>
            </a:r>
            <a:r>
              <a:rPr lang="en-US" sz="2900" dirty="0" err="1"/>
              <a:t>dirinya</a:t>
            </a:r>
            <a:r>
              <a:rPr lang="en-US" sz="2900" dirty="0"/>
              <a:t> </a:t>
            </a:r>
            <a:r>
              <a:rPr lang="en-US" sz="2900" dirty="0" err="1"/>
              <a:t>sendiri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dunia</a:t>
            </a:r>
            <a:r>
              <a:rPr lang="en-US" sz="2900" dirty="0"/>
              <a:t> </a:t>
            </a:r>
            <a:r>
              <a:rPr lang="en-US" sz="2900" dirty="0" err="1"/>
              <a:t>sekitarnya</a:t>
            </a:r>
            <a:r>
              <a:rPr lang="en-US" sz="2900" dirty="0" smtClean="0"/>
              <a:t>.</a:t>
            </a:r>
            <a:endParaRPr lang="en-ID" sz="2900" dirty="0"/>
          </a:p>
          <a:p>
            <a:pPr marL="400050" lvl="1" indent="0">
              <a:buNone/>
            </a:pPr>
            <a:r>
              <a:rPr lang="en-US" sz="2900" dirty="0" err="1"/>
              <a:t>Ini</a:t>
            </a:r>
            <a:r>
              <a:rPr lang="en-US" sz="2900" dirty="0"/>
              <a:t> </a:t>
            </a:r>
            <a:r>
              <a:rPr lang="en-US" sz="2900" dirty="0" err="1"/>
              <a:t>berarti</a:t>
            </a:r>
            <a:r>
              <a:rPr lang="en-US" sz="2900" dirty="0"/>
              <a:t> </a:t>
            </a:r>
            <a:r>
              <a:rPr lang="en-US" sz="2900" dirty="0" err="1"/>
              <a:t>bahwa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sadar</a:t>
            </a:r>
            <a:r>
              <a:rPr lang="en-US" sz="2900" dirty="0"/>
              <a:t> </a:t>
            </a:r>
            <a:r>
              <a:rPr lang="en-US" sz="2900" dirty="0" err="1"/>
              <a:t>akan</a:t>
            </a:r>
            <a:r>
              <a:rPr lang="en-US" sz="2900" dirty="0"/>
              <a:t> </a:t>
            </a:r>
            <a:r>
              <a:rPr lang="en-US" sz="2900" dirty="0" err="1"/>
              <a:t>keberadaannya</a:t>
            </a:r>
            <a:r>
              <a:rPr lang="en-US" sz="2900" dirty="0"/>
              <a:t>, </a:t>
            </a:r>
            <a:r>
              <a:rPr lang="en-US" sz="2900" dirty="0" err="1"/>
              <a:t>tindakannya</a:t>
            </a:r>
            <a:r>
              <a:rPr lang="en-US" sz="2900" dirty="0"/>
              <a:t>, </a:t>
            </a:r>
            <a:r>
              <a:rPr lang="en-US" sz="2900" dirty="0" err="1"/>
              <a:t>sikapnya</a:t>
            </a:r>
            <a:r>
              <a:rPr lang="en-US" sz="2900" dirty="0"/>
              <a:t>, </a:t>
            </a:r>
            <a:r>
              <a:rPr lang="en-US" sz="2900" dirty="0" err="1"/>
              <a:t>dsbnya</a:t>
            </a:r>
            <a:r>
              <a:rPr lang="en-US" sz="2900" dirty="0"/>
              <a:t>. </a:t>
            </a:r>
            <a:r>
              <a:rPr lang="en-US" sz="2900" dirty="0" err="1"/>
              <a:t>Seorang</a:t>
            </a:r>
            <a:r>
              <a:rPr lang="en-US" sz="2900" dirty="0"/>
              <a:t>  </a:t>
            </a:r>
            <a:r>
              <a:rPr lang="en-US" sz="2900" dirty="0" err="1"/>
              <a:t>filsuf</a:t>
            </a:r>
            <a:r>
              <a:rPr lang="en-US" sz="2900" dirty="0"/>
              <a:t>  </a:t>
            </a:r>
            <a:r>
              <a:rPr lang="en-US" sz="2900" dirty="0" err="1"/>
              <a:t>Perancis</a:t>
            </a:r>
            <a:r>
              <a:rPr lang="en-US" sz="2900" dirty="0"/>
              <a:t>  (Rene  Descartes),  </a:t>
            </a:r>
            <a:r>
              <a:rPr lang="en-US" sz="2900" dirty="0" err="1"/>
              <a:t>pernah</a:t>
            </a:r>
            <a:r>
              <a:rPr lang="en-US" sz="2900" dirty="0"/>
              <a:t>  </a:t>
            </a:r>
            <a:r>
              <a:rPr lang="en-US" sz="2900" dirty="0" err="1"/>
              <a:t>berkata</a:t>
            </a:r>
            <a:r>
              <a:rPr lang="en-US" sz="2900" dirty="0"/>
              <a:t> :  </a:t>
            </a:r>
            <a:r>
              <a:rPr lang="en-US" sz="2900" i="1" dirty="0"/>
              <a:t>“Cogito  ergo  sum”  </a:t>
            </a:r>
            <a:r>
              <a:rPr lang="en-US" sz="2900" dirty="0"/>
              <a:t>(</a:t>
            </a:r>
            <a:r>
              <a:rPr lang="en-US" sz="2900" dirty="0" err="1"/>
              <a:t>saya</a:t>
            </a:r>
            <a:r>
              <a:rPr lang="en-US" sz="2900" dirty="0"/>
              <a:t> </a:t>
            </a:r>
            <a:r>
              <a:rPr lang="en-US" sz="2900" dirty="0" err="1"/>
              <a:t>berpiki</a:t>
            </a:r>
            <a:r>
              <a:rPr lang="en-US" sz="2900" dirty="0"/>
              <a:t> r </a:t>
            </a:r>
            <a:r>
              <a:rPr lang="en-US" sz="2900" dirty="0" err="1"/>
              <a:t>maka</a:t>
            </a:r>
            <a:r>
              <a:rPr lang="en-US" sz="2900" dirty="0"/>
              <a:t>  </a:t>
            </a:r>
            <a:r>
              <a:rPr lang="en-US" sz="2900" dirty="0" err="1"/>
              <a:t>saya</a:t>
            </a:r>
            <a:r>
              <a:rPr lang="en-US" sz="2900" dirty="0"/>
              <a:t> </a:t>
            </a:r>
            <a:r>
              <a:rPr lang="en-US" sz="2900" dirty="0" err="1"/>
              <a:t>ada</a:t>
            </a:r>
            <a:r>
              <a:rPr lang="en-US" sz="2900" dirty="0"/>
              <a:t>).</a:t>
            </a:r>
            <a:r>
              <a:rPr lang="en-US" sz="2900" dirty="0" err="1"/>
              <a:t>Maka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kesadarannya</a:t>
            </a:r>
            <a:r>
              <a:rPr lang="en-US" sz="2900" dirty="0"/>
              <a:t>,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merefleksikan</a:t>
            </a:r>
            <a:r>
              <a:rPr lang="en-US" sz="2900" dirty="0"/>
              <a:t> </a:t>
            </a:r>
            <a:r>
              <a:rPr lang="en-US" sz="2900" dirty="0" err="1"/>
              <a:t>diri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tindakannya</a:t>
            </a:r>
            <a:r>
              <a:rPr lang="en-US" sz="2900" dirty="0"/>
              <a:t>. </a:t>
            </a:r>
            <a:r>
              <a:rPr lang="en-US" sz="2900" dirty="0" err="1" smtClean="0"/>
              <a:t>Ia</a:t>
            </a:r>
            <a:r>
              <a:rPr lang="en-US" sz="2900" dirty="0" smtClean="0"/>
              <a:t> </a:t>
            </a:r>
            <a:r>
              <a:rPr lang="en-US" sz="2900" dirty="0" err="1" smtClean="0"/>
              <a:t>tidak</a:t>
            </a:r>
            <a:r>
              <a:rPr lang="en-US" sz="2900" dirty="0" smtClean="0"/>
              <a:t> </a:t>
            </a:r>
            <a:r>
              <a:rPr lang="en-US" sz="2900" dirty="0" err="1"/>
              <a:t>hanya</a:t>
            </a:r>
            <a:r>
              <a:rPr lang="en-US" sz="2900" dirty="0"/>
              <a:t> </a:t>
            </a:r>
            <a:r>
              <a:rPr lang="en-US" sz="2900" dirty="0" err="1"/>
              <a:t>mengerti</a:t>
            </a:r>
            <a:r>
              <a:rPr lang="en-US" sz="2900" dirty="0"/>
              <a:t> </a:t>
            </a:r>
            <a:r>
              <a:rPr lang="en-US" sz="2900" dirty="0" err="1"/>
              <a:t>dirinya</a:t>
            </a:r>
            <a:r>
              <a:rPr lang="en-US" sz="2900" dirty="0"/>
              <a:t> </a:t>
            </a:r>
            <a:r>
              <a:rPr lang="en-US" sz="2900" dirty="0" err="1" smtClean="0"/>
              <a:t>sendiri</a:t>
            </a:r>
            <a:r>
              <a:rPr lang="en-US" sz="2900" dirty="0" smtClean="0"/>
              <a:t>, </a:t>
            </a:r>
            <a:r>
              <a:rPr lang="en-US" sz="2900" dirty="0" err="1"/>
              <a:t>tetapi</a:t>
            </a:r>
            <a:r>
              <a:rPr lang="en-US" sz="2900" dirty="0"/>
              <a:t> </a:t>
            </a:r>
            <a:r>
              <a:rPr lang="en-US" sz="2900" dirty="0" err="1"/>
              <a:t>juga</a:t>
            </a:r>
            <a:r>
              <a:rPr lang="en-US" sz="2900" dirty="0"/>
              <a:t> </a:t>
            </a:r>
            <a:r>
              <a:rPr lang="en-US" sz="2900" dirty="0" err="1"/>
              <a:t>mengerti</a:t>
            </a:r>
            <a:r>
              <a:rPr lang="en-US" sz="2900" dirty="0"/>
              <a:t> </a:t>
            </a:r>
            <a:r>
              <a:rPr lang="en-US" sz="2900" dirty="0" err="1"/>
              <a:t>akan</a:t>
            </a:r>
            <a:r>
              <a:rPr lang="en-US" sz="2900" dirty="0"/>
              <a:t> </a:t>
            </a:r>
            <a:r>
              <a:rPr lang="en-US" sz="2900" dirty="0" err="1"/>
              <a:t>dunia</a:t>
            </a:r>
            <a:r>
              <a:rPr lang="en-US" sz="2900" dirty="0"/>
              <a:t> </a:t>
            </a:r>
            <a:r>
              <a:rPr lang="en-US" sz="2900" dirty="0" err="1"/>
              <a:t>luar</a:t>
            </a:r>
            <a:r>
              <a:rPr lang="en-US" sz="2900" dirty="0"/>
              <a:t>. </a:t>
            </a:r>
            <a:r>
              <a:rPr lang="en-US" sz="2900" dirty="0" err="1"/>
              <a:t>Artinya</a:t>
            </a:r>
            <a:r>
              <a:rPr lang="en-US" sz="2900" dirty="0"/>
              <a:t>,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menyadari</a:t>
            </a:r>
            <a:r>
              <a:rPr lang="en-US" sz="2900" dirty="0"/>
              <a:t> </a:t>
            </a:r>
            <a:r>
              <a:rPr lang="en-US" sz="2900" dirty="0" err="1"/>
              <a:t>kebe</a:t>
            </a:r>
            <a:r>
              <a:rPr lang="en-US" sz="2900" dirty="0"/>
              <a:t> </a:t>
            </a:r>
            <a:r>
              <a:rPr lang="en-US" sz="2900" dirty="0" err="1" smtClean="0"/>
              <a:t>adaan</a:t>
            </a:r>
            <a:r>
              <a:rPr lang="en-US" sz="2900" dirty="0" smtClean="0"/>
              <a:t> </a:t>
            </a:r>
            <a:r>
              <a:rPr lang="en-US" sz="2900" dirty="0" err="1"/>
              <a:t>segala</a:t>
            </a:r>
            <a:r>
              <a:rPr lang="en-US" sz="2900" dirty="0"/>
              <a:t> </a:t>
            </a:r>
            <a:r>
              <a:rPr lang="en-US" sz="2900" dirty="0" err="1"/>
              <a:t>sesuatu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dunia</a:t>
            </a:r>
            <a:r>
              <a:rPr lang="en-US" sz="2900" dirty="0"/>
              <a:t> </a:t>
            </a:r>
            <a:r>
              <a:rPr lang="en-US" sz="2900" dirty="0" err="1"/>
              <a:t>ini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hubungan-hubungannya</a:t>
            </a:r>
            <a:r>
              <a:rPr lang="en-US" sz="2900" dirty="0"/>
              <a:t>.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budinya</a:t>
            </a:r>
            <a:r>
              <a:rPr lang="en-US" sz="2900" dirty="0"/>
              <a:t> </a:t>
            </a:r>
            <a:r>
              <a:rPr lang="en-US" sz="2900" dirty="0" err="1"/>
              <a:t>ia</a:t>
            </a:r>
            <a:r>
              <a:rPr lang="en-US" sz="2900" dirty="0"/>
              <a:t>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mencari</a:t>
            </a:r>
            <a:r>
              <a:rPr lang="en-US" sz="2900" dirty="0"/>
              <a:t> </a:t>
            </a:r>
            <a:r>
              <a:rPr lang="en-US" sz="2900" dirty="0" err="1"/>
              <a:t>hubungan</a:t>
            </a:r>
            <a:r>
              <a:rPr lang="en-US" sz="2900" dirty="0"/>
              <a:t> </a:t>
            </a:r>
            <a:r>
              <a:rPr lang="en-US" sz="2900" dirty="0" err="1"/>
              <a:t>antara</a:t>
            </a:r>
            <a:r>
              <a:rPr lang="en-US" sz="2900" dirty="0"/>
              <a:t> </a:t>
            </a:r>
            <a:r>
              <a:rPr lang="en-US" sz="2900" dirty="0" err="1"/>
              <a:t>segala</a:t>
            </a:r>
            <a:r>
              <a:rPr lang="en-US" sz="2900" dirty="0"/>
              <a:t> </a:t>
            </a:r>
            <a:r>
              <a:rPr lang="en-US" sz="2900" dirty="0" err="1"/>
              <a:t>sesuatu</a:t>
            </a:r>
            <a:r>
              <a:rPr lang="en-US" sz="2900" dirty="0"/>
              <a:t> yang </a:t>
            </a:r>
            <a:r>
              <a:rPr lang="en-US" sz="2900" dirty="0" err="1"/>
              <a:t>terjadi</a:t>
            </a:r>
            <a:r>
              <a:rPr lang="en-US" sz="2900" dirty="0"/>
              <a:t> </a:t>
            </a:r>
            <a:r>
              <a:rPr lang="en-US" sz="2900" dirty="0" err="1" smtClean="0"/>
              <a:t>disekitarnya</a:t>
            </a:r>
            <a:r>
              <a:rPr lang="en-US" sz="2900" dirty="0" smtClean="0"/>
              <a:t>.</a:t>
            </a:r>
            <a:endParaRPr lang="en-ID" sz="2900" dirty="0"/>
          </a:p>
          <a:p>
            <a:pPr marL="0" indent="0">
              <a:buNone/>
            </a:pPr>
            <a:r>
              <a:rPr lang="en-US" sz="2900" dirty="0"/>
              <a:t>2)    </a:t>
            </a:r>
            <a:r>
              <a:rPr lang="en-US" sz="2900" dirty="0" err="1"/>
              <a:t>Berkembang</a:t>
            </a:r>
            <a:r>
              <a:rPr lang="en-US" sz="2900" dirty="0"/>
              <a:t>, </a:t>
            </a:r>
            <a:r>
              <a:rPr lang="en-US" sz="2900" dirty="0" err="1"/>
              <a:t>membangun</a:t>
            </a:r>
            <a:r>
              <a:rPr lang="en-US" sz="2900" dirty="0"/>
              <a:t> </a:t>
            </a:r>
            <a:r>
              <a:rPr lang="en-US" sz="2900" dirty="0" err="1" smtClean="0"/>
              <a:t>kebudayaan</a:t>
            </a:r>
            <a:r>
              <a:rPr lang="en-US" sz="2900" dirty="0" smtClean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menciptakan</a:t>
            </a:r>
            <a:r>
              <a:rPr lang="en-US" sz="2900" dirty="0"/>
              <a:t> </a:t>
            </a:r>
            <a:r>
              <a:rPr lang="en-US" sz="2900" dirty="0" err="1"/>
              <a:t>sejarah</a:t>
            </a:r>
            <a:r>
              <a:rPr lang="en-US" sz="2900" dirty="0"/>
              <a:t>.</a:t>
            </a:r>
            <a:endParaRPr lang="en-ID" sz="2900" dirty="0"/>
          </a:p>
          <a:p>
            <a:pPr marL="400050" lvl="1" indent="0">
              <a:buNone/>
            </a:pP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budinya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i="1" dirty="0" err="1"/>
              <a:t>bertanya</a:t>
            </a:r>
            <a:r>
              <a:rPr lang="en-US" sz="2900" dirty="0"/>
              <a:t>, </a:t>
            </a:r>
            <a:r>
              <a:rPr lang="en-US" sz="2900" dirty="0" err="1"/>
              <a:t>lalu</a:t>
            </a:r>
            <a:r>
              <a:rPr lang="en-US" sz="2900" dirty="0"/>
              <a:t> </a:t>
            </a:r>
            <a:r>
              <a:rPr lang="en-US" sz="2900" i="1" dirty="0" err="1"/>
              <a:t>mencari</a:t>
            </a:r>
            <a:r>
              <a:rPr lang="en-US" sz="2900" i="1" dirty="0"/>
              <a:t> </a:t>
            </a:r>
            <a:r>
              <a:rPr lang="en-US" sz="2900" i="1" dirty="0" err="1"/>
              <a:t>jawabannya</a:t>
            </a:r>
            <a:r>
              <a:rPr lang="en-US" sz="2900" dirty="0"/>
              <a:t>. </a:t>
            </a:r>
            <a:r>
              <a:rPr lang="en-US" sz="2900" dirty="0" err="1"/>
              <a:t>Berkat</a:t>
            </a:r>
            <a:r>
              <a:rPr lang="en-US" sz="2900" dirty="0"/>
              <a:t> </a:t>
            </a:r>
            <a:r>
              <a:rPr lang="en-US" sz="2900" dirty="0" err="1"/>
              <a:t>akal</a:t>
            </a:r>
            <a:r>
              <a:rPr lang="en-US" sz="2900" dirty="0"/>
              <a:t> </a:t>
            </a:r>
            <a:r>
              <a:rPr lang="en-US" sz="2900" dirty="0" err="1"/>
              <a:t>budi</a:t>
            </a:r>
            <a:r>
              <a:rPr lang="en-US" sz="2900" dirty="0"/>
              <a:t> </a:t>
            </a:r>
            <a:r>
              <a:rPr lang="en-US" sz="2900" dirty="0" err="1"/>
              <a:t>itu</a:t>
            </a:r>
            <a:r>
              <a:rPr lang="en-US" sz="2900" dirty="0"/>
              <a:t> pula  </a:t>
            </a:r>
            <a:r>
              <a:rPr lang="en-US" sz="2900" dirty="0" err="1"/>
              <a:t>manusia</a:t>
            </a:r>
            <a:r>
              <a:rPr lang="en-US" sz="2900" dirty="0"/>
              <a:t>  </a:t>
            </a:r>
            <a:r>
              <a:rPr lang="en-US" sz="2900" dirty="0" err="1"/>
              <a:t>mampu</a:t>
            </a:r>
            <a:r>
              <a:rPr lang="en-US" sz="2900" dirty="0"/>
              <a:t>  </a:t>
            </a:r>
            <a:r>
              <a:rPr lang="en-US" sz="2900" dirty="0" err="1"/>
              <a:t>menciptakan</a:t>
            </a:r>
            <a:r>
              <a:rPr lang="en-US" sz="2900" dirty="0"/>
              <a:t>  </a:t>
            </a:r>
            <a:r>
              <a:rPr lang="en-US" sz="2900" dirty="0" err="1"/>
              <a:t>ilmu</a:t>
            </a:r>
            <a:r>
              <a:rPr lang="en-US" sz="2900" dirty="0"/>
              <a:t>  </a:t>
            </a:r>
            <a:r>
              <a:rPr lang="en-US" sz="2900" dirty="0" err="1"/>
              <a:t>pengetahuan</a:t>
            </a:r>
            <a:r>
              <a:rPr lang="en-US" sz="2900" dirty="0"/>
              <a:t>  </a:t>
            </a:r>
            <a:r>
              <a:rPr lang="en-US" sz="2900" dirty="0" err="1"/>
              <a:t>dan</a:t>
            </a:r>
            <a:r>
              <a:rPr lang="en-US" sz="2900" dirty="0"/>
              <a:t>  </a:t>
            </a:r>
            <a:r>
              <a:rPr lang="en-US" sz="2900" dirty="0" err="1" smtClean="0"/>
              <a:t>teknologi</a:t>
            </a:r>
            <a:r>
              <a:rPr lang="en-US" sz="2900" dirty="0" smtClean="0"/>
              <a:t>  </a:t>
            </a:r>
            <a:r>
              <a:rPr lang="en-US" sz="2900" dirty="0"/>
              <a:t>yang  </a:t>
            </a:r>
            <a:r>
              <a:rPr lang="en-US" sz="2900" dirty="0" err="1"/>
              <a:t>hasilnya</a:t>
            </a:r>
            <a:r>
              <a:rPr lang="en-US" sz="2900" dirty="0"/>
              <a:t>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dinikmati</a:t>
            </a:r>
            <a:r>
              <a:rPr lang="en-US" sz="2900" dirty="0"/>
              <a:t> </a:t>
            </a:r>
            <a:r>
              <a:rPr lang="en-US" sz="2900" dirty="0" err="1"/>
              <a:t>saat</a:t>
            </a:r>
            <a:r>
              <a:rPr lang="en-US" sz="2900" dirty="0"/>
              <a:t> </a:t>
            </a:r>
            <a:r>
              <a:rPr lang="en-US" sz="2900" dirty="0" err="1"/>
              <a:t>ini</a:t>
            </a:r>
            <a:r>
              <a:rPr lang="en-US" sz="2900" dirty="0"/>
              <a:t>.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juga</a:t>
            </a:r>
            <a:r>
              <a:rPr lang="en-US" sz="2900" dirty="0"/>
              <a:t> </a:t>
            </a:r>
            <a:r>
              <a:rPr lang="en-US" sz="2900" dirty="0" err="1"/>
              <a:t>membangun</a:t>
            </a:r>
            <a:r>
              <a:rPr lang="en-US" sz="2900" dirty="0"/>
              <a:t> </a:t>
            </a:r>
            <a:r>
              <a:rPr lang="en-US" sz="2900" dirty="0" err="1"/>
              <a:t>kebudayaan</a:t>
            </a:r>
            <a:r>
              <a:rPr lang="en-US" sz="2900" dirty="0"/>
              <a:t> </a:t>
            </a:r>
            <a:r>
              <a:rPr lang="en-US" sz="2900" dirty="0" err="1"/>
              <a:t>terutama</a:t>
            </a:r>
            <a:r>
              <a:rPr lang="en-US" sz="2900" dirty="0"/>
              <a:t> yang </a:t>
            </a:r>
            <a:r>
              <a:rPr lang="en-US" sz="2900" dirty="0" err="1"/>
              <a:t>berhubungan</a:t>
            </a:r>
            <a:r>
              <a:rPr lang="en-US" sz="2900" dirty="0"/>
              <a:t> </a:t>
            </a:r>
            <a:r>
              <a:rPr lang="en-US" sz="2900" dirty="0" err="1"/>
              <a:t>dengan</a:t>
            </a:r>
            <a:r>
              <a:rPr lang="en-US" sz="2900" dirty="0"/>
              <a:t> </a:t>
            </a:r>
            <a:r>
              <a:rPr lang="en-US" sz="2900" dirty="0" err="1"/>
              <a:t>kesenian</a:t>
            </a:r>
            <a:r>
              <a:rPr lang="en-US" sz="2900" dirty="0"/>
              <a:t>, </a:t>
            </a:r>
            <a:r>
              <a:rPr lang="en-US" sz="2900" dirty="0" err="1"/>
              <a:t>seperti</a:t>
            </a:r>
            <a:r>
              <a:rPr lang="en-US" sz="2900" dirty="0"/>
              <a:t>: </a:t>
            </a:r>
            <a:r>
              <a:rPr lang="en-US" sz="2900" dirty="0" err="1"/>
              <a:t>seni</a:t>
            </a:r>
            <a:r>
              <a:rPr lang="en-US" sz="2900" dirty="0"/>
              <a:t> </a:t>
            </a:r>
            <a:r>
              <a:rPr lang="en-US" sz="2900" dirty="0" err="1"/>
              <a:t>musik</a:t>
            </a:r>
            <a:r>
              <a:rPr lang="en-US" sz="2900" dirty="0"/>
              <a:t>, </a:t>
            </a:r>
            <a:r>
              <a:rPr lang="en-US" sz="2900" dirty="0" err="1"/>
              <a:t>lukis</a:t>
            </a:r>
            <a:r>
              <a:rPr lang="en-US" sz="2900" dirty="0"/>
              <a:t>, </a:t>
            </a:r>
            <a:r>
              <a:rPr lang="en-US" sz="2900" dirty="0" err="1"/>
              <a:t>bangunan</a:t>
            </a:r>
            <a:r>
              <a:rPr lang="en-US" sz="2900" dirty="0"/>
              <a:t>, </a:t>
            </a:r>
            <a:r>
              <a:rPr lang="en-US" sz="2900" dirty="0" err="1"/>
              <a:t>sastra</a:t>
            </a:r>
            <a:r>
              <a:rPr lang="en-US" sz="2900" dirty="0"/>
              <a:t>, </a:t>
            </a:r>
            <a:r>
              <a:rPr lang="en-US" sz="2900" dirty="0" err="1"/>
              <a:t>suara</a:t>
            </a:r>
            <a:r>
              <a:rPr lang="en-US" sz="2900" dirty="0"/>
              <a:t>, </a:t>
            </a:r>
            <a:r>
              <a:rPr lang="en-US" sz="2900" dirty="0" err="1"/>
              <a:t>tari</a:t>
            </a:r>
            <a:r>
              <a:rPr lang="en-US" sz="2900" dirty="0"/>
              <a:t>, </a:t>
            </a:r>
            <a:r>
              <a:rPr lang="en-US" sz="2900" dirty="0" err="1"/>
              <a:t>dsbnya</a:t>
            </a:r>
            <a:r>
              <a:rPr lang="en-US" sz="2900" dirty="0"/>
              <a:t>. </a:t>
            </a:r>
            <a:r>
              <a:rPr lang="en-US" sz="2900" dirty="0" err="1" smtClean="0"/>
              <a:t>Semua</a:t>
            </a:r>
            <a:r>
              <a:rPr lang="en-US" sz="2900" dirty="0" smtClean="0"/>
              <a:t> </a:t>
            </a:r>
            <a:r>
              <a:rPr lang="en-US" sz="2900" dirty="0" err="1"/>
              <a:t>itu</a:t>
            </a:r>
            <a:r>
              <a:rPr lang="en-US" sz="2900" dirty="0"/>
              <a:t> be </a:t>
            </a:r>
            <a:r>
              <a:rPr lang="en-US" sz="2900" dirty="0" err="1"/>
              <a:t>rasal</a:t>
            </a:r>
            <a:r>
              <a:rPr lang="en-US" sz="2900" dirty="0"/>
              <a:t> </a:t>
            </a:r>
            <a:r>
              <a:rPr lang="en-US" sz="2900" dirty="0" err="1"/>
              <a:t>dari</a:t>
            </a:r>
            <a:r>
              <a:rPr lang="en-US" sz="2900" dirty="0"/>
              <a:t> </a:t>
            </a:r>
            <a:r>
              <a:rPr lang="en-US" sz="2900" dirty="0" err="1"/>
              <a:t>budi</a:t>
            </a:r>
            <a:r>
              <a:rPr lang="en-US" sz="2900" dirty="0"/>
              <a:t> </a:t>
            </a:r>
            <a:r>
              <a:rPr lang="en-US" sz="2900" dirty="0" err="1"/>
              <a:t>dan</a:t>
            </a:r>
            <a:r>
              <a:rPr lang="en-US" sz="2900" dirty="0"/>
              <a:t> </a:t>
            </a:r>
            <a:r>
              <a:rPr lang="en-US" sz="2900" dirty="0" err="1"/>
              <a:t>hati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. </a:t>
            </a:r>
            <a:r>
              <a:rPr lang="en-US" sz="2900" dirty="0" err="1"/>
              <a:t>Selain</a:t>
            </a:r>
            <a:r>
              <a:rPr lang="en-US" sz="2900" dirty="0"/>
              <a:t> </a:t>
            </a:r>
            <a:r>
              <a:rPr lang="en-US" sz="2900" dirty="0" err="1"/>
              <a:t>itu</a:t>
            </a:r>
            <a:r>
              <a:rPr lang="en-US" sz="2900" dirty="0"/>
              <a:t> </a:t>
            </a:r>
            <a:r>
              <a:rPr lang="en-US" sz="2900" dirty="0" err="1"/>
              <a:t>manusia</a:t>
            </a:r>
            <a:r>
              <a:rPr lang="en-US" sz="2900" dirty="0"/>
              <a:t> </a:t>
            </a:r>
            <a:r>
              <a:rPr lang="en-US" sz="2900" dirty="0" err="1"/>
              <a:t>masih</a:t>
            </a:r>
            <a:r>
              <a:rPr lang="en-US" sz="2900" dirty="0"/>
              <a:t>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menciptakan</a:t>
            </a:r>
            <a:r>
              <a:rPr lang="en-US" sz="2900" dirty="0"/>
              <a:t> </a:t>
            </a:r>
            <a:r>
              <a:rPr lang="en-US" sz="2900" dirty="0" err="1"/>
              <a:t>sejarah</a:t>
            </a:r>
            <a:r>
              <a:rPr lang="en-US" sz="2900" dirty="0"/>
              <a:t>. </a:t>
            </a:r>
            <a:r>
              <a:rPr lang="en-US" sz="2900" dirty="0" err="1"/>
              <a:t>Bukan</a:t>
            </a:r>
            <a:r>
              <a:rPr lang="en-US" sz="2900" dirty="0"/>
              <a:t> </a:t>
            </a:r>
            <a:r>
              <a:rPr lang="en-US" sz="2900" dirty="0" err="1"/>
              <a:t>saja</a:t>
            </a:r>
            <a:r>
              <a:rPr lang="en-US" sz="2900" dirty="0"/>
              <a:t> </a:t>
            </a:r>
            <a:r>
              <a:rPr lang="en-US" sz="2900" dirty="0" err="1"/>
              <a:t>sejarah</a:t>
            </a:r>
            <a:r>
              <a:rPr lang="en-US" sz="2900" dirty="0"/>
              <a:t> </a:t>
            </a:r>
            <a:r>
              <a:rPr lang="en-US" sz="2900" dirty="0" err="1"/>
              <a:t>dunia</a:t>
            </a:r>
            <a:r>
              <a:rPr lang="en-US" sz="2900" dirty="0"/>
              <a:t> </a:t>
            </a:r>
            <a:r>
              <a:rPr lang="en-US" sz="2900" dirty="0" err="1"/>
              <a:t>atau</a:t>
            </a:r>
            <a:r>
              <a:rPr lang="en-US" sz="2900" dirty="0"/>
              <a:t> </a:t>
            </a:r>
            <a:r>
              <a:rPr lang="en-US" sz="2900" dirty="0" err="1"/>
              <a:t>sejarah</a:t>
            </a:r>
            <a:r>
              <a:rPr lang="en-US" sz="2900" dirty="0"/>
              <a:t> </a:t>
            </a:r>
            <a:r>
              <a:rPr lang="en-US" sz="2900" dirty="0" err="1"/>
              <a:t>nasional</a:t>
            </a:r>
            <a:r>
              <a:rPr lang="en-US" sz="2900" dirty="0"/>
              <a:t>, </a:t>
            </a:r>
            <a:r>
              <a:rPr lang="en-US" sz="2900" dirty="0" err="1"/>
              <a:t>tetapi</a:t>
            </a:r>
            <a:r>
              <a:rPr lang="en-US" sz="2900" dirty="0"/>
              <a:t> </a:t>
            </a:r>
            <a:r>
              <a:rPr lang="en-US" sz="2900" dirty="0" err="1"/>
              <a:t>juga</a:t>
            </a:r>
            <a:r>
              <a:rPr lang="en-US" sz="2900" dirty="0"/>
              <a:t> “</a:t>
            </a:r>
            <a:r>
              <a:rPr lang="en-US" sz="2900" dirty="0" err="1"/>
              <a:t>sejarah</a:t>
            </a:r>
            <a:r>
              <a:rPr lang="en-US" sz="2900" dirty="0"/>
              <a:t>”  </a:t>
            </a:r>
            <a:r>
              <a:rPr lang="en-US" sz="2900" dirty="0" err="1"/>
              <a:t>pribadi</a:t>
            </a:r>
            <a:r>
              <a:rPr lang="en-US" sz="2900" dirty="0"/>
              <a:t>  </a:t>
            </a:r>
            <a:r>
              <a:rPr lang="en-US" sz="2900" dirty="0" err="1"/>
              <a:t>kita</a:t>
            </a:r>
            <a:r>
              <a:rPr lang="en-US" sz="2900" dirty="0"/>
              <a:t> </a:t>
            </a:r>
            <a:r>
              <a:rPr lang="en-US" sz="2900" dirty="0" err="1"/>
              <a:t>masing</a:t>
            </a:r>
            <a:r>
              <a:rPr lang="en-US" sz="2900" dirty="0"/>
              <a:t> -</a:t>
            </a:r>
            <a:r>
              <a:rPr lang="en-US" sz="2900" dirty="0" err="1"/>
              <a:t>masing</a:t>
            </a:r>
            <a:r>
              <a:rPr lang="en-US" sz="2900" dirty="0"/>
              <a:t>. </a:t>
            </a:r>
            <a:r>
              <a:rPr lang="en-US" sz="2900" dirty="0" err="1"/>
              <a:t>Setiap</a:t>
            </a:r>
            <a:r>
              <a:rPr lang="en-US" sz="2900" dirty="0"/>
              <a:t> orang  </a:t>
            </a:r>
            <a:r>
              <a:rPr lang="en-US" sz="2900" dirty="0" err="1"/>
              <a:t>pasti</a:t>
            </a:r>
            <a:r>
              <a:rPr lang="en-US" sz="2900" dirty="0"/>
              <a:t> </a:t>
            </a:r>
            <a:r>
              <a:rPr lang="en-US" sz="2900" dirty="0" err="1"/>
              <a:t>pernah</a:t>
            </a:r>
            <a:r>
              <a:rPr lang="en-US" sz="2900" dirty="0"/>
              <a:t> </a:t>
            </a:r>
            <a:r>
              <a:rPr lang="en-US" sz="2900" dirty="0" err="1"/>
              <a:t>menorehkan</a:t>
            </a:r>
            <a:r>
              <a:rPr lang="en-US" sz="2900" dirty="0"/>
              <a:t> </a:t>
            </a:r>
            <a:r>
              <a:rPr lang="en-US" sz="2900" dirty="0" err="1"/>
              <a:t>sejarah</a:t>
            </a:r>
            <a:r>
              <a:rPr lang="en-US" sz="2900" dirty="0"/>
              <a:t> </a:t>
            </a:r>
            <a:r>
              <a:rPr lang="en-US" sz="2900" dirty="0" err="1"/>
              <a:t>dalam</a:t>
            </a:r>
            <a:r>
              <a:rPr lang="en-US" sz="2900" dirty="0"/>
              <a:t> </a:t>
            </a:r>
            <a:r>
              <a:rPr lang="en-US" sz="2900" dirty="0" err="1"/>
              <a:t>perjalanan</a:t>
            </a:r>
            <a:r>
              <a:rPr lang="en-US" sz="2900" dirty="0"/>
              <a:t> </a:t>
            </a:r>
            <a:r>
              <a:rPr lang="en-US" sz="2900" dirty="0" err="1"/>
              <a:t>hidupnya</a:t>
            </a:r>
            <a:r>
              <a:rPr lang="en-US" sz="2900" dirty="0"/>
              <a:t> </a:t>
            </a:r>
            <a:r>
              <a:rPr lang="en-US" sz="2900" dirty="0" err="1"/>
              <a:t>sendiri</a:t>
            </a:r>
            <a:r>
              <a:rPr lang="en-US" sz="2900" dirty="0" smtClean="0"/>
              <a:t>.</a:t>
            </a:r>
            <a:r>
              <a:rPr lang="en-US" sz="2900" dirty="0"/>
              <a:t> </a:t>
            </a:r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/>
              <a:t>Martabat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Vatikan</a:t>
            </a:r>
            <a:r>
              <a:rPr lang="en-US" sz="3000" dirty="0"/>
              <a:t> </a:t>
            </a:r>
            <a:r>
              <a:rPr lang="en-US" sz="3000" dirty="0" smtClean="0"/>
              <a:t>II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3)    </a:t>
            </a:r>
            <a:r>
              <a:rPr lang="en-US" dirty="0" err="1" smtClean="0"/>
              <a:t>Bekerja</a:t>
            </a:r>
            <a:endParaRPr lang="en-ID" dirty="0" smtClean="0"/>
          </a:p>
          <a:p>
            <a:pPr marL="400050" lvl="1" indent="0">
              <a:buNone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.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 smtClean="0"/>
              <a:t>pemikiran</a:t>
            </a:r>
            <a:r>
              <a:rPr lang="en-US" dirty="0"/>
              <a:t>.</a:t>
            </a:r>
            <a:endParaRPr lang="en-ID" dirty="0"/>
          </a:p>
          <a:p>
            <a:pPr marL="400050" lvl="1" indent="0">
              <a:buNone/>
            </a:pP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kegiatan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diarahkan</a:t>
            </a:r>
            <a:r>
              <a:rPr lang="en-US" dirty="0"/>
              <a:t>  </a:t>
            </a:r>
            <a:r>
              <a:rPr lang="en-US" dirty="0" err="1"/>
              <a:t>kepada</a:t>
            </a:r>
            <a:r>
              <a:rPr lang="en-US" dirty="0"/>
              <a:t> 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tujuan</a:t>
            </a:r>
            <a:r>
              <a:rPr lang="en-US" dirty="0"/>
              <a:t>  </a:t>
            </a:r>
            <a:r>
              <a:rPr lang="en-US" dirty="0" err="1"/>
              <a:t>tertentu</a:t>
            </a:r>
            <a:r>
              <a:rPr lang="en-US" dirty="0"/>
              <a:t>.  </a:t>
            </a:r>
            <a:r>
              <a:rPr lang="en-US" dirty="0" err="1" smtClean="0"/>
              <a:t>Pekerjaan</a:t>
            </a:r>
            <a:r>
              <a:rPr lang="en-US" dirty="0" smtClean="0"/>
              <a:t> 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kekhasan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berakal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.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/>
              <a:t>manusialah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menguasai</a:t>
            </a:r>
            <a:r>
              <a:rPr lang="en-US" dirty="0"/>
              <a:t>  </a:t>
            </a:r>
            <a:r>
              <a:rPr lang="en-US" dirty="0" err="1"/>
              <a:t>ciptaan</a:t>
            </a:r>
            <a:r>
              <a:rPr lang="en-US" dirty="0"/>
              <a:t>  lain.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Kerja</a:t>
            </a:r>
            <a:r>
              <a:rPr lang="en-US" dirty="0" smtClean="0"/>
              <a:t>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kegiatan</a:t>
            </a:r>
            <a:r>
              <a:rPr lang="en-US" dirty="0"/>
              <a:t>  </a:t>
            </a:r>
            <a:r>
              <a:rPr lang="en-US" dirty="0" err="1"/>
              <a:t>insani</a:t>
            </a:r>
            <a:r>
              <a:rPr lang="en-US" dirty="0"/>
              <a:t>.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mengaktualisasikan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smtClean="0"/>
              <a:t>ide </a:t>
            </a:r>
            <a:r>
              <a:rPr lang="en-US" dirty="0" err="1" smtClean="0"/>
              <a:t>kreatif</a:t>
            </a:r>
            <a:r>
              <a:rPr lang="en-US" dirty="0" smtClean="0"/>
              <a:t>, </a:t>
            </a:r>
            <a:r>
              <a:rPr lang="en-US" dirty="0" err="1" smtClean="0"/>
              <a:t>gagasan</a:t>
            </a:r>
            <a:r>
              <a:rPr lang="en-US" dirty="0" smtClean="0"/>
              <a:t> yang </a:t>
            </a:r>
            <a:r>
              <a:rPr lang="en-US" dirty="0" err="1"/>
              <a:t>cemerlang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upayanya</a:t>
            </a:r>
            <a:r>
              <a:rPr lang="en-US" dirty="0"/>
              <a:t>.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nafkah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aktualisasi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sz="1500" dirty="0"/>
          </a:p>
          <a:p>
            <a:pPr marL="0" indent="0">
              <a:buNone/>
            </a:pPr>
            <a:r>
              <a:rPr lang="en-US" dirty="0"/>
              <a:t>4)   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lain</a:t>
            </a:r>
            <a:endParaRPr lang="en-ID" dirty="0"/>
          </a:p>
          <a:p>
            <a:pPr marL="400050" lvl="1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/>
              <a:t>akal</a:t>
            </a:r>
            <a:r>
              <a:rPr lang="en-US" dirty="0"/>
              <a:t>  </a:t>
            </a:r>
            <a:r>
              <a:rPr lang="en-US" dirty="0" err="1" smtClean="0"/>
              <a:t>budi</a:t>
            </a:r>
            <a:r>
              <a:rPr lang="en-US" dirty="0" smtClean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“</a:t>
            </a:r>
            <a:r>
              <a:rPr lang="en-US" dirty="0" err="1"/>
              <a:t>bertemu</a:t>
            </a:r>
            <a:r>
              <a:rPr lang="en-US" dirty="0"/>
              <a:t>”  </a:t>
            </a:r>
            <a:r>
              <a:rPr lang="en-US" dirty="0" err="1"/>
              <a:t>dan</a:t>
            </a:r>
            <a:r>
              <a:rPr lang="en-US" dirty="0"/>
              <a:t>  “</a:t>
            </a:r>
            <a:r>
              <a:rPr lang="en-US" dirty="0" err="1"/>
              <a:t>bersama</a:t>
            </a:r>
            <a:r>
              <a:rPr lang="en-US" dirty="0"/>
              <a:t>”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sesamanya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  </a:t>
            </a:r>
            <a:r>
              <a:rPr lang="en-US" dirty="0" err="1"/>
              <a:t>itu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 </a:t>
            </a:r>
            <a:r>
              <a:rPr lang="en-US" dirty="0" err="1"/>
              <a:t>mampu</a:t>
            </a:r>
            <a:r>
              <a:rPr lang="en-US" dirty="0"/>
              <a:t>   </a:t>
            </a:r>
            <a:r>
              <a:rPr lang="en-US" dirty="0" err="1"/>
              <a:t>menciptakan</a:t>
            </a:r>
            <a:r>
              <a:rPr lang="en-US" dirty="0"/>
              <a:t>   </a:t>
            </a:r>
            <a:r>
              <a:rPr lang="en-US" dirty="0" err="1"/>
              <a:t>bahasa</a:t>
            </a:r>
            <a:r>
              <a:rPr lang="en-US" dirty="0"/>
              <a:t>,   </a:t>
            </a:r>
            <a:r>
              <a:rPr lang="en-US" dirty="0" err="1"/>
              <a:t>membangun</a:t>
            </a:r>
            <a:r>
              <a:rPr lang="en-US" dirty="0"/>
              <a:t>  </a:t>
            </a:r>
            <a:r>
              <a:rPr lang="en-US" dirty="0" err="1"/>
              <a:t>cinta</a:t>
            </a:r>
            <a:r>
              <a:rPr lang="en-US" dirty="0"/>
              <a:t>,   </a:t>
            </a:r>
            <a:r>
              <a:rPr lang="en-US" dirty="0" err="1" smtClean="0"/>
              <a:t>perhatian</a:t>
            </a:r>
            <a:r>
              <a:rPr lang="en-US" dirty="0"/>
              <a:t>, </a:t>
            </a:r>
            <a:r>
              <a:rPr lang="en-US" dirty="0" err="1"/>
              <a:t>harapan</a:t>
            </a:r>
            <a:r>
              <a:rPr lang="en-US" dirty="0"/>
              <a:t>, </a:t>
            </a:r>
            <a:r>
              <a:rPr lang="en-US" dirty="0" err="1"/>
              <a:t>relasi</a:t>
            </a:r>
            <a:r>
              <a:rPr lang="en-US" dirty="0"/>
              <a:t>, </a:t>
            </a:r>
            <a:r>
              <a:rPr lang="en-US" dirty="0" err="1"/>
              <a:t>dsbnya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;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menjalin</a:t>
            </a:r>
            <a:r>
              <a:rPr lang="en-US" dirty="0"/>
              <a:t> </a:t>
            </a:r>
            <a:r>
              <a:rPr lang="en-US" dirty="0" err="1"/>
              <a:t>persahabatan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cinta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orang  lain. 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itulah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bermutu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sungguh-sungguh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r>
              <a:rPr lang="en-ID" dirty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disangkal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akal</a:t>
            </a:r>
            <a:r>
              <a:rPr lang="en-US" dirty="0"/>
              <a:t>  </a:t>
            </a:r>
            <a:r>
              <a:rPr lang="en-US" dirty="0" err="1"/>
              <a:t>budi</a:t>
            </a:r>
            <a:r>
              <a:rPr lang="en-US" dirty="0"/>
              <a:t> 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kabur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dosa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akhirnya</a:t>
            </a:r>
            <a:r>
              <a:rPr lang="en-US" dirty="0"/>
              <a:t>,  </a:t>
            </a:r>
            <a:r>
              <a:rPr lang="en-US" dirty="0" err="1"/>
              <a:t>kodrat</a:t>
            </a:r>
            <a:r>
              <a:rPr lang="en-US" dirty="0"/>
              <a:t>  </a:t>
            </a:r>
            <a:r>
              <a:rPr lang="en-US" dirty="0" err="1"/>
              <a:t>nalariah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disempurnakan</a:t>
            </a:r>
            <a:r>
              <a:rPr lang="en-US" dirty="0"/>
              <a:t>  </a:t>
            </a:r>
            <a:r>
              <a:rPr lang="en-US" dirty="0" err="1"/>
              <a:t>oleh</a:t>
            </a:r>
            <a:r>
              <a:rPr lang="en-US" dirty="0"/>
              <a:t>  </a:t>
            </a:r>
            <a:r>
              <a:rPr lang="en-US" dirty="0" err="1"/>
              <a:t>kebijaksanaan</a:t>
            </a:r>
            <a:r>
              <a:rPr lang="en-US" dirty="0"/>
              <a:t> 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mencintai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me </a:t>
            </a:r>
            <a:r>
              <a:rPr lang="en-US" dirty="0" err="1"/>
              <a:t>mbutuhkan</a:t>
            </a:r>
            <a:r>
              <a:rPr lang="en-US" dirty="0"/>
              <a:t>  </a:t>
            </a:r>
            <a:r>
              <a:rPr lang="en-US" dirty="0" err="1"/>
              <a:t>kebijaksanaan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 smtClean="0"/>
              <a:t>memahami</a:t>
            </a:r>
            <a:r>
              <a:rPr lang="en-US" dirty="0" smtClean="0"/>
              <a:t>  </a:t>
            </a:r>
            <a:r>
              <a:rPr lang="en-US" dirty="0" err="1"/>
              <a:t>hidupnya</a:t>
            </a:r>
            <a:r>
              <a:rPr lang="en-US" dirty="0"/>
              <a:t>  di  </a:t>
            </a:r>
            <a:r>
              <a:rPr lang="en-US" dirty="0" err="1"/>
              <a:t>dunia</a:t>
            </a:r>
            <a:r>
              <a:rPr lang="en-US" dirty="0"/>
              <a:t>, 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 </a:t>
            </a:r>
            <a:r>
              <a:rPr lang="en-US" dirty="0" err="1" smtClean="0"/>
              <a:t>Pencipta</a:t>
            </a:r>
            <a:r>
              <a:rPr lang="en-US" dirty="0" smtClean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/>
              <a:t>Martabat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Vatikan</a:t>
            </a:r>
            <a:r>
              <a:rPr lang="en-US" sz="3000" dirty="0"/>
              <a:t> II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i="1" dirty="0"/>
              <a:t>b.   </a:t>
            </a:r>
            <a:r>
              <a:rPr lang="en-US" b="1" i="1" dirty="0" err="1"/>
              <a:t>Manusia</a:t>
            </a:r>
            <a:r>
              <a:rPr lang="en-US" b="1" i="1" dirty="0"/>
              <a:t> </a:t>
            </a:r>
            <a:r>
              <a:rPr lang="en-US" b="1" i="1" dirty="0" err="1"/>
              <a:t>sebagai</a:t>
            </a:r>
            <a:r>
              <a:rPr lang="en-US" b="1" i="1" dirty="0"/>
              <a:t> </a:t>
            </a:r>
            <a:r>
              <a:rPr lang="en-US" b="1" i="1" dirty="0" err="1"/>
              <a:t>makhluk</a:t>
            </a:r>
            <a:r>
              <a:rPr lang="en-US" b="1" i="1" dirty="0"/>
              <a:t> </a:t>
            </a:r>
            <a:r>
              <a:rPr lang="en-US" b="1" i="1" dirty="0" err="1"/>
              <a:t>berhati</a:t>
            </a:r>
            <a:r>
              <a:rPr lang="en-US" b="1" i="1" dirty="0"/>
              <a:t> </a:t>
            </a:r>
            <a:r>
              <a:rPr lang="en-US" b="1" i="1" dirty="0" err="1"/>
              <a:t>nurani</a:t>
            </a:r>
            <a:r>
              <a:rPr lang="en-US" b="1" i="1" dirty="0"/>
              <a:t>.</a:t>
            </a:r>
            <a:endParaRPr lang="en-ID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ID" sz="2000" dirty="0"/>
          </a:p>
          <a:p>
            <a:pPr marL="400050" lvl="1" indent="0">
              <a:buNone/>
            </a:pP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adalah</a:t>
            </a:r>
            <a:r>
              <a:rPr lang="en-US" sz="3800" dirty="0"/>
              <a:t> </a:t>
            </a:r>
            <a:r>
              <a:rPr lang="en-US" sz="3800" dirty="0" err="1"/>
              <a:t>makhluk</a:t>
            </a:r>
            <a:r>
              <a:rPr lang="en-US" sz="3800" dirty="0"/>
              <a:t> yang </a:t>
            </a:r>
            <a:r>
              <a:rPr lang="en-US" sz="3800" dirty="0" err="1"/>
              <a:t>dikaruniai</a:t>
            </a:r>
            <a:r>
              <a:rPr lang="en-US" sz="3800" dirty="0"/>
              <a:t> </a:t>
            </a:r>
            <a:r>
              <a:rPr lang="en-US" sz="3800" dirty="0" err="1"/>
              <a:t>suara</a:t>
            </a:r>
            <a:r>
              <a:rPr lang="en-US" sz="3800" dirty="0"/>
              <a:t> </a:t>
            </a:r>
            <a:r>
              <a:rPr lang="en-US" sz="3800" dirty="0" err="1"/>
              <a:t>hati</a:t>
            </a:r>
            <a:r>
              <a:rPr lang="en-US" sz="3800" dirty="0"/>
              <a:t>. </a:t>
            </a:r>
            <a:r>
              <a:rPr lang="en-US" sz="3800" dirty="0" err="1"/>
              <a:t>Suara</a:t>
            </a:r>
            <a:r>
              <a:rPr lang="en-US" sz="3800" dirty="0"/>
              <a:t> </a:t>
            </a:r>
            <a:r>
              <a:rPr lang="en-US" sz="3800" dirty="0" err="1"/>
              <a:t>hati</a:t>
            </a:r>
            <a:r>
              <a:rPr lang="en-US" sz="3800" dirty="0"/>
              <a:t>/</a:t>
            </a:r>
            <a:r>
              <a:rPr lang="en-US" sz="3800" dirty="0" err="1"/>
              <a:t>hati</a:t>
            </a:r>
            <a:r>
              <a:rPr lang="en-US" sz="3800" dirty="0"/>
              <a:t> </a:t>
            </a:r>
            <a:r>
              <a:rPr lang="en-US" sz="3800" dirty="0" err="1"/>
              <a:t>nurani</a:t>
            </a:r>
            <a:r>
              <a:rPr lang="en-US" sz="3800" dirty="0"/>
              <a:t> </a:t>
            </a:r>
            <a:r>
              <a:rPr lang="en-US" sz="3800" dirty="0" err="1"/>
              <a:t>inilah</a:t>
            </a:r>
            <a:r>
              <a:rPr lang="en-US" sz="3800" dirty="0"/>
              <a:t> yang </a:t>
            </a:r>
            <a:r>
              <a:rPr lang="en-US" sz="3800" dirty="0" err="1" smtClean="0"/>
              <a:t>menj-adi</a:t>
            </a:r>
            <a:r>
              <a:rPr lang="en-US" sz="3800" dirty="0" smtClean="0"/>
              <a:t> </a:t>
            </a:r>
            <a:r>
              <a:rPr lang="en-US" sz="3800" dirty="0"/>
              <a:t>hukum yang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/>
              <a:t>ditaati</a:t>
            </a:r>
            <a:r>
              <a:rPr lang="en-US" sz="3800" dirty="0"/>
              <a:t>. </a:t>
            </a:r>
            <a:r>
              <a:rPr lang="en-US" sz="3800" dirty="0" err="1"/>
              <a:t>Manusia</a:t>
            </a:r>
            <a:r>
              <a:rPr lang="en-US" sz="3800" dirty="0"/>
              <a:t> yang </a:t>
            </a:r>
            <a:r>
              <a:rPr lang="en-US" sz="3800" dirty="0" err="1" smtClean="0"/>
              <a:t>dianugerahi</a:t>
            </a:r>
            <a:r>
              <a:rPr lang="en-US" sz="3800" dirty="0" smtClean="0"/>
              <a:t> </a:t>
            </a:r>
            <a:r>
              <a:rPr lang="en-US" sz="3800" dirty="0" err="1"/>
              <a:t>martabat</a:t>
            </a:r>
            <a:r>
              <a:rPr lang="en-US" sz="3800" dirty="0"/>
              <a:t> </a:t>
            </a:r>
            <a:r>
              <a:rPr lang="en-US" sz="3800" dirty="0" err="1"/>
              <a:t>luhur</a:t>
            </a:r>
            <a:r>
              <a:rPr lang="en-US" sz="3800" dirty="0"/>
              <a:t> </a:t>
            </a:r>
            <a:r>
              <a:rPr lang="en-US" sz="3800" dirty="0" err="1"/>
              <a:t>harus</a:t>
            </a:r>
            <a:r>
              <a:rPr lang="en-US" sz="3800" dirty="0"/>
              <a:t> </a:t>
            </a:r>
            <a:r>
              <a:rPr lang="en-US" sz="3800" dirty="0" err="1" smtClean="0"/>
              <a:t>mematuhi</a:t>
            </a:r>
            <a:r>
              <a:rPr lang="en-US" sz="3800" dirty="0" smtClean="0"/>
              <a:t> </a:t>
            </a:r>
            <a:r>
              <a:rPr lang="en-US" sz="3800" dirty="0"/>
              <a:t>hukum </a:t>
            </a:r>
            <a:r>
              <a:rPr lang="en-US" sz="3800" dirty="0" err="1"/>
              <a:t>tersebut</a:t>
            </a:r>
            <a:r>
              <a:rPr lang="en-US" sz="3800" dirty="0"/>
              <a:t>, </a:t>
            </a:r>
            <a:r>
              <a:rPr lang="en-US" sz="3800" dirty="0" err="1"/>
              <a:t>karena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hukum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pulalah</a:t>
            </a:r>
            <a:r>
              <a:rPr lang="en-US" sz="3800" dirty="0"/>
              <a:t>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/>
              <a:t>akan</a:t>
            </a:r>
            <a:r>
              <a:rPr lang="en-US" sz="3800" dirty="0"/>
              <a:t> </a:t>
            </a:r>
            <a:r>
              <a:rPr lang="en-US" sz="3800" dirty="0" err="1"/>
              <a:t>diadili</a:t>
            </a:r>
            <a:r>
              <a:rPr lang="en-US" sz="3800" dirty="0"/>
              <a:t>. “</a:t>
            </a:r>
            <a:r>
              <a:rPr lang="en-US" sz="3800" dirty="0" err="1"/>
              <a:t>Hati</a:t>
            </a:r>
            <a:r>
              <a:rPr lang="en-US" sz="3800" dirty="0"/>
              <a:t> </a:t>
            </a:r>
            <a:r>
              <a:rPr lang="en-US" sz="3800" dirty="0" err="1"/>
              <a:t>nurani</a:t>
            </a:r>
            <a:r>
              <a:rPr lang="en-US" sz="3800" dirty="0"/>
              <a:t> </a:t>
            </a:r>
            <a:r>
              <a:rPr lang="en-US" sz="3800" dirty="0" err="1"/>
              <a:t>adalah</a:t>
            </a:r>
            <a:r>
              <a:rPr lang="en-US" sz="3800" dirty="0"/>
              <a:t> </a:t>
            </a:r>
            <a:r>
              <a:rPr lang="en-US" sz="3800" dirty="0" err="1"/>
              <a:t>inti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yang paling </a:t>
            </a:r>
            <a:r>
              <a:rPr lang="en-US" sz="3800" dirty="0" err="1"/>
              <a:t>rahasia</a:t>
            </a:r>
            <a:r>
              <a:rPr lang="en-US" sz="3800" dirty="0"/>
              <a:t>, </a:t>
            </a:r>
            <a:r>
              <a:rPr lang="en-US" sz="3800" dirty="0" err="1"/>
              <a:t>sanggar</a:t>
            </a:r>
            <a:r>
              <a:rPr lang="en-US" sz="3800" dirty="0"/>
              <a:t> </a:t>
            </a:r>
            <a:r>
              <a:rPr lang="en-US" sz="3800" dirty="0" err="1"/>
              <a:t>sucinya</a:t>
            </a:r>
            <a:r>
              <a:rPr lang="en-US" sz="3800" dirty="0"/>
              <a:t>; </a:t>
            </a:r>
            <a:r>
              <a:rPr lang="en-US" sz="3800" dirty="0" err="1"/>
              <a:t>disitulah</a:t>
            </a:r>
            <a:r>
              <a:rPr lang="en-US" sz="3800" dirty="0"/>
              <a:t>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/>
              <a:t>seorang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bersama</a:t>
            </a:r>
            <a:r>
              <a:rPr lang="en-US" sz="3800" dirty="0"/>
              <a:t> Allah </a:t>
            </a:r>
            <a:r>
              <a:rPr lang="en-US" sz="3800" dirty="0" smtClean="0"/>
              <a:t>yang </a:t>
            </a:r>
            <a:r>
              <a:rPr lang="en-US" sz="3800" dirty="0" err="1" smtClean="0"/>
              <a:t>sapaannya</a:t>
            </a:r>
            <a:r>
              <a:rPr lang="en-US" sz="3800" dirty="0" smtClean="0"/>
              <a:t> </a:t>
            </a:r>
            <a:r>
              <a:rPr lang="en-US" sz="3800" dirty="0" err="1"/>
              <a:t>menggema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batinnya</a:t>
            </a:r>
            <a:r>
              <a:rPr lang="en-US" sz="3800" dirty="0"/>
              <a:t>” (GS art 16). </a:t>
            </a:r>
            <a:r>
              <a:rPr lang="en-US" sz="3800" dirty="0" err="1"/>
              <a:t>Kepekaan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</a:t>
            </a:r>
            <a:r>
              <a:rPr lang="en-US" sz="3800" dirty="0" err="1"/>
              <a:t>mendengarkan</a:t>
            </a:r>
            <a:r>
              <a:rPr lang="en-US" sz="3800" dirty="0"/>
              <a:t> </a:t>
            </a:r>
            <a:r>
              <a:rPr lang="en-US" sz="3800" dirty="0" err="1"/>
              <a:t>suara</a:t>
            </a:r>
            <a:r>
              <a:rPr lang="en-US" sz="3800" dirty="0"/>
              <a:t> </a:t>
            </a:r>
            <a:r>
              <a:rPr lang="en-US" sz="3800" dirty="0" err="1"/>
              <a:t>hati</a:t>
            </a:r>
            <a:r>
              <a:rPr lang="en-US" sz="3800" dirty="0"/>
              <a:t>  </a:t>
            </a:r>
            <a:r>
              <a:rPr lang="en-US" sz="3800" dirty="0" err="1"/>
              <a:t>membawa</a:t>
            </a:r>
            <a:r>
              <a:rPr lang="en-US" sz="3800" dirty="0"/>
              <a:t>  </a:t>
            </a:r>
            <a:r>
              <a:rPr lang="en-US" sz="3800" dirty="0" err="1"/>
              <a:t>manusia</a:t>
            </a:r>
            <a:r>
              <a:rPr lang="en-US" sz="3800" dirty="0"/>
              <a:t>  </a:t>
            </a:r>
            <a:r>
              <a:rPr lang="en-US" sz="3800" dirty="0" err="1"/>
              <a:t>untuk</a:t>
            </a:r>
            <a:r>
              <a:rPr lang="en-US" sz="3800" dirty="0"/>
              <a:t>  </a:t>
            </a:r>
            <a:r>
              <a:rPr lang="en-US" sz="3800" dirty="0" err="1"/>
              <a:t>mencari</a:t>
            </a:r>
            <a:r>
              <a:rPr lang="en-US" sz="3800" dirty="0"/>
              <a:t>  </a:t>
            </a:r>
            <a:r>
              <a:rPr lang="en-US" sz="3800" dirty="0" err="1"/>
              <a:t>kebena</a:t>
            </a:r>
            <a:r>
              <a:rPr lang="en-US" sz="3800" dirty="0"/>
              <a:t> ran.  </a:t>
            </a:r>
            <a:r>
              <a:rPr lang="en-US" sz="3800" dirty="0" err="1"/>
              <a:t>Dalam</a:t>
            </a:r>
            <a:r>
              <a:rPr lang="en-US" sz="3800" dirty="0"/>
              <a:t>  </a:t>
            </a:r>
            <a:r>
              <a:rPr lang="en-US" sz="3800" dirty="0" err="1"/>
              <a:t>kebenaran</a:t>
            </a:r>
            <a:r>
              <a:rPr lang="en-US" sz="3800" dirty="0"/>
              <a:t>  </a:t>
            </a:r>
            <a:r>
              <a:rPr lang="en-US" sz="3800" dirty="0" err="1"/>
              <a:t>itulah</a:t>
            </a:r>
            <a:r>
              <a:rPr lang="en-US" sz="3800" dirty="0"/>
              <a:t> 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 smtClean="0"/>
              <a:t>memecahkan</a:t>
            </a:r>
            <a:r>
              <a:rPr lang="en-US" sz="3800" dirty="0" smtClean="0"/>
              <a:t> </a:t>
            </a:r>
            <a:r>
              <a:rPr lang="en-US" sz="3800" dirty="0" err="1"/>
              <a:t>berbagai</a:t>
            </a:r>
            <a:r>
              <a:rPr lang="en-US" sz="3800" dirty="0"/>
              <a:t> </a:t>
            </a:r>
            <a:r>
              <a:rPr lang="en-US" sz="3800" dirty="0" err="1"/>
              <a:t>persoalan</a:t>
            </a:r>
            <a:r>
              <a:rPr lang="en-US" sz="3800" dirty="0"/>
              <a:t> yang </a:t>
            </a:r>
            <a:r>
              <a:rPr lang="en-US" sz="3800" dirty="0" err="1"/>
              <a:t>ada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hidupnya</a:t>
            </a:r>
            <a:r>
              <a:rPr lang="en-US" sz="3800" dirty="0"/>
              <a:t>. 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err="1" smtClean="0"/>
              <a:t>Untuk</a:t>
            </a:r>
            <a:r>
              <a:rPr lang="en-US" sz="3800" dirty="0" smtClean="0"/>
              <a:t> </a:t>
            </a:r>
            <a:r>
              <a:rPr lang="en-US" sz="3800" dirty="0" err="1"/>
              <a:t>dapat</a:t>
            </a:r>
            <a:r>
              <a:rPr lang="en-US" sz="3800" dirty="0"/>
              <a:t> </a:t>
            </a:r>
            <a:r>
              <a:rPr lang="en-US" sz="3800" dirty="0" err="1" smtClean="0"/>
              <a:t>memahami</a:t>
            </a:r>
            <a:r>
              <a:rPr lang="en-US" sz="3800" dirty="0" smtClean="0"/>
              <a:t> </a:t>
            </a:r>
            <a:r>
              <a:rPr lang="en-US" sz="3800" dirty="0" err="1"/>
              <a:t>hati</a:t>
            </a:r>
            <a:r>
              <a:rPr lang="en-US" sz="3800" dirty="0"/>
              <a:t> </a:t>
            </a:r>
            <a:r>
              <a:rPr lang="en-US" sz="3800" dirty="0" err="1"/>
              <a:t>nurani</a:t>
            </a:r>
            <a:r>
              <a:rPr lang="en-US" sz="3800" dirty="0"/>
              <a:t> </a:t>
            </a:r>
            <a:r>
              <a:rPr lang="en-US" sz="3800" dirty="0" err="1"/>
              <a:t>secara</a:t>
            </a:r>
            <a:r>
              <a:rPr lang="en-US" sz="3800" dirty="0"/>
              <a:t> </a:t>
            </a:r>
            <a:r>
              <a:rPr lang="en-US" sz="3800" dirty="0" err="1"/>
              <a:t>baik</a:t>
            </a:r>
            <a:r>
              <a:rPr lang="en-US" sz="3800" dirty="0"/>
              <a:t>, </a:t>
            </a:r>
            <a:r>
              <a:rPr lang="en-US" sz="3800" dirty="0" err="1"/>
              <a:t>maka</a:t>
            </a:r>
            <a:r>
              <a:rPr lang="en-US" sz="3800" dirty="0"/>
              <a:t> </a:t>
            </a:r>
            <a:r>
              <a:rPr lang="en-US" sz="3800" dirty="0" err="1" smtClean="0"/>
              <a:t>perlu</a:t>
            </a:r>
            <a:r>
              <a:rPr lang="en-US" sz="3800" dirty="0" smtClean="0"/>
              <a:t> </a:t>
            </a:r>
            <a:r>
              <a:rPr lang="en-US" sz="3800" dirty="0" err="1"/>
              <a:t>melihat</a:t>
            </a:r>
            <a:r>
              <a:rPr lang="en-US" sz="3800" dirty="0"/>
              <a:t> </a:t>
            </a:r>
            <a:r>
              <a:rPr lang="en-US" sz="3800" dirty="0" err="1"/>
              <a:t>beberapa</a:t>
            </a:r>
            <a:r>
              <a:rPr lang="en-US" sz="3800" dirty="0"/>
              <a:t> </a:t>
            </a:r>
            <a:r>
              <a:rPr lang="en-US" sz="3800" dirty="0" err="1"/>
              <a:t>hal</a:t>
            </a:r>
            <a:r>
              <a:rPr lang="en-US" sz="3800" dirty="0"/>
              <a:t> </a:t>
            </a:r>
            <a:r>
              <a:rPr lang="en-US" sz="3800" dirty="0" err="1"/>
              <a:t>berikut</a:t>
            </a:r>
            <a:r>
              <a:rPr lang="en-US" sz="3800" dirty="0"/>
              <a:t>:</a:t>
            </a:r>
            <a:endParaRPr lang="en-ID" sz="3800" dirty="0"/>
          </a:p>
          <a:p>
            <a:pPr marL="0" indent="0">
              <a:buNone/>
            </a:pPr>
            <a:r>
              <a:rPr lang="en-US" sz="3800" dirty="0"/>
              <a:t>1)   </a:t>
            </a:r>
            <a:r>
              <a:rPr lang="en-US" sz="3800" dirty="0" err="1"/>
              <a:t>Kesadaran</a:t>
            </a:r>
            <a:r>
              <a:rPr lang="en-US" sz="3800" dirty="0"/>
              <a:t> </a:t>
            </a:r>
            <a:r>
              <a:rPr lang="en-US" sz="3800" dirty="0" err="1"/>
              <a:t>etis</a:t>
            </a:r>
            <a:r>
              <a:rPr lang="en-US" sz="3800" dirty="0"/>
              <a:t>.</a:t>
            </a:r>
            <a:endParaRPr lang="en-ID" sz="3800" dirty="0"/>
          </a:p>
          <a:p>
            <a:pPr marL="400050" lvl="1" indent="0">
              <a:buNone/>
            </a:pPr>
            <a:r>
              <a:rPr lang="en-US" sz="3800" dirty="0" err="1"/>
              <a:t>Ketika</a:t>
            </a:r>
            <a:r>
              <a:rPr lang="en-US" sz="3800" dirty="0"/>
              <a:t> </a:t>
            </a:r>
            <a:r>
              <a:rPr lang="en-US" sz="3800" dirty="0" err="1" smtClean="0"/>
              <a:t>berbicara</a:t>
            </a:r>
            <a:r>
              <a:rPr lang="en-US" sz="3800" dirty="0" smtClean="0"/>
              <a:t> </a:t>
            </a:r>
            <a:r>
              <a:rPr lang="en-US" sz="3800" dirty="0" err="1"/>
              <a:t>tentang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sebagai</a:t>
            </a:r>
            <a:r>
              <a:rPr lang="en-US" sz="3800" dirty="0"/>
              <a:t> </a:t>
            </a:r>
            <a:r>
              <a:rPr lang="en-US" sz="3800" dirty="0" err="1"/>
              <a:t>makhluk</a:t>
            </a:r>
            <a:r>
              <a:rPr lang="en-US" sz="3800" dirty="0"/>
              <a:t> </a:t>
            </a:r>
            <a:r>
              <a:rPr lang="en-US" sz="3800" dirty="0" err="1"/>
              <a:t>berakal</a:t>
            </a:r>
            <a:r>
              <a:rPr lang="en-US" sz="3800" dirty="0"/>
              <a:t> </a:t>
            </a:r>
            <a:r>
              <a:rPr lang="en-US" sz="3800" dirty="0" err="1"/>
              <a:t>budi</a:t>
            </a:r>
            <a:r>
              <a:rPr lang="en-US" sz="3800" dirty="0"/>
              <a:t>, </a:t>
            </a:r>
            <a:r>
              <a:rPr lang="en-US" sz="3800" dirty="0" err="1" smtClean="0"/>
              <a:t>sudah</a:t>
            </a:r>
            <a:r>
              <a:rPr lang="en-US" sz="3800" dirty="0" smtClean="0"/>
              <a:t> </a:t>
            </a:r>
            <a:r>
              <a:rPr lang="en-US" sz="3800" dirty="0" err="1" smtClean="0"/>
              <a:t>disinggung</a:t>
            </a:r>
            <a:r>
              <a:rPr lang="en-US" sz="3800" dirty="0" smtClean="0"/>
              <a:t> </a:t>
            </a:r>
            <a:r>
              <a:rPr lang="en-US" sz="3800" dirty="0" err="1"/>
              <a:t>bahwa</a:t>
            </a:r>
            <a:r>
              <a:rPr lang="en-US" sz="3800" dirty="0"/>
              <a:t> </a:t>
            </a:r>
            <a:r>
              <a:rPr lang="en-US" sz="3800" dirty="0" err="1"/>
              <a:t>dengan</a:t>
            </a:r>
            <a:r>
              <a:rPr lang="en-US" sz="3800" dirty="0"/>
              <a:t> </a:t>
            </a:r>
            <a:r>
              <a:rPr lang="en-US" sz="3800" dirty="0" err="1"/>
              <a:t>akal</a:t>
            </a:r>
            <a:r>
              <a:rPr lang="en-US" sz="3800" dirty="0"/>
              <a:t> </a:t>
            </a:r>
            <a:r>
              <a:rPr lang="en-US" sz="3800" dirty="0" err="1"/>
              <a:t>budinya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dapat</a:t>
            </a:r>
            <a:r>
              <a:rPr lang="en-US" sz="3800" dirty="0"/>
              <a:t> </a:t>
            </a:r>
            <a:r>
              <a:rPr lang="en-US" sz="3800" dirty="0" err="1"/>
              <a:t>menyadari</a:t>
            </a:r>
            <a:r>
              <a:rPr lang="en-US" sz="3800" dirty="0"/>
              <a:t> </a:t>
            </a:r>
            <a:r>
              <a:rPr lang="en-US" sz="3800" dirty="0" err="1" smtClean="0"/>
              <a:t>diri</a:t>
            </a:r>
            <a:r>
              <a:rPr lang="en-US" sz="3800" dirty="0" smtClean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tindakannya</a:t>
            </a:r>
            <a:r>
              <a:rPr lang="en-US" sz="3800" dirty="0"/>
              <a:t>. </a:t>
            </a:r>
            <a:r>
              <a:rPr lang="en-US" sz="3800" dirty="0" err="1"/>
              <a:t>Ia</a:t>
            </a:r>
            <a:r>
              <a:rPr lang="en-US" sz="3800" dirty="0"/>
              <a:t> </a:t>
            </a:r>
            <a:r>
              <a:rPr lang="en-US" sz="3800" dirty="0" err="1"/>
              <a:t>dapat</a:t>
            </a:r>
            <a:r>
              <a:rPr lang="en-US" sz="3800" dirty="0"/>
              <a:t> </a:t>
            </a:r>
            <a:r>
              <a:rPr lang="en-US" sz="3800" dirty="0" err="1"/>
              <a:t>menyadari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menilai</a:t>
            </a:r>
            <a:r>
              <a:rPr lang="en-US" sz="3800" dirty="0"/>
              <a:t> </a:t>
            </a:r>
            <a:r>
              <a:rPr lang="en-US" sz="3800" dirty="0" err="1"/>
              <a:t>kalau</a:t>
            </a:r>
            <a:r>
              <a:rPr lang="en-US" sz="3800" dirty="0"/>
              <a:t> </a:t>
            </a:r>
            <a:r>
              <a:rPr lang="en-US" sz="3800" dirty="0" err="1"/>
              <a:t>tindakannya</a:t>
            </a:r>
            <a:r>
              <a:rPr lang="en-US" sz="3800" dirty="0"/>
              <a:t> </a:t>
            </a:r>
            <a:r>
              <a:rPr lang="en-US" sz="3800" dirty="0" err="1"/>
              <a:t>baik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 smtClean="0"/>
              <a:t>benar</a:t>
            </a:r>
            <a:r>
              <a:rPr lang="en-US" sz="3800" dirty="0" smtClean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salah</a:t>
            </a:r>
            <a:r>
              <a:rPr lang="en-US" sz="3800" dirty="0"/>
              <a:t>  </a:t>
            </a:r>
            <a:r>
              <a:rPr lang="en-US" sz="3800" dirty="0" err="1"/>
              <a:t>dan</a:t>
            </a:r>
            <a:r>
              <a:rPr lang="en-US" sz="3800" dirty="0"/>
              <a:t>  </a:t>
            </a:r>
            <a:r>
              <a:rPr lang="en-US" sz="3800" dirty="0" err="1"/>
              <a:t>buruk</a:t>
            </a:r>
            <a:r>
              <a:rPr lang="en-US" sz="3800" dirty="0"/>
              <a:t>.  </a:t>
            </a:r>
            <a:r>
              <a:rPr lang="en-US" sz="3800" dirty="0" err="1"/>
              <a:t>Dengan</a:t>
            </a:r>
            <a:r>
              <a:rPr lang="en-US" sz="3800" dirty="0"/>
              <a:t>  </a:t>
            </a:r>
            <a:r>
              <a:rPr lang="en-US" sz="3800" dirty="0" err="1"/>
              <a:t>akal</a:t>
            </a:r>
            <a:r>
              <a:rPr lang="en-US" sz="3800" dirty="0"/>
              <a:t>  </a:t>
            </a:r>
            <a:r>
              <a:rPr lang="en-US" sz="3800" dirty="0" err="1"/>
              <a:t>budinya</a:t>
            </a:r>
            <a:r>
              <a:rPr lang="en-US" sz="3800" dirty="0"/>
              <a:t>  </a:t>
            </a:r>
            <a:r>
              <a:rPr lang="en-US" sz="3800" dirty="0" err="1"/>
              <a:t>manusia</a:t>
            </a:r>
            <a:r>
              <a:rPr lang="en-US" sz="3800" dirty="0"/>
              <a:t>  </a:t>
            </a:r>
            <a:r>
              <a:rPr lang="en-US" sz="3800" dirty="0" err="1"/>
              <a:t>dapat</a:t>
            </a:r>
            <a:r>
              <a:rPr lang="en-US" sz="3800" dirty="0"/>
              <a:t>  </a:t>
            </a:r>
            <a:r>
              <a:rPr lang="en-US" sz="3800" dirty="0" err="1"/>
              <a:t>memiliki</a:t>
            </a:r>
            <a:r>
              <a:rPr lang="en-US" sz="3800" dirty="0"/>
              <a:t>  </a:t>
            </a:r>
            <a:r>
              <a:rPr lang="en-US" sz="3800" dirty="0" err="1"/>
              <a:t>kesadaran</a:t>
            </a:r>
            <a:r>
              <a:rPr lang="en-US" sz="3800" dirty="0"/>
              <a:t>  </a:t>
            </a:r>
            <a:r>
              <a:rPr lang="en-US" sz="3800" dirty="0" err="1"/>
              <a:t>etis</a:t>
            </a:r>
            <a:r>
              <a:rPr lang="en-US" sz="3800" dirty="0"/>
              <a:t>  </a:t>
            </a:r>
            <a:r>
              <a:rPr lang="en-US" sz="3800" dirty="0" err="1"/>
              <a:t>dan</a:t>
            </a:r>
            <a:r>
              <a:rPr lang="en-US" sz="3800" dirty="0"/>
              <a:t> moral. </a:t>
            </a:r>
            <a:r>
              <a:rPr lang="en-US" sz="3800" dirty="0" err="1"/>
              <a:t>Kesadaran</a:t>
            </a:r>
            <a:r>
              <a:rPr lang="en-US" sz="3800" dirty="0"/>
              <a:t> </a:t>
            </a:r>
            <a:r>
              <a:rPr lang="en-US" sz="3800" dirty="0" err="1"/>
              <a:t>etis</a:t>
            </a:r>
            <a:r>
              <a:rPr lang="en-US" sz="3800" dirty="0"/>
              <a:t>  </a:t>
            </a:r>
            <a:r>
              <a:rPr lang="en-US" sz="3800" dirty="0" err="1"/>
              <a:t>adalah</a:t>
            </a:r>
            <a:r>
              <a:rPr lang="en-US" sz="3800" dirty="0"/>
              <a:t> </a:t>
            </a:r>
            <a:r>
              <a:rPr lang="en-US" sz="3800" dirty="0" err="1"/>
              <a:t>kesadaran</a:t>
            </a:r>
            <a:r>
              <a:rPr lang="en-US" sz="3800" dirty="0"/>
              <a:t> </a:t>
            </a:r>
            <a:r>
              <a:rPr lang="en-US" sz="3800" dirty="0" err="1"/>
              <a:t>untuk</a:t>
            </a:r>
            <a:r>
              <a:rPr lang="en-US" sz="3800" dirty="0"/>
              <a:t>  </a:t>
            </a:r>
            <a:r>
              <a:rPr lang="en-US" sz="3800" dirty="0" err="1"/>
              <a:t>menilai</a:t>
            </a:r>
            <a:r>
              <a:rPr lang="en-US" sz="3800" dirty="0"/>
              <a:t>  </a:t>
            </a:r>
            <a:r>
              <a:rPr lang="en-US" sz="3800" dirty="0" err="1"/>
              <a:t>suatu</a:t>
            </a:r>
            <a:r>
              <a:rPr lang="en-US" sz="3800" dirty="0"/>
              <a:t> </a:t>
            </a:r>
            <a:r>
              <a:rPr lang="en-US" sz="3800" dirty="0" err="1"/>
              <a:t>tindakan</a:t>
            </a:r>
            <a:r>
              <a:rPr lang="en-US" sz="3800" dirty="0"/>
              <a:t> </a:t>
            </a:r>
            <a:r>
              <a:rPr lang="en-US" sz="3800" dirty="0" err="1"/>
              <a:t>itu</a:t>
            </a:r>
            <a:r>
              <a:rPr lang="en-US" sz="3800" dirty="0"/>
              <a:t> </a:t>
            </a:r>
            <a:r>
              <a:rPr lang="en-US" sz="3800" dirty="0" err="1"/>
              <a:t>baik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/>
              <a:t>buruk</a:t>
            </a:r>
            <a:r>
              <a:rPr lang="en-US" sz="3800" dirty="0"/>
              <a:t>. 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dirty="0" err="1" smtClean="0"/>
              <a:t>Kesadaran</a:t>
            </a:r>
            <a:r>
              <a:rPr lang="en-US" sz="3800" dirty="0" smtClean="0"/>
              <a:t> </a:t>
            </a:r>
            <a:r>
              <a:rPr lang="en-US" sz="3800" dirty="0" err="1"/>
              <a:t>etis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terdiri</a:t>
            </a:r>
            <a:r>
              <a:rPr lang="en-US" sz="3800" dirty="0"/>
              <a:t> </a:t>
            </a:r>
            <a:r>
              <a:rPr lang="en-US" sz="3800" dirty="0" err="1"/>
              <a:t>atas</a:t>
            </a:r>
            <a:r>
              <a:rPr lang="en-US" sz="3800" dirty="0"/>
              <a:t> </a:t>
            </a:r>
            <a:r>
              <a:rPr lang="en-US" sz="3800" dirty="0" err="1"/>
              <a:t>tiga</a:t>
            </a:r>
            <a:r>
              <a:rPr lang="en-US" sz="3800" dirty="0"/>
              <a:t> </a:t>
            </a:r>
            <a:r>
              <a:rPr lang="en-US" sz="3800" dirty="0" err="1"/>
              <a:t>taraf</a:t>
            </a:r>
            <a:r>
              <a:rPr lang="en-US" sz="3800" dirty="0"/>
              <a:t> yang </a:t>
            </a:r>
            <a:r>
              <a:rPr lang="en-US" sz="3800" dirty="0" err="1"/>
              <a:t>berbeda</a:t>
            </a:r>
            <a:r>
              <a:rPr lang="en-US" sz="3800" dirty="0"/>
              <a:t> </a:t>
            </a:r>
            <a:r>
              <a:rPr lang="en-US" sz="3800" dirty="0" smtClean="0"/>
              <a:t>, </a:t>
            </a:r>
            <a:r>
              <a:rPr lang="en-US" sz="3800" dirty="0" err="1"/>
              <a:t>yakni</a:t>
            </a:r>
            <a:r>
              <a:rPr lang="en-US" sz="3800" dirty="0"/>
              <a:t>: 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b="1" i="1" dirty="0" err="1" smtClean="0"/>
              <a:t>Pertama,taraf</a:t>
            </a:r>
            <a:r>
              <a:rPr lang="en-US" sz="3800" b="1" i="1" dirty="0" smtClean="0"/>
              <a:t> </a:t>
            </a:r>
            <a:r>
              <a:rPr lang="en-US" sz="3800" b="1" i="1" dirty="0" err="1"/>
              <a:t>naluri</a:t>
            </a:r>
            <a:r>
              <a:rPr lang="en-US" sz="3800" i="1" dirty="0"/>
              <a:t>.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taraf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segala</a:t>
            </a:r>
            <a:r>
              <a:rPr lang="en-US" sz="3800" dirty="0"/>
              <a:t> </a:t>
            </a:r>
            <a:r>
              <a:rPr lang="en-US" sz="3800" dirty="0" err="1"/>
              <a:t>tindak</a:t>
            </a:r>
            <a:r>
              <a:rPr lang="en-US" sz="3800" dirty="0"/>
              <a:t> </a:t>
            </a:r>
            <a:r>
              <a:rPr lang="en-US" sz="3800" dirty="0" err="1"/>
              <a:t>tanduk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</a:t>
            </a:r>
            <a:r>
              <a:rPr lang="en-US" sz="3800" dirty="0" err="1"/>
              <a:t>didasarkan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</a:t>
            </a:r>
            <a:r>
              <a:rPr lang="en-US" sz="3800" dirty="0" err="1"/>
              <a:t>tekanan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peraturan</a:t>
            </a:r>
            <a:r>
              <a:rPr lang="en-US" sz="3800" dirty="0"/>
              <a:t> </a:t>
            </a:r>
            <a:r>
              <a:rPr lang="en-US" sz="3800" dirty="0" err="1"/>
              <a:t>dari</a:t>
            </a:r>
            <a:r>
              <a:rPr lang="en-US" sz="3800" dirty="0"/>
              <a:t> </a:t>
            </a:r>
            <a:r>
              <a:rPr lang="en-US" sz="3800" dirty="0" err="1"/>
              <a:t>luar</a:t>
            </a:r>
            <a:r>
              <a:rPr lang="en-US" sz="3800" dirty="0"/>
              <a:t>, </a:t>
            </a:r>
            <a:r>
              <a:rPr lang="en-US" sz="3800" dirty="0" err="1"/>
              <a:t>misalnya</a:t>
            </a:r>
            <a:r>
              <a:rPr lang="en-US" sz="3800" dirty="0"/>
              <a:t> </a:t>
            </a:r>
            <a:r>
              <a:rPr lang="en-US" sz="3800" dirty="0" err="1"/>
              <a:t>adat</a:t>
            </a:r>
            <a:r>
              <a:rPr lang="en-US" sz="3800" dirty="0"/>
              <a:t> </a:t>
            </a:r>
            <a:r>
              <a:rPr lang="en-US" sz="3800" dirty="0" err="1"/>
              <a:t>istiadat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hukum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bukan</a:t>
            </a:r>
            <a:r>
              <a:rPr lang="en-US" sz="3800" dirty="0"/>
              <a:t> </a:t>
            </a:r>
            <a:r>
              <a:rPr lang="en-US" sz="3800" dirty="0" err="1"/>
              <a:t>oleh</a:t>
            </a:r>
            <a:r>
              <a:rPr lang="en-US" sz="3800" dirty="0"/>
              <a:t> </a:t>
            </a:r>
            <a:r>
              <a:rPr lang="en-US" sz="3800" dirty="0" err="1"/>
              <a:t>kesadaran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hati</a:t>
            </a:r>
            <a:r>
              <a:rPr lang="en-US" sz="3800" dirty="0"/>
              <a:t>  </a:t>
            </a:r>
            <a:r>
              <a:rPr lang="en-US" sz="3800" dirty="0" err="1"/>
              <a:t>nurani</a:t>
            </a:r>
            <a:r>
              <a:rPr lang="en-US" sz="3800" dirty="0"/>
              <a:t>.  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b="1" i="1" dirty="0" err="1" smtClean="0"/>
              <a:t>Kedua</a:t>
            </a:r>
            <a:r>
              <a:rPr lang="en-US" sz="3800" b="1" i="1" dirty="0"/>
              <a:t>, </a:t>
            </a:r>
            <a:r>
              <a:rPr lang="en-US" sz="3800" b="1" i="1" dirty="0" err="1"/>
              <a:t>taraf</a:t>
            </a:r>
            <a:r>
              <a:rPr lang="en-US" sz="3800" b="1" i="1" dirty="0"/>
              <a:t> </a:t>
            </a:r>
            <a:r>
              <a:rPr lang="en-US" sz="3800" b="1" i="1" dirty="0" err="1"/>
              <a:t>kesadaran</a:t>
            </a:r>
            <a:r>
              <a:rPr lang="en-US" sz="3800" b="1" i="1" dirty="0"/>
              <a:t> moral</a:t>
            </a:r>
            <a:r>
              <a:rPr lang="en-US" sz="3800" dirty="0"/>
              <a:t>. </a:t>
            </a:r>
            <a:r>
              <a:rPr lang="en-US" sz="3800" dirty="0" err="1"/>
              <a:t>Pada</a:t>
            </a:r>
            <a:r>
              <a:rPr lang="en-US" sz="3800" dirty="0"/>
              <a:t>  </a:t>
            </a:r>
            <a:r>
              <a:rPr lang="en-US" sz="3800" dirty="0" err="1"/>
              <a:t>taraf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tingkah</a:t>
            </a:r>
            <a:r>
              <a:rPr lang="en-US" sz="3800" dirty="0"/>
              <a:t> </a:t>
            </a:r>
            <a:r>
              <a:rPr lang="en-US" sz="3800" dirty="0" err="1"/>
              <a:t>laku</a:t>
            </a:r>
            <a:r>
              <a:rPr lang="en-US" sz="3800" dirty="0"/>
              <a:t> </a:t>
            </a:r>
            <a:r>
              <a:rPr lang="en-US" sz="3800" dirty="0" err="1"/>
              <a:t>etis</a:t>
            </a:r>
            <a:r>
              <a:rPr lang="en-US" sz="3800" dirty="0"/>
              <a:t> </a:t>
            </a:r>
            <a:r>
              <a:rPr lang="en-US" sz="3800" dirty="0" err="1"/>
              <a:t>lebih</a:t>
            </a:r>
            <a:r>
              <a:rPr lang="en-US" sz="3800" dirty="0"/>
              <a:t> </a:t>
            </a:r>
            <a:r>
              <a:rPr lang="en-US" sz="3800" dirty="0" err="1"/>
              <a:t>didasarkan</a:t>
            </a:r>
            <a:r>
              <a:rPr lang="en-US" sz="3800" dirty="0"/>
              <a:t> </a:t>
            </a:r>
            <a:r>
              <a:rPr lang="en-US" sz="3800" dirty="0" err="1"/>
              <a:t>atas</a:t>
            </a:r>
            <a:r>
              <a:rPr lang="en-US" sz="3800" dirty="0"/>
              <a:t>  </a:t>
            </a:r>
            <a:r>
              <a:rPr lang="en-US" sz="3800" dirty="0" err="1"/>
              <a:t>kesadaran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kebebasan</a:t>
            </a:r>
            <a:r>
              <a:rPr lang="en-US" sz="3800" dirty="0"/>
              <a:t>. </a:t>
            </a:r>
            <a:r>
              <a:rPr lang="en-US" sz="3800" dirty="0" err="1"/>
              <a:t>Artinya</a:t>
            </a:r>
            <a:r>
              <a:rPr lang="en-US" sz="3800" dirty="0"/>
              <a:t>, </a:t>
            </a:r>
            <a:r>
              <a:rPr lang="en-US" sz="3800" dirty="0" err="1"/>
              <a:t>sebagai</a:t>
            </a:r>
            <a:r>
              <a:rPr lang="en-US" sz="3800" dirty="0"/>
              <a:t> </a:t>
            </a:r>
            <a:r>
              <a:rPr lang="en-US" sz="3800" dirty="0" err="1"/>
              <a:t>realisasi</a:t>
            </a:r>
            <a:r>
              <a:rPr lang="en-US" sz="3800" dirty="0"/>
              <a:t>  </a:t>
            </a:r>
            <a:r>
              <a:rPr lang="en-US" sz="3800" dirty="0" err="1"/>
              <a:t>pribadi</a:t>
            </a:r>
            <a:r>
              <a:rPr lang="en-US" sz="3800" dirty="0"/>
              <a:t>  </a:t>
            </a:r>
            <a:r>
              <a:rPr lang="en-US" sz="3800" dirty="0" err="1"/>
              <a:t>manusia</a:t>
            </a:r>
            <a:r>
              <a:rPr lang="en-US" sz="3800" dirty="0"/>
              <a:t> yang  </a:t>
            </a:r>
            <a:r>
              <a:rPr lang="en-US" sz="3800" dirty="0" err="1"/>
              <a:t>berakal</a:t>
            </a:r>
            <a:r>
              <a:rPr lang="en-US" sz="3800" dirty="0"/>
              <a:t>  </a:t>
            </a:r>
            <a:r>
              <a:rPr lang="en-US" sz="3800" dirty="0" err="1"/>
              <a:t>budi</a:t>
            </a:r>
            <a:r>
              <a:rPr lang="en-US" sz="3800" dirty="0"/>
              <a:t>  da n  be </a:t>
            </a:r>
            <a:r>
              <a:rPr lang="en-US" sz="3800" dirty="0" err="1"/>
              <a:t>rkehe</a:t>
            </a:r>
            <a:r>
              <a:rPr lang="en-US" sz="3800" dirty="0"/>
              <a:t> </a:t>
            </a:r>
            <a:r>
              <a:rPr lang="en-US" sz="3800" dirty="0" err="1"/>
              <a:t>ndak</a:t>
            </a:r>
            <a:r>
              <a:rPr lang="en-US" sz="3800" dirty="0"/>
              <a:t>  </a:t>
            </a:r>
            <a:r>
              <a:rPr lang="en-US" sz="3800" dirty="0" err="1" smtClean="0"/>
              <a:t>bebas</a:t>
            </a:r>
            <a:r>
              <a:rPr lang="en-US" sz="3800" dirty="0"/>
              <a:t>.  </a:t>
            </a:r>
            <a:r>
              <a:rPr lang="en-US" sz="3800" dirty="0" err="1"/>
              <a:t>Manusia</a:t>
            </a:r>
            <a:r>
              <a:rPr lang="en-US" sz="3800" dirty="0"/>
              <a:t>  yang  </a:t>
            </a:r>
            <a:r>
              <a:rPr lang="en-US" sz="3800" dirty="0" err="1"/>
              <a:t>otonom</a:t>
            </a:r>
            <a:r>
              <a:rPr lang="en-US" sz="3800" dirty="0"/>
              <a:t>.  </a:t>
            </a:r>
            <a:r>
              <a:rPr lang="en-US" sz="3800" dirty="0" err="1"/>
              <a:t>Sifat</a:t>
            </a:r>
            <a:r>
              <a:rPr lang="en-US" sz="3800" dirty="0"/>
              <a:t>  </a:t>
            </a:r>
            <a:r>
              <a:rPr lang="en-US" sz="3800" dirty="0" err="1"/>
              <a:t>moralnya</a:t>
            </a:r>
            <a:r>
              <a:rPr lang="en-US" sz="3800" dirty="0"/>
              <a:t> </a:t>
            </a:r>
            <a:r>
              <a:rPr lang="en-US" sz="3800" dirty="0" err="1"/>
              <a:t>adalah</a:t>
            </a:r>
            <a:r>
              <a:rPr lang="en-US" sz="3800" dirty="0"/>
              <a:t> </a:t>
            </a:r>
            <a:r>
              <a:rPr lang="en-US" sz="3800" dirty="0" err="1"/>
              <a:t>khas</a:t>
            </a:r>
            <a:r>
              <a:rPr lang="en-US" sz="3800" dirty="0"/>
              <a:t> </a:t>
            </a:r>
            <a:r>
              <a:rPr lang="en-US" sz="3800" dirty="0" err="1"/>
              <a:t>manusiawi</a:t>
            </a:r>
            <a:r>
              <a:rPr lang="en-US" sz="3800" dirty="0"/>
              <a:t>.  </a:t>
            </a:r>
            <a:endParaRPr lang="en-US" sz="3800" dirty="0" smtClean="0"/>
          </a:p>
          <a:p>
            <a:pPr marL="400050" lvl="1" indent="0">
              <a:buNone/>
            </a:pPr>
            <a:r>
              <a:rPr lang="en-US" sz="3800" b="1" i="1" dirty="0" err="1" smtClean="0"/>
              <a:t>Ketiga</a:t>
            </a:r>
            <a:r>
              <a:rPr lang="en-US" sz="3800" b="1" i="1" dirty="0"/>
              <a:t>, </a:t>
            </a:r>
            <a:r>
              <a:rPr lang="en-US" sz="3800" b="1" i="1" dirty="0" err="1"/>
              <a:t>tingkat</a:t>
            </a:r>
            <a:r>
              <a:rPr lang="en-US" sz="3800" b="1" i="1" dirty="0"/>
              <a:t> </a:t>
            </a:r>
            <a:r>
              <a:rPr lang="en-US" sz="3800" b="1" i="1" dirty="0" err="1"/>
              <a:t>kesadaran</a:t>
            </a:r>
            <a:r>
              <a:rPr lang="en-US" sz="3800" b="1" i="1" dirty="0"/>
              <a:t> </a:t>
            </a:r>
            <a:r>
              <a:rPr lang="en-US" sz="3800" b="1" i="1" dirty="0" err="1"/>
              <a:t>kristiani</a:t>
            </a:r>
            <a:r>
              <a:rPr lang="en-US" sz="3800" b="1" dirty="0"/>
              <a:t>.</a:t>
            </a:r>
            <a:r>
              <a:rPr lang="en-US" sz="3800" dirty="0"/>
              <a:t> </a:t>
            </a:r>
            <a:r>
              <a:rPr lang="en-US" sz="3800" dirty="0" err="1"/>
              <a:t>Pada</a:t>
            </a:r>
            <a:r>
              <a:rPr lang="en-US" sz="3800" dirty="0"/>
              <a:t>  </a:t>
            </a:r>
            <a:r>
              <a:rPr lang="en-US" sz="3800" dirty="0" err="1"/>
              <a:t>taraf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 </a:t>
            </a:r>
            <a:r>
              <a:rPr lang="en-US" sz="3800" dirty="0" err="1"/>
              <a:t>kesadaran</a:t>
            </a:r>
            <a:r>
              <a:rPr lang="en-US" sz="3800" dirty="0"/>
              <a:t> moral </a:t>
            </a:r>
            <a:r>
              <a:rPr lang="en-US" sz="3800" dirty="0" err="1"/>
              <a:t>dilakukan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rangka</a:t>
            </a:r>
            <a:r>
              <a:rPr lang="en-US" sz="3800" dirty="0"/>
              <a:t> me </a:t>
            </a:r>
            <a:r>
              <a:rPr lang="en-US" sz="3800" dirty="0" err="1"/>
              <a:t>wujudkn</a:t>
            </a:r>
            <a:r>
              <a:rPr lang="en-US" sz="3800" dirty="0"/>
              <a:t> </a:t>
            </a:r>
            <a:r>
              <a:rPr lang="en-US" sz="3800" dirty="0" err="1"/>
              <a:t>diri</a:t>
            </a:r>
            <a:r>
              <a:rPr lang="en-US" sz="3800" dirty="0"/>
              <a:t> </a:t>
            </a:r>
            <a:r>
              <a:rPr lang="en-US" sz="3800" dirty="0" err="1"/>
              <a:t>sebagai</a:t>
            </a:r>
            <a:r>
              <a:rPr lang="en-US" sz="3800" dirty="0"/>
              <a:t> </a:t>
            </a:r>
            <a:r>
              <a:rPr lang="en-US" sz="3800" dirty="0" err="1"/>
              <a:t>manusia</a:t>
            </a:r>
            <a:r>
              <a:rPr lang="en-US" sz="3800" dirty="0"/>
              <a:t> yang </a:t>
            </a:r>
            <a:r>
              <a:rPr lang="en-US" sz="3800" dirty="0" err="1"/>
              <a:t>berakal</a:t>
            </a:r>
            <a:r>
              <a:rPr lang="en-US" sz="3800" dirty="0"/>
              <a:t> </a:t>
            </a:r>
            <a:r>
              <a:rPr lang="en-US" sz="3800" dirty="0" err="1"/>
              <a:t>budi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otonom</a:t>
            </a:r>
            <a:r>
              <a:rPr lang="en-US" sz="3800" dirty="0"/>
              <a:t>.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bertingkah</a:t>
            </a:r>
            <a:r>
              <a:rPr lang="en-US" sz="3800" dirty="0"/>
              <a:t> </a:t>
            </a:r>
            <a:r>
              <a:rPr lang="en-US" sz="3800" dirty="0" err="1"/>
              <a:t>laku</a:t>
            </a:r>
            <a:r>
              <a:rPr lang="en-US" sz="3800" dirty="0"/>
              <a:t>, </a:t>
            </a:r>
            <a:r>
              <a:rPr lang="en-US" sz="3800" dirty="0" err="1"/>
              <a:t>manusia</a:t>
            </a:r>
            <a:r>
              <a:rPr lang="en-US" sz="3800" dirty="0"/>
              <a:t>  </a:t>
            </a:r>
            <a:r>
              <a:rPr lang="en-US" sz="3800" dirty="0" err="1"/>
              <a:t>tidak</a:t>
            </a:r>
            <a:r>
              <a:rPr lang="en-US" sz="3800" dirty="0"/>
              <a:t> </a:t>
            </a:r>
            <a:r>
              <a:rPr lang="en-US" sz="3800" dirty="0" err="1"/>
              <a:t>hanya</a:t>
            </a:r>
            <a:r>
              <a:rPr lang="en-US" sz="3800" dirty="0"/>
              <a:t> </a:t>
            </a:r>
            <a:r>
              <a:rPr lang="en-US" sz="3800" dirty="0" err="1"/>
              <a:t>sekedar</a:t>
            </a:r>
            <a:r>
              <a:rPr lang="en-US" sz="3800" dirty="0"/>
              <a:t>  </a:t>
            </a:r>
            <a:r>
              <a:rPr lang="en-US" sz="3800" dirty="0" err="1"/>
              <a:t>melakukannya</a:t>
            </a:r>
            <a:r>
              <a:rPr lang="en-US" sz="3800" dirty="0"/>
              <a:t>  </a:t>
            </a:r>
            <a:r>
              <a:rPr lang="en-US" sz="3800" dirty="0" err="1"/>
              <a:t>karena</a:t>
            </a:r>
            <a:r>
              <a:rPr lang="en-US" sz="3800" dirty="0"/>
              <a:t> </a:t>
            </a:r>
            <a:r>
              <a:rPr lang="en-US" sz="3800" dirty="0" err="1"/>
              <a:t>tindakan</a:t>
            </a:r>
            <a:r>
              <a:rPr lang="en-US" sz="3800" dirty="0"/>
              <a:t> </a:t>
            </a:r>
            <a:r>
              <a:rPr lang="en-US" sz="3800" dirty="0" err="1"/>
              <a:t>itu</a:t>
            </a:r>
            <a:r>
              <a:rPr lang="en-US" sz="3800" dirty="0"/>
              <a:t>  </a:t>
            </a:r>
            <a:r>
              <a:rPr lang="en-US" sz="3800" dirty="0" err="1"/>
              <a:t>baik</a:t>
            </a:r>
            <a:r>
              <a:rPr lang="en-US" sz="3800" dirty="0"/>
              <a:t>, </a:t>
            </a:r>
            <a:r>
              <a:rPr lang="en-US" sz="3800" dirty="0" err="1"/>
              <a:t>tetapi</a:t>
            </a:r>
            <a:r>
              <a:rPr lang="en-US" sz="3800" dirty="0"/>
              <a:t>  </a:t>
            </a:r>
            <a:r>
              <a:rPr lang="en-US" sz="3800" dirty="0" err="1"/>
              <a:t>te</a:t>
            </a:r>
            <a:r>
              <a:rPr lang="en-US" sz="3800" dirty="0"/>
              <a:t> </a:t>
            </a:r>
            <a:r>
              <a:rPr lang="en-US" sz="3800" dirty="0" err="1"/>
              <a:t>rutama</a:t>
            </a:r>
            <a:r>
              <a:rPr lang="en-US" sz="3800" dirty="0"/>
              <a:t>  </a:t>
            </a:r>
            <a:r>
              <a:rPr lang="en-US" sz="3800" dirty="0" err="1"/>
              <a:t>kare</a:t>
            </a:r>
            <a:r>
              <a:rPr lang="en-US" sz="3800" dirty="0"/>
              <a:t> </a:t>
            </a:r>
            <a:r>
              <a:rPr lang="en-US" sz="3800" dirty="0" err="1"/>
              <a:t>na</a:t>
            </a:r>
            <a:r>
              <a:rPr lang="en-US" sz="3800" dirty="0"/>
              <a:t>  </a:t>
            </a:r>
            <a:r>
              <a:rPr lang="en-US" sz="3800" dirty="0" err="1"/>
              <a:t>didorong</a:t>
            </a:r>
            <a:r>
              <a:rPr lang="en-US" sz="3800" dirty="0"/>
              <a:t>  </a:t>
            </a:r>
            <a:r>
              <a:rPr lang="en-US" sz="3800" dirty="0" err="1"/>
              <a:t>oleh</a:t>
            </a:r>
            <a:r>
              <a:rPr lang="en-US" sz="3800" dirty="0"/>
              <a:t> </a:t>
            </a:r>
            <a:r>
              <a:rPr lang="en-US" sz="3800" dirty="0" err="1"/>
              <a:t>cinta</a:t>
            </a:r>
            <a:r>
              <a:rPr lang="en-US" sz="3800" dirty="0"/>
              <a:t>  </a:t>
            </a:r>
            <a:r>
              <a:rPr lang="en-US" sz="3800" dirty="0" err="1"/>
              <a:t>kasih</a:t>
            </a:r>
            <a:r>
              <a:rPr lang="en-US" sz="3800" dirty="0"/>
              <a:t> </a:t>
            </a:r>
            <a:r>
              <a:rPr lang="en-US" sz="3800" dirty="0" err="1"/>
              <a:t>kepada</a:t>
            </a:r>
            <a:r>
              <a:rPr lang="en-US" sz="3800" dirty="0"/>
              <a:t>  </a:t>
            </a:r>
            <a:r>
              <a:rPr lang="en-US" sz="3800" dirty="0" err="1"/>
              <a:t>kepada</a:t>
            </a:r>
            <a:r>
              <a:rPr lang="en-US" sz="3800" dirty="0"/>
              <a:t> </a:t>
            </a:r>
            <a:r>
              <a:rPr lang="en-US" sz="3800" dirty="0" err="1"/>
              <a:t>Tuhan</a:t>
            </a:r>
            <a:r>
              <a:rPr lang="en-US" sz="3800" dirty="0"/>
              <a:t> </a:t>
            </a:r>
            <a:r>
              <a:rPr lang="en-US" sz="3800" dirty="0" err="1"/>
              <a:t>dan</a:t>
            </a:r>
            <a:r>
              <a:rPr lang="en-US" sz="3800" dirty="0"/>
              <a:t> </a:t>
            </a:r>
            <a:r>
              <a:rPr lang="en-US" sz="3800" dirty="0" err="1"/>
              <a:t>sesama</a:t>
            </a:r>
            <a:r>
              <a:rPr lang="en-US" sz="3800" dirty="0"/>
              <a:t>. </a:t>
            </a:r>
            <a:r>
              <a:rPr lang="en-US" sz="3800" dirty="0" err="1"/>
              <a:t>Maka</a:t>
            </a:r>
            <a:r>
              <a:rPr lang="en-US" sz="3800" dirty="0"/>
              <a:t> yang </a:t>
            </a:r>
            <a:r>
              <a:rPr lang="en-US" sz="3800" dirty="0" err="1"/>
              <a:t>menjadi</a:t>
            </a:r>
            <a:r>
              <a:rPr lang="en-US" sz="3800" dirty="0"/>
              <a:t> hukum </a:t>
            </a:r>
            <a:r>
              <a:rPr lang="en-US" sz="3800" dirty="0" err="1"/>
              <a:t>pokok</a:t>
            </a:r>
            <a:r>
              <a:rPr lang="en-US" sz="3800" dirty="0"/>
              <a:t>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taraf</a:t>
            </a:r>
            <a:r>
              <a:rPr lang="en-US" sz="3800" dirty="0"/>
              <a:t> </a:t>
            </a:r>
            <a:r>
              <a:rPr lang="en-US" sz="3800" dirty="0" err="1"/>
              <a:t>ini</a:t>
            </a:r>
            <a:r>
              <a:rPr lang="en-US" sz="3800" dirty="0"/>
              <a:t> </a:t>
            </a:r>
            <a:r>
              <a:rPr lang="en-US" sz="3800" dirty="0" err="1"/>
              <a:t>adalah</a:t>
            </a:r>
            <a:r>
              <a:rPr lang="en-US" sz="3800" dirty="0"/>
              <a:t> </a:t>
            </a:r>
            <a:r>
              <a:rPr lang="en-US" sz="3800" dirty="0" err="1"/>
              <a:t>cinta</a:t>
            </a:r>
            <a:r>
              <a:rPr lang="en-US" sz="3800" dirty="0"/>
              <a:t> </a:t>
            </a:r>
            <a:r>
              <a:rPr lang="en-US" sz="3800" dirty="0" err="1" smtClean="0"/>
              <a:t>kasih</a:t>
            </a:r>
            <a:r>
              <a:rPr lang="en-US" sz="3800" dirty="0" smtClean="0"/>
              <a:t>.</a:t>
            </a:r>
            <a:r>
              <a:rPr lang="en-US" sz="3800" dirty="0"/>
              <a:t> </a:t>
            </a:r>
            <a:r>
              <a:rPr lang="en-US" sz="3800" dirty="0" smtClean="0"/>
              <a:t>yang  </a:t>
            </a:r>
            <a:r>
              <a:rPr lang="en-US" sz="3800" dirty="0" err="1"/>
              <a:t>bermutu</a:t>
            </a:r>
            <a:r>
              <a:rPr lang="en-US" sz="3800" dirty="0"/>
              <a:t>  </a:t>
            </a:r>
            <a:r>
              <a:rPr lang="en-US" sz="3800" dirty="0" err="1"/>
              <a:t>atau</a:t>
            </a:r>
            <a:r>
              <a:rPr lang="en-US" sz="3800" dirty="0"/>
              <a:t>  </a:t>
            </a:r>
            <a:r>
              <a:rPr lang="en-US" sz="3800" dirty="0" err="1"/>
              <a:t>ikut</a:t>
            </a:r>
            <a:r>
              <a:rPr lang="en-US" sz="3800" dirty="0"/>
              <a:t>  </a:t>
            </a:r>
            <a:r>
              <a:rPr lang="en-US" sz="3800" dirty="0" err="1"/>
              <a:t>dalam</a:t>
            </a:r>
            <a:r>
              <a:rPr lang="en-US" sz="3800" dirty="0"/>
              <a:t> </a:t>
            </a:r>
            <a:r>
              <a:rPr lang="en-US" sz="3800" dirty="0" err="1"/>
              <a:t>berbagai</a:t>
            </a:r>
            <a:r>
              <a:rPr lang="en-US" sz="3800" dirty="0"/>
              <a:t> </a:t>
            </a:r>
            <a:r>
              <a:rPr lang="en-US" sz="3800" dirty="0" err="1"/>
              <a:t>kegiatan</a:t>
            </a:r>
            <a:r>
              <a:rPr lang="en-US" sz="3800" dirty="0"/>
              <a:t> </a:t>
            </a:r>
            <a:r>
              <a:rPr lang="en-US" sz="3800" dirty="0" err="1"/>
              <a:t>kerohanian</a:t>
            </a:r>
            <a:r>
              <a:rPr lang="en-US" sz="3800" dirty="0"/>
              <a:t> yang </a:t>
            </a:r>
            <a:r>
              <a:rPr lang="en-US" sz="3800" dirty="0" err="1" smtClean="0"/>
              <a:t>ada</a:t>
            </a:r>
            <a:r>
              <a:rPr lang="en-US" sz="3800" dirty="0" smtClean="0"/>
              <a:t> </a:t>
            </a:r>
            <a:r>
              <a:rPr lang="en-US" sz="3800" dirty="0" err="1"/>
              <a:t>koreksi</a:t>
            </a:r>
            <a:r>
              <a:rPr lang="en-US" sz="3800" dirty="0"/>
              <a:t> </a:t>
            </a:r>
            <a:r>
              <a:rPr lang="en-US" sz="3800" dirty="0" err="1"/>
              <a:t>atau</a:t>
            </a:r>
            <a:r>
              <a:rPr lang="en-US" sz="3800" dirty="0"/>
              <a:t> </a:t>
            </a:r>
            <a:r>
              <a:rPr lang="en-US" sz="3800" dirty="0" err="1" smtClean="0"/>
              <a:t>introspeksi</a:t>
            </a:r>
            <a:r>
              <a:rPr lang="en-US" sz="3800" dirty="0"/>
              <a:t>.</a:t>
            </a:r>
            <a:endParaRPr lang="en-ID" sz="3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3000" dirty="0" err="1"/>
              <a:t>Martabat</a:t>
            </a:r>
            <a:r>
              <a:rPr lang="en-US" sz="3000" dirty="0"/>
              <a:t> </a:t>
            </a:r>
            <a:r>
              <a:rPr lang="en-US" sz="3000" dirty="0" err="1"/>
              <a:t>Manusia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Pandangan</a:t>
            </a:r>
            <a:r>
              <a:rPr lang="en-US" sz="3000" dirty="0"/>
              <a:t> </a:t>
            </a:r>
            <a:r>
              <a:rPr lang="en-US" sz="3000" dirty="0" err="1"/>
              <a:t>Konsili</a:t>
            </a:r>
            <a:r>
              <a:rPr lang="en-US" sz="3000" dirty="0"/>
              <a:t> </a:t>
            </a:r>
            <a:r>
              <a:rPr lang="en-US" sz="3000" dirty="0" err="1"/>
              <a:t>Vatikan</a:t>
            </a:r>
            <a:r>
              <a:rPr lang="en-US" sz="3000" dirty="0"/>
              <a:t> II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  </a:t>
            </a:r>
            <a:r>
              <a:rPr lang="en-US" dirty="0" err="1"/>
              <a:t>Tindakan</a:t>
            </a:r>
            <a:r>
              <a:rPr lang="en-US" dirty="0"/>
              <a:t> moral</a:t>
            </a:r>
            <a:endParaRPr lang="en-ID" dirty="0"/>
          </a:p>
          <a:p>
            <a:pPr marL="400050" lvl="1" indent="0">
              <a:buNone/>
            </a:pP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undangan</a:t>
            </a:r>
            <a:r>
              <a:rPr lang="en-US" dirty="0"/>
              <a:t> Allah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tindakan-tindakan</a:t>
            </a:r>
            <a:r>
              <a:rPr lang="en-US" dirty="0"/>
              <a:t> </a:t>
            </a:r>
            <a:r>
              <a:rPr lang="en-US" dirty="0" err="1"/>
              <a:t>moralnya</a:t>
            </a:r>
            <a:r>
              <a:rPr lang="en-US" dirty="0"/>
              <a:t>.</a:t>
            </a:r>
            <a:endParaRPr lang="en-ID" dirty="0"/>
          </a:p>
          <a:p>
            <a:pPr marL="400050" lvl="1" indent="0">
              <a:buNone/>
            </a:pPr>
            <a:r>
              <a:rPr lang="en-US" dirty="0" err="1"/>
              <a:t>Tindakan-tindakan</a:t>
            </a:r>
            <a:r>
              <a:rPr lang="en-US" dirty="0"/>
              <a:t>  moral  </a:t>
            </a:r>
            <a:r>
              <a:rPr lang="en-US" dirty="0" err="1"/>
              <a:t>baru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disebut</a:t>
            </a:r>
            <a:r>
              <a:rPr lang="en-US" dirty="0"/>
              <a:t>  </a:t>
            </a:r>
            <a:r>
              <a:rPr lang="en-US" dirty="0" err="1"/>
              <a:t>tindakan</a:t>
            </a:r>
            <a:r>
              <a:rPr lang="en-US" dirty="0"/>
              <a:t>  moral  </a:t>
            </a:r>
            <a:r>
              <a:rPr lang="en-US" dirty="0" err="1"/>
              <a:t>apabila</a:t>
            </a:r>
            <a:r>
              <a:rPr lang="en-US" dirty="0"/>
              <a:t> 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 </a:t>
            </a:r>
            <a:r>
              <a:rPr lang="en-US" dirty="0" err="1"/>
              <a:t>sadar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 smtClean="0"/>
              <a:t>bebas</a:t>
            </a:r>
            <a:r>
              <a:rPr lang="en-US" dirty="0" smtClean="0"/>
              <a:t>.  </a:t>
            </a:r>
            <a:r>
              <a:rPr lang="en-US" dirty="0" err="1"/>
              <a:t>Penilaian</a:t>
            </a:r>
            <a:r>
              <a:rPr lang="en-US" dirty="0"/>
              <a:t>  </a:t>
            </a:r>
            <a:r>
              <a:rPr lang="en-US" dirty="0" err="1"/>
              <a:t>obyektif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. 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lahiriah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diukur</a:t>
            </a:r>
            <a:r>
              <a:rPr lang="en-US" dirty="0"/>
              <a:t>  pula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disposisi</a:t>
            </a:r>
            <a:r>
              <a:rPr lang="en-US" dirty="0"/>
              <a:t>  </a:t>
            </a:r>
            <a:r>
              <a:rPr lang="en-US" dirty="0" err="1"/>
              <a:t>batinnya</a:t>
            </a:r>
            <a:r>
              <a:rPr lang="en-US" dirty="0"/>
              <a:t>. 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menetukan</a:t>
            </a:r>
            <a:r>
              <a:rPr lang="en-US" dirty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</a:t>
            </a:r>
            <a:r>
              <a:rPr lang="en-US" dirty="0"/>
              <a:t>moral </a:t>
            </a:r>
            <a:r>
              <a:rPr lang="en-US" dirty="0" err="1"/>
              <a:t>seseorang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ID" sz="1300" dirty="0"/>
          </a:p>
          <a:p>
            <a:pPr marL="0" indent="0">
              <a:buNone/>
            </a:pPr>
            <a:r>
              <a:rPr lang="en-US" dirty="0"/>
              <a:t>3)  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endParaRPr lang="en-ID" dirty="0"/>
          </a:p>
          <a:p>
            <a:pPr marL="400050" lvl="1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keinsafan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.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bertumbuh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r>
              <a:rPr lang="en-US" dirty="0" err="1"/>
              <a:t>Kesadaran</a:t>
            </a:r>
            <a:r>
              <a:rPr lang="en-US" dirty="0"/>
              <a:t> moral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dibekali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. </a:t>
            </a:r>
            <a:r>
              <a:rPr lang="en-US" dirty="0" err="1"/>
              <a:t>Manusialah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membuatnya</a:t>
            </a:r>
            <a:r>
              <a:rPr lang="en-US" dirty="0" smtClean="0"/>
              <a:t>  </a:t>
            </a:r>
            <a:r>
              <a:rPr lang="en-US" dirty="0" err="1" smtClean="0"/>
              <a:t>menjadi</a:t>
            </a:r>
            <a:r>
              <a:rPr lang="en-US" dirty="0" smtClean="0"/>
              <a:t>  </a:t>
            </a:r>
            <a:r>
              <a:rPr lang="en-US" dirty="0" err="1" smtClean="0"/>
              <a:t>jelas</a:t>
            </a:r>
            <a:r>
              <a:rPr lang="en-US" dirty="0"/>
              <a:t>. </a:t>
            </a:r>
            <a:r>
              <a:rPr lang="en-US" dirty="0" err="1" smtClean="0"/>
              <a:t>Kebiasaan</a:t>
            </a:r>
            <a:r>
              <a:rPr lang="en-US" dirty="0"/>
              <a:t>,   </a:t>
            </a:r>
            <a:r>
              <a:rPr lang="en-US" dirty="0" err="1"/>
              <a:t>adat</a:t>
            </a:r>
            <a:r>
              <a:rPr lang="en-US" dirty="0"/>
              <a:t>,  </a:t>
            </a:r>
            <a:r>
              <a:rPr lang="en-US" dirty="0" err="1" smtClean="0"/>
              <a:t>tradisi</a:t>
            </a:r>
            <a:r>
              <a:rPr lang="en-US" dirty="0" smtClean="0"/>
              <a:t> 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moral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moral.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 yang  </a:t>
            </a:r>
            <a:r>
              <a:rPr lang="en-US" dirty="0" err="1"/>
              <a:t>terdidik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 </a:t>
            </a:r>
            <a:r>
              <a:rPr lang="en-US" dirty="0" err="1"/>
              <a:t>buta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 </a:t>
            </a:r>
            <a:r>
              <a:rPr lang="en-US" dirty="0" err="1"/>
              <a:t>kekayaan</a:t>
            </a:r>
            <a:r>
              <a:rPr lang="en-US" dirty="0"/>
              <a:t>  </a:t>
            </a:r>
            <a:r>
              <a:rPr lang="en-US" dirty="0" err="1"/>
              <a:t>tradisi</a:t>
            </a:r>
            <a:r>
              <a:rPr lang="en-US" dirty="0"/>
              <a:t> 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norma</a:t>
            </a:r>
            <a:r>
              <a:rPr lang="en-US" dirty="0"/>
              <a:t> -</a:t>
            </a:r>
            <a:r>
              <a:rPr lang="en-US" dirty="0" err="1"/>
              <a:t>norma</a:t>
            </a:r>
            <a:r>
              <a:rPr lang="en-US" dirty="0"/>
              <a:t>  yang </a:t>
            </a:r>
            <a:r>
              <a:rPr lang="en-US" dirty="0" err="1"/>
              <a:t>berlaku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.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Sedangkan</a:t>
            </a:r>
            <a:r>
              <a:rPr lang="en-US" dirty="0" smtClean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arti</a:t>
            </a:r>
            <a:r>
              <a:rPr lang="en-US" dirty="0"/>
              <a:t>   </a:t>
            </a:r>
            <a:r>
              <a:rPr lang="en-US" dirty="0" err="1"/>
              <a:t>sempit</a:t>
            </a:r>
            <a:r>
              <a:rPr lang="en-US" dirty="0"/>
              <a:t>,   </a:t>
            </a:r>
            <a:r>
              <a:rPr lang="en-US" dirty="0" err="1"/>
              <a:t>hati</a:t>
            </a:r>
            <a:r>
              <a:rPr lang="en-US" dirty="0"/>
              <a:t>   </a:t>
            </a:r>
            <a:r>
              <a:rPr lang="en-US" dirty="0" err="1"/>
              <a:t>nurani</a:t>
            </a:r>
            <a:r>
              <a:rPr lang="en-US" dirty="0"/>
              <a:t>   </a:t>
            </a:r>
            <a:r>
              <a:rPr lang="en-US" dirty="0" err="1"/>
              <a:t>dimaksudkan</a:t>
            </a:r>
            <a:r>
              <a:rPr lang="en-US" dirty="0"/>
              <a:t> 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/>
              <a:t>kesadaran</a:t>
            </a:r>
            <a:r>
              <a:rPr lang="en-US" dirty="0"/>
              <a:t> moral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/>
              <a:t>konkret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 lain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 </a:t>
            </a:r>
            <a:r>
              <a:rPr lang="en-US" dirty="0" err="1"/>
              <a:t>lalu</a:t>
            </a:r>
            <a:r>
              <a:rPr lang="en-US" dirty="0"/>
              <a:t> 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mengambil</a:t>
            </a:r>
            <a:r>
              <a:rPr lang="en-US" dirty="0" smtClean="0"/>
              <a:t>   </a:t>
            </a:r>
            <a:r>
              <a:rPr lang="en-US" dirty="0" err="1"/>
              <a:t>keputusan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berti</a:t>
            </a:r>
            <a:r>
              <a:rPr lang="en-US" dirty="0"/>
              <a:t> </a:t>
            </a:r>
            <a:r>
              <a:rPr lang="en-US" dirty="0" err="1"/>
              <a:t>ndak</a:t>
            </a:r>
            <a:r>
              <a:rPr lang="en-US" dirty="0"/>
              <a:t>.  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/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yang </a:t>
            </a:r>
            <a:r>
              <a:rPr lang="en-US" dirty="0" err="1"/>
              <a:t>jahat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mengingatkan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menyimpang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Akan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tersesat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ketidakpedulian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ketidaktahua</a:t>
            </a:r>
            <a:r>
              <a:rPr lang="en-US" dirty="0" err="1"/>
              <a:t>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teratasi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martabatnya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ketidakpedulian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kebiasaaan</a:t>
            </a:r>
            <a:r>
              <a:rPr lang="en-US" dirty="0"/>
              <a:t> </a:t>
            </a:r>
            <a:r>
              <a:rPr lang="en-US" dirty="0" err="1"/>
              <a:t>berdosa</a:t>
            </a:r>
            <a:r>
              <a:rPr lang="en-US" dirty="0"/>
              <a:t> </a:t>
            </a:r>
            <a:r>
              <a:rPr lang="en-US" dirty="0" err="1"/>
              <a:t>itulah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laun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tumpul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buta</a:t>
            </a:r>
            <a:r>
              <a:rPr lang="en-US" dirty="0"/>
              <a:t>. 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moral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diasah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dibina</a:t>
            </a:r>
            <a:r>
              <a:rPr lang="en-US" dirty="0"/>
              <a:t>.  </a:t>
            </a:r>
            <a:r>
              <a:rPr lang="en-US" dirty="0" err="1"/>
              <a:t>Pembinaan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dilakukan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 </a:t>
            </a:r>
            <a:r>
              <a:rPr lang="en-US" dirty="0" err="1"/>
              <a:t>hati</a:t>
            </a:r>
            <a:r>
              <a:rPr lang="en-US" dirty="0"/>
              <a:t>  </a:t>
            </a:r>
            <a:r>
              <a:rPr lang="en-US" dirty="0" err="1"/>
              <a:t>nurani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; </a:t>
            </a:r>
            <a:r>
              <a:rPr lang="en-US" dirty="0" err="1"/>
              <a:t>mencari</a:t>
            </a:r>
            <a:r>
              <a:rPr lang="en-US" dirty="0"/>
              <a:t> 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 smtClean="0"/>
              <a:t>koreksi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introspeksi</a:t>
            </a:r>
            <a:r>
              <a:rPr lang="en-US" dirty="0"/>
              <a:t>.</a:t>
            </a:r>
            <a:endParaRPr lang="en-ID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Arial Narrow" pitchFamily="34" charset="0"/>
              </a:rPr>
              <a:t>Martabat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Manusia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dalam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Pandangan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Konsili</a:t>
            </a:r>
            <a:r>
              <a:rPr lang="en-US" sz="3200" dirty="0">
                <a:latin typeface="Arial Narrow" pitchFamily="34" charset="0"/>
              </a:rPr>
              <a:t> </a:t>
            </a:r>
            <a:r>
              <a:rPr lang="en-US" sz="3200" dirty="0" err="1">
                <a:latin typeface="Arial Narrow" pitchFamily="34" charset="0"/>
              </a:rPr>
              <a:t>Vatikan</a:t>
            </a:r>
            <a:r>
              <a:rPr lang="en-US" sz="3200" dirty="0">
                <a:latin typeface="Arial Narrow" pitchFamily="34" charset="0"/>
              </a:rPr>
              <a:t> II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dirty="0"/>
              <a:t>c.   </a:t>
            </a:r>
            <a:r>
              <a:rPr lang="en-US" sz="3800" b="1" dirty="0" err="1"/>
              <a:t>Manusia</a:t>
            </a:r>
            <a:r>
              <a:rPr lang="en-US" sz="3800" b="1" dirty="0"/>
              <a:t> </a:t>
            </a:r>
            <a:r>
              <a:rPr lang="en-US" sz="3800" b="1" dirty="0" err="1"/>
              <a:t>sebagai</a:t>
            </a:r>
            <a:r>
              <a:rPr lang="en-US" sz="3800" b="1" dirty="0"/>
              <a:t> </a:t>
            </a:r>
            <a:r>
              <a:rPr lang="en-US" sz="3800" b="1" dirty="0" err="1"/>
              <a:t>makluk</a:t>
            </a:r>
            <a:r>
              <a:rPr lang="en-US" sz="3800" b="1" dirty="0"/>
              <a:t> </a:t>
            </a:r>
            <a:r>
              <a:rPr lang="en-US" sz="3800" b="1" dirty="0" err="1"/>
              <a:t>berkehendak</a:t>
            </a:r>
            <a:r>
              <a:rPr lang="en-US" sz="3800" b="1" dirty="0"/>
              <a:t> </a:t>
            </a:r>
            <a:r>
              <a:rPr lang="en-US" sz="3800" b="1" dirty="0" err="1"/>
              <a:t>bebas</a:t>
            </a:r>
            <a:r>
              <a:rPr lang="en-US" sz="3800" b="1" dirty="0" smtClean="0"/>
              <a:t>.</a:t>
            </a:r>
            <a:endParaRPr lang="en-ID" sz="3800" dirty="0"/>
          </a:p>
          <a:p>
            <a:pPr marL="400050" lvl="1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Allah,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dianugerahi</a:t>
            </a:r>
            <a:r>
              <a:rPr lang="en-US" dirty="0"/>
              <a:t> pula </a:t>
            </a:r>
            <a:r>
              <a:rPr lang="en-US" dirty="0" err="1"/>
              <a:t>rahmat</a:t>
            </a:r>
            <a:r>
              <a:rPr lang="en-US" dirty="0"/>
              <a:t> </a:t>
            </a:r>
            <a:r>
              <a:rPr lang="en-US" dirty="0" err="1"/>
              <a:t>kekebasan</a:t>
            </a:r>
            <a:r>
              <a:rPr lang="en-US" dirty="0"/>
              <a:t>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berpaling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kebaikan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dihargai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semangat</a:t>
            </a:r>
            <a:r>
              <a:rPr lang="en-US" dirty="0"/>
              <a:t>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/>
              <a:t>seringkali</a:t>
            </a:r>
            <a:r>
              <a:rPr lang="en-US" dirty="0"/>
              <a:t> 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kebebasan</a:t>
            </a:r>
            <a:r>
              <a:rPr lang="en-US" dirty="0"/>
              <a:t>  </a:t>
            </a:r>
            <a:r>
              <a:rPr lang="en-US" dirty="0" err="1"/>
              <a:t>selalu</a:t>
            </a:r>
            <a:r>
              <a:rPr lang="en-US" dirty="0"/>
              <a:t>  </a:t>
            </a:r>
            <a:r>
              <a:rPr lang="en-US" dirty="0" err="1"/>
              <a:t>disalah-artikan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 err="1"/>
              <a:t>cara</a:t>
            </a:r>
            <a:r>
              <a:rPr lang="en-US" dirty="0"/>
              <a:t>  yang  </a:t>
            </a:r>
            <a:r>
              <a:rPr lang="en-US" dirty="0" err="1"/>
              <a:t>salah</a:t>
            </a:r>
            <a:r>
              <a:rPr lang="en-US" dirty="0"/>
              <a:t>,  </a:t>
            </a:r>
            <a:r>
              <a:rPr lang="en-US" dirty="0" err="1"/>
              <a:t>juga</a:t>
            </a:r>
            <a:r>
              <a:rPr lang="en-US" dirty="0"/>
              <a:t>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kesewenang-wenangan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melakukan</a:t>
            </a:r>
            <a:r>
              <a:rPr lang="en-US" dirty="0"/>
              <a:t>  </a:t>
            </a:r>
            <a:r>
              <a:rPr lang="en-US" dirty="0" err="1"/>
              <a:t>apa</a:t>
            </a:r>
            <a:r>
              <a:rPr lang="en-US" dirty="0"/>
              <a:t>  yang  </a:t>
            </a:r>
            <a:r>
              <a:rPr lang="en-US" dirty="0" err="1" smtClean="0"/>
              <a:t>dikehendaki</a:t>
            </a:r>
            <a:r>
              <a:rPr lang="en-US" dirty="0" smtClean="0"/>
              <a:t>.  </a:t>
            </a:r>
          </a:p>
          <a:p>
            <a:pPr marL="400050" lvl="1" indent="0">
              <a:buNone/>
            </a:pP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diusahakan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yang </a:t>
            </a:r>
            <a:r>
              <a:rPr lang="en-US" dirty="0" err="1"/>
              <a:t>sejati</a:t>
            </a:r>
            <a:r>
              <a:rPr lang="en-US" dirty="0"/>
              <a:t>. “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sejati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 </a:t>
            </a:r>
            <a:r>
              <a:rPr lang="en-US" dirty="0" err="1"/>
              <a:t>Sebab</a:t>
            </a:r>
            <a:r>
              <a:rPr lang="en-US" dirty="0"/>
              <a:t> Allah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 smtClean="0"/>
              <a:t>menyerahkan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keputusannya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 smtClean="0"/>
              <a:t>”. </a:t>
            </a:r>
          </a:p>
          <a:p>
            <a:pPr marL="400050" lvl="1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bebasnya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yang </a:t>
            </a:r>
            <a:r>
              <a:rPr lang="en-US" dirty="0" err="1"/>
              <a:t>sempurna</a:t>
            </a:r>
            <a:r>
              <a:rPr lang="en-US" dirty="0"/>
              <a:t>. Allah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bebasnya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hati</a:t>
            </a:r>
            <a:r>
              <a:rPr lang="en-US" dirty="0" smtClean="0"/>
              <a:t> </a:t>
            </a:r>
            <a:r>
              <a:rPr lang="en-US" dirty="0"/>
              <a:t>yang paling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penciptanya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mengabdi</a:t>
            </a:r>
            <a:r>
              <a:rPr lang="en-US" dirty="0"/>
              <a:t> </a:t>
            </a:r>
            <a:r>
              <a:rPr lang="en-US" dirty="0" err="1"/>
              <a:t>kepada-Nya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 smtClean="0"/>
              <a:t>a. </a:t>
            </a:r>
            <a:r>
              <a:rPr lang="en-US" sz="4000" b="1" dirty="0" err="1" smtClean="0"/>
              <a:t>Manusia</a:t>
            </a:r>
            <a:r>
              <a:rPr lang="en-US" sz="4000" b="1" dirty="0" smtClean="0"/>
              <a:t> </a:t>
            </a:r>
            <a:r>
              <a:rPr lang="en-US" sz="4000" b="1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Makhluk</a:t>
            </a:r>
            <a:r>
              <a:rPr lang="en-US" sz="4000" b="1" dirty="0"/>
              <a:t> </a:t>
            </a:r>
            <a:r>
              <a:rPr lang="en-US" sz="4000" b="1" dirty="0" err="1"/>
              <a:t>Pribadi</a:t>
            </a:r>
            <a:endParaRPr lang="en-ID" sz="4000" dirty="0"/>
          </a:p>
          <a:p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penjelasan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Kitab</a:t>
            </a:r>
            <a:r>
              <a:rPr lang="en-US" sz="4000" dirty="0"/>
              <a:t> </a:t>
            </a:r>
            <a:r>
              <a:rPr lang="en-US" sz="4000" dirty="0" err="1"/>
              <a:t>Suci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Gaudiem</a:t>
            </a:r>
            <a:r>
              <a:rPr lang="en-US" sz="4000" dirty="0"/>
              <a:t> e t </a:t>
            </a:r>
            <a:r>
              <a:rPr lang="en-US" sz="4000" dirty="0" err="1"/>
              <a:t>Spes</a:t>
            </a:r>
            <a:r>
              <a:rPr lang="en-US" sz="4000" dirty="0"/>
              <a:t>, </a:t>
            </a:r>
            <a:r>
              <a:rPr lang="en-US" sz="4000" dirty="0" err="1"/>
              <a:t>Gereja</a:t>
            </a:r>
            <a:r>
              <a:rPr lang="en-US" sz="4000" dirty="0"/>
              <a:t> me </a:t>
            </a:r>
            <a:r>
              <a:rPr lang="en-US" sz="4000" dirty="0" err="1"/>
              <a:t>ngajarkan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citra</a:t>
            </a:r>
            <a:r>
              <a:rPr lang="en-US" sz="4000" dirty="0"/>
              <a:t> Allah.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citra</a:t>
            </a:r>
            <a:r>
              <a:rPr lang="en-US" sz="4000" dirty="0"/>
              <a:t> Allah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mahluk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yang </a:t>
            </a:r>
            <a:r>
              <a:rPr lang="en-US" sz="4000" dirty="0" err="1" smtClean="0"/>
              <a:t>memiliki</a:t>
            </a:r>
            <a:r>
              <a:rPr lang="en-US" sz="4000" dirty="0" smtClean="0"/>
              <a:t>  </a:t>
            </a:r>
            <a:r>
              <a:rPr lang="en-US" sz="4000" dirty="0" err="1"/>
              <a:t>kodrat</a:t>
            </a:r>
            <a:r>
              <a:rPr lang="en-US" sz="4000" dirty="0"/>
              <a:t>  </a:t>
            </a:r>
            <a:r>
              <a:rPr lang="en-US" sz="4000" dirty="0" err="1"/>
              <a:t>sosial</a:t>
            </a:r>
            <a:r>
              <a:rPr lang="en-US" sz="4000" dirty="0"/>
              <a:t>.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sebagai</a:t>
            </a:r>
            <a:r>
              <a:rPr lang="en-US" sz="4000" dirty="0"/>
              <a:t>  </a:t>
            </a:r>
            <a:r>
              <a:rPr lang="en-US" sz="4000" dirty="0" err="1"/>
              <a:t>pribadi</a:t>
            </a:r>
            <a:r>
              <a:rPr lang="en-US" sz="4000" dirty="0"/>
              <a:t>  </a:t>
            </a:r>
            <a:r>
              <a:rPr lang="en-US" sz="4000" dirty="0" err="1"/>
              <a:t>adalah</a:t>
            </a:r>
            <a:r>
              <a:rPr lang="en-US" sz="4000" dirty="0"/>
              <a:t>  </a:t>
            </a:r>
            <a:r>
              <a:rPr lang="en-US" sz="4000" dirty="0" err="1"/>
              <a:t>bersifat</a:t>
            </a:r>
            <a:r>
              <a:rPr lang="en-US" sz="4000" dirty="0"/>
              <a:t>  </a:t>
            </a:r>
            <a:r>
              <a:rPr lang="en-US" sz="4000" dirty="0" err="1"/>
              <a:t>unik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 </a:t>
            </a:r>
            <a:r>
              <a:rPr lang="en-US" sz="4000" dirty="0" err="1" smtClean="0"/>
              <a:t>menyejarah</a:t>
            </a:r>
            <a:r>
              <a:rPr lang="en-US" sz="4000" dirty="0" smtClean="0"/>
              <a:t> </a:t>
            </a:r>
            <a:r>
              <a:rPr lang="en-US" sz="4000" dirty="0" err="1"/>
              <a:t>sekaligus</a:t>
            </a:r>
            <a:r>
              <a:rPr lang="en-US" sz="4000" dirty="0"/>
              <a:t> </a:t>
            </a:r>
            <a:r>
              <a:rPr lang="en-US" sz="4000" dirty="0" err="1"/>
              <a:t>bersifat</a:t>
            </a:r>
            <a:r>
              <a:rPr lang="en-US" sz="4000" dirty="0"/>
              <a:t> </a:t>
            </a:r>
            <a:r>
              <a:rPr lang="en-US" sz="4000" dirty="0" err="1"/>
              <a:t>kekal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kesadaran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keberadaan</a:t>
            </a:r>
            <a:r>
              <a:rPr lang="en-US" sz="4000" dirty="0"/>
              <a:t> </a:t>
            </a:r>
            <a:r>
              <a:rPr lang="en-US" sz="4000" dirty="0" err="1"/>
              <a:t>dirinya</a:t>
            </a:r>
            <a:r>
              <a:rPr lang="en-US" sz="4000" dirty="0"/>
              <a:t> </a:t>
            </a:r>
            <a:r>
              <a:rPr lang="en-US" sz="4000" dirty="0" err="1"/>
              <a:t>dihadapan</a:t>
            </a:r>
            <a:r>
              <a:rPr lang="en-US" sz="4000" dirty="0"/>
              <a:t> </a:t>
            </a:r>
            <a:r>
              <a:rPr lang="en-US" sz="4000" dirty="0" err="1"/>
              <a:t>sesama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lingkungannya</a:t>
            </a:r>
            <a:r>
              <a:rPr lang="en-US" sz="4000" dirty="0"/>
              <a:t>.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makluk</a:t>
            </a:r>
            <a:r>
              <a:rPr lang="en-US" sz="4000" dirty="0"/>
              <a:t> monodualisme:1 </a:t>
            </a:r>
            <a:r>
              <a:rPr lang="en-US" sz="4000" dirty="0" err="1"/>
              <a:t>bersifat</a:t>
            </a:r>
            <a:r>
              <a:rPr lang="en-US" sz="4000" dirty="0"/>
              <a:t> </a:t>
            </a:r>
            <a:r>
              <a:rPr lang="en-US" sz="4000" dirty="0" err="1"/>
              <a:t>jasmani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rohani</a:t>
            </a:r>
            <a:r>
              <a:rPr lang="en-US" sz="4000" dirty="0"/>
              <a:t>.</a:t>
            </a:r>
            <a:endParaRPr lang="en-ID" sz="4000" dirty="0"/>
          </a:p>
          <a:p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 </a:t>
            </a:r>
            <a:r>
              <a:rPr lang="en-US" sz="4000" dirty="0" err="1"/>
              <a:t>bernilai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 </a:t>
            </a:r>
            <a:r>
              <a:rPr lang="en-US" sz="4000" dirty="0" err="1"/>
              <a:t>dirinya</a:t>
            </a:r>
            <a:r>
              <a:rPr lang="en-US" sz="4000" dirty="0"/>
              <a:t>  </a:t>
            </a:r>
            <a:r>
              <a:rPr lang="en-US" sz="4000" dirty="0" err="1"/>
              <a:t>sendiri</a:t>
            </a:r>
            <a:r>
              <a:rPr lang="en-US" sz="4000" dirty="0"/>
              <a:t>.  </a:t>
            </a:r>
            <a:r>
              <a:rPr lang="en-US" sz="4000" dirty="0" err="1"/>
              <a:t>Karena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 </a:t>
            </a:r>
            <a:r>
              <a:rPr lang="en-US" sz="4000" dirty="0" err="1" smtClean="0"/>
              <a:t>tingkah-laku</a:t>
            </a:r>
            <a:r>
              <a:rPr lang="en-US" sz="4000" dirty="0" smtClean="0"/>
              <a:t> </a:t>
            </a:r>
            <a:r>
              <a:rPr lang="en-US" sz="4000" dirty="0" err="1" smtClean="0"/>
              <a:t>perbuatannya</a:t>
            </a:r>
            <a:r>
              <a:rPr lang="en-US" sz="4000" dirty="0" smtClean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akhirnya</a:t>
            </a:r>
            <a:r>
              <a:rPr lang="en-US" sz="4000" dirty="0"/>
              <a:t> </a:t>
            </a:r>
            <a:r>
              <a:rPr lang="en-US" sz="4000" dirty="0" err="1"/>
              <a:t>berupaya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mendapatkan</a:t>
            </a:r>
            <a:r>
              <a:rPr lang="en-US" sz="4000" dirty="0"/>
              <a:t> </a:t>
            </a:r>
            <a:r>
              <a:rPr lang="en-US" sz="4000" dirty="0" err="1"/>
              <a:t>manfaat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dirinya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.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bukan</a:t>
            </a:r>
            <a:r>
              <a:rPr lang="en-US" sz="4000" dirty="0"/>
              <a:t> </a:t>
            </a:r>
            <a:r>
              <a:rPr lang="en-US" sz="4000" dirty="0" err="1" smtClean="0"/>
              <a:t>berarti</a:t>
            </a:r>
            <a:r>
              <a:rPr lang="en-US" sz="4000" dirty="0" smtClean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hendaknya</a:t>
            </a:r>
            <a:r>
              <a:rPr lang="en-US" sz="4000" dirty="0"/>
              <a:t>  </a:t>
            </a:r>
            <a:r>
              <a:rPr lang="en-US" sz="4000" dirty="0" err="1"/>
              <a:t>bersikap</a:t>
            </a:r>
            <a:r>
              <a:rPr lang="en-US" sz="4000" dirty="0"/>
              <a:t> </a:t>
            </a:r>
            <a:r>
              <a:rPr lang="en-US" sz="4000" dirty="0" err="1" smtClean="0"/>
              <a:t>pragmatis</a:t>
            </a:r>
            <a:r>
              <a:rPr lang="en-US" sz="4000" dirty="0" smtClean="0"/>
              <a:t> </a:t>
            </a:r>
            <a:r>
              <a:rPr lang="en-US" sz="4000" dirty="0" err="1"/>
              <a:t>ataupun</a:t>
            </a:r>
            <a:r>
              <a:rPr lang="en-US" sz="4000" dirty="0"/>
              <a:t> </a:t>
            </a:r>
            <a:r>
              <a:rPr lang="en-US" sz="4000" dirty="0" err="1"/>
              <a:t>egois</a:t>
            </a:r>
            <a:r>
              <a:rPr lang="en-US" sz="4000" dirty="0"/>
              <a:t>.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hal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yang </a:t>
            </a:r>
            <a:r>
              <a:rPr lang="en-US" sz="4000" dirty="0" err="1"/>
              <a:t>menjadi</a:t>
            </a:r>
            <a:r>
              <a:rPr lang="en-US" sz="4000" dirty="0"/>
              <a:t>   </a:t>
            </a:r>
            <a:r>
              <a:rPr lang="en-US" sz="4000" dirty="0" err="1"/>
              <a:t>tujuan</a:t>
            </a:r>
            <a:r>
              <a:rPr lang="en-US" sz="4000" dirty="0"/>
              <a:t>   </a:t>
            </a:r>
            <a:r>
              <a:rPr lang="en-US" sz="4000" dirty="0" err="1"/>
              <a:t>akhir</a:t>
            </a:r>
            <a:r>
              <a:rPr lang="en-US" sz="4000" dirty="0"/>
              <a:t>   </a:t>
            </a:r>
            <a:r>
              <a:rPr lang="en-US" sz="4000" dirty="0" err="1"/>
              <a:t>manusia</a:t>
            </a:r>
            <a:r>
              <a:rPr lang="en-US" sz="4000" dirty="0"/>
              <a:t>   </a:t>
            </a:r>
            <a:r>
              <a:rPr lang="en-US" sz="4000" dirty="0" err="1"/>
              <a:t>adalah</a:t>
            </a:r>
            <a:r>
              <a:rPr lang="en-US" sz="4000" dirty="0"/>
              <a:t>   </a:t>
            </a:r>
            <a:r>
              <a:rPr lang="en-US" sz="4000" dirty="0" err="1"/>
              <a:t>memuliakan</a:t>
            </a:r>
            <a:r>
              <a:rPr lang="en-US" sz="4000" dirty="0"/>
              <a:t>   Allah  </a:t>
            </a:r>
            <a:r>
              <a:rPr lang="en-US" sz="4000" dirty="0" err="1"/>
              <a:t>dan</a:t>
            </a:r>
            <a:r>
              <a:rPr lang="en-US" sz="4000" dirty="0"/>
              <a:t>   </a:t>
            </a:r>
            <a:r>
              <a:rPr lang="en-US" sz="4000" dirty="0" err="1"/>
              <a:t>melaksanakan</a:t>
            </a:r>
            <a:r>
              <a:rPr lang="en-US" sz="4000" dirty="0"/>
              <a:t>   hukum </a:t>
            </a:r>
            <a:r>
              <a:rPr lang="en-US" sz="4000" dirty="0" err="1"/>
              <a:t>cintakasih</a:t>
            </a:r>
            <a:r>
              <a:rPr lang="en-US" sz="4000" dirty="0"/>
              <a:t>. </a:t>
            </a:r>
            <a:r>
              <a:rPr lang="en-US" sz="4000" dirty="0" err="1"/>
              <a:t>Tuhanlah</a:t>
            </a:r>
            <a:r>
              <a:rPr lang="en-US" sz="4000" dirty="0"/>
              <a:t>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akhir</a:t>
            </a:r>
            <a:r>
              <a:rPr lang="en-US" sz="4000" dirty="0"/>
              <a:t> 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, </a:t>
            </a:r>
            <a:r>
              <a:rPr lang="en-US" sz="4000" dirty="0" err="1"/>
              <a:t>karena</a:t>
            </a:r>
            <a:r>
              <a:rPr lang="en-US" sz="4000" dirty="0"/>
              <a:t>  di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 </a:t>
            </a:r>
            <a:r>
              <a:rPr lang="en-US" sz="4000" dirty="0" err="1" smtClean="0"/>
              <a:t>terdapat</a:t>
            </a:r>
            <a:r>
              <a:rPr lang="en-US" sz="4000" dirty="0" smtClean="0"/>
              <a:t>  </a:t>
            </a:r>
            <a:r>
              <a:rPr lang="en-US" sz="4000" dirty="0"/>
              <a:t>yang </a:t>
            </a:r>
            <a:r>
              <a:rPr lang="en-US" sz="4000" dirty="0" err="1"/>
              <a:t>didambakan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keselamatan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kebahagiaan</a:t>
            </a:r>
            <a:r>
              <a:rPr lang="en-US" sz="4000" dirty="0"/>
              <a:t> </a:t>
            </a:r>
            <a:r>
              <a:rPr lang="en-US" sz="4000" dirty="0" err="1"/>
              <a:t>abadi</a:t>
            </a:r>
            <a:r>
              <a:rPr lang="en-US" sz="4000" dirty="0"/>
              <a:t>. </a:t>
            </a:r>
            <a:r>
              <a:rPr lang="en-US" sz="4000" dirty="0" err="1"/>
              <a:t>Dengan</a:t>
            </a:r>
            <a:r>
              <a:rPr lang="en-US" sz="4000" dirty="0"/>
              <a:t>  </a:t>
            </a:r>
            <a:r>
              <a:rPr lang="en-US" sz="4000" dirty="0" err="1"/>
              <a:t>demikian</a:t>
            </a:r>
            <a:r>
              <a:rPr lang="en-US" sz="4000" dirty="0"/>
              <a:t> </a:t>
            </a:r>
            <a:r>
              <a:rPr lang="en-US" sz="4000" dirty="0" err="1"/>
              <a:t>tercapailah</a:t>
            </a:r>
            <a:r>
              <a:rPr lang="en-US" sz="4000" dirty="0"/>
              <a:t> </a:t>
            </a:r>
            <a:r>
              <a:rPr lang="en-US" sz="4000" dirty="0" err="1"/>
              <a:t>kemuliaan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karena</a:t>
            </a:r>
            <a:r>
              <a:rPr lang="en-US" sz="4000" dirty="0"/>
              <a:t>  </a:t>
            </a:r>
            <a:r>
              <a:rPr lang="en-US" sz="4000" dirty="0" err="1"/>
              <a:t>kemuliaan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hanya</a:t>
            </a:r>
            <a:r>
              <a:rPr lang="en-US" sz="4000" dirty="0"/>
              <a:t>  </a:t>
            </a:r>
            <a:r>
              <a:rPr lang="en-US" sz="4000" dirty="0" err="1"/>
              <a:t>ada</a:t>
            </a:r>
            <a:r>
              <a:rPr lang="en-US" sz="4000" dirty="0"/>
              <a:t>  </a:t>
            </a:r>
            <a:r>
              <a:rPr lang="en-US" sz="4000" dirty="0" err="1"/>
              <a:t>pada</a:t>
            </a:r>
            <a:r>
              <a:rPr lang="en-US" sz="4000" dirty="0"/>
              <a:t>  </a:t>
            </a:r>
            <a:r>
              <a:rPr lang="en-US" sz="4000" dirty="0" err="1"/>
              <a:t>Tuhan</a:t>
            </a:r>
            <a:r>
              <a:rPr lang="en-US" sz="4000" dirty="0"/>
              <a:t>. </a:t>
            </a:r>
            <a:r>
              <a:rPr lang="en-US" sz="4000" dirty="0" err="1"/>
              <a:t>Oleh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hakekat</a:t>
            </a:r>
            <a:r>
              <a:rPr lang="en-US" sz="4000" dirty="0"/>
              <a:t> </a:t>
            </a:r>
            <a:r>
              <a:rPr lang="en-US" sz="4000" dirty="0" err="1" smtClean="0"/>
              <a:t>tujuan</a:t>
            </a:r>
            <a:r>
              <a:rPr lang="en-US" sz="4000" dirty="0" smtClean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terdapat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Tuhan</a:t>
            </a:r>
            <a:r>
              <a:rPr lang="en-US" sz="4000" dirty="0"/>
              <a:t>, </a:t>
            </a:r>
            <a:r>
              <a:rPr lang="en-US" sz="4000" dirty="0" err="1"/>
              <a:t>tidak</a:t>
            </a:r>
            <a:r>
              <a:rPr lang="en-US" sz="4000" dirty="0"/>
              <a:t> di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sekelilingnya</a:t>
            </a:r>
            <a:r>
              <a:rPr lang="en-US" sz="4000" dirty="0"/>
              <a:t>.</a:t>
            </a:r>
            <a:endParaRPr lang="en-ID" sz="4000" dirty="0"/>
          </a:p>
          <a:p>
            <a:pPr marL="0" indent="0">
              <a:buNone/>
            </a:pPr>
            <a:r>
              <a:rPr lang="en-US" sz="3800" b="1" dirty="0" smtClean="0"/>
              <a:t>. 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849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1. </a:t>
            </a:r>
            <a:r>
              <a:rPr lang="en-US" sz="3800" b="1" dirty="0" err="1" smtClean="0"/>
              <a:t>Manusia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memiliki</a:t>
            </a:r>
            <a:r>
              <a:rPr lang="en-US" sz="3800" b="1" dirty="0" smtClean="0"/>
              <a:t>  </a:t>
            </a:r>
            <a:r>
              <a:rPr lang="en-US" sz="3800" b="1" dirty="0" err="1" smtClean="0"/>
              <a:t>Kemerdekaan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atau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Kebe</a:t>
            </a:r>
            <a:r>
              <a:rPr lang="en-US" sz="4000" b="1" dirty="0" err="1" smtClean="0"/>
              <a:t>basan</a:t>
            </a:r>
            <a:endParaRPr lang="en-US" sz="4000" b="1" dirty="0" smtClean="0"/>
          </a:p>
          <a:p>
            <a:pPr marL="400050" lvl="1" indent="0">
              <a:buNone/>
            </a:pPr>
            <a:r>
              <a:rPr lang="en-US" sz="3100" dirty="0" err="1" smtClean="0"/>
              <a:t>Hakekat</a:t>
            </a:r>
            <a:r>
              <a:rPr lang="en-US" sz="3100" dirty="0" smtClean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syarat-syarat</a:t>
            </a:r>
            <a:r>
              <a:rPr lang="en-US" sz="3100" dirty="0"/>
              <a:t> </a:t>
            </a:r>
            <a:r>
              <a:rPr lang="en-US" sz="3100" dirty="0" err="1"/>
              <a:t>bagi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yang </a:t>
            </a:r>
            <a:r>
              <a:rPr lang="en-US" sz="3100" dirty="0" err="1"/>
              <a:t>mulia</a:t>
            </a:r>
            <a:r>
              <a:rPr lang="en-US" sz="3100" dirty="0"/>
              <a:t> </a:t>
            </a:r>
            <a:r>
              <a:rPr lang="en-US" sz="3100" dirty="0" err="1"/>
              <a:t>itu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/>
              <a:t>merdeka</a:t>
            </a:r>
            <a:r>
              <a:rPr lang="en-US" sz="3100" dirty="0"/>
              <a:t> </a:t>
            </a:r>
            <a:r>
              <a:rPr lang="en-US" sz="3100" dirty="0" err="1"/>
              <a:t>atau</a:t>
            </a:r>
            <a:r>
              <a:rPr lang="en-US" sz="3100" dirty="0"/>
              <a:t> me </a:t>
            </a:r>
            <a:r>
              <a:rPr lang="en-US" sz="3100" dirty="0" err="1"/>
              <a:t>miliki</a:t>
            </a:r>
            <a:r>
              <a:rPr lang="en-US" sz="3100" dirty="0"/>
              <a:t>  </a:t>
            </a:r>
            <a:r>
              <a:rPr lang="en-US" sz="3100" dirty="0" err="1"/>
              <a:t>kebebasan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 </a:t>
            </a:r>
            <a:r>
              <a:rPr lang="en-US" sz="3100" dirty="0" err="1"/>
              <a:t>bertanggungjawab</a:t>
            </a:r>
            <a:r>
              <a:rPr lang="en-US" sz="3100" dirty="0"/>
              <a:t> 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hal</a:t>
            </a:r>
            <a:r>
              <a:rPr lang="en-US" sz="3100" dirty="0"/>
              <a:t>  </a:t>
            </a:r>
            <a:r>
              <a:rPr lang="en-US" sz="3100" dirty="0" err="1"/>
              <a:t>mencari</a:t>
            </a:r>
            <a:r>
              <a:rPr lang="en-US" sz="3100" dirty="0"/>
              <a:t>  </a:t>
            </a:r>
            <a:r>
              <a:rPr lang="en-US" sz="3100" dirty="0" err="1"/>
              <a:t>atau</a:t>
            </a:r>
            <a:r>
              <a:rPr lang="en-US" sz="3100" dirty="0"/>
              <a:t>  </a:t>
            </a:r>
            <a:r>
              <a:rPr lang="en-US" sz="3100" dirty="0" err="1"/>
              <a:t>mengupayakan</a:t>
            </a:r>
            <a:r>
              <a:rPr lang="en-US" sz="3100" dirty="0"/>
              <a:t> </a:t>
            </a:r>
            <a:r>
              <a:rPr lang="en-US" sz="3100" dirty="0" err="1"/>
              <a:t>tujuan</a:t>
            </a:r>
            <a:r>
              <a:rPr lang="en-US" sz="3100" dirty="0"/>
              <a:t> </a:t>
            </a:r>
            <a:r>
              <a:rPr lang="en-US" sz="3100" dirty="0" err="1"/>
              <a:t>hidupnya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00050" lvl="1" indent="0">
              <a:buNone/>
            </a:pPr>
            <a:r>
              <a:rPr lang="en-US" sz="3100" dirty="0" err="1" smtClean="0"/>
              <a:t>Keme</a:t>
            </a:r>
            <a:r>
              <a:rPr lang="en-US" sz="3100" dirty="0" smtClean="0"/>
              <a:t> </a:t>
            </a:r>
            <a:r>
              <a:rPr lang="en-US" sz="3100" dirty="0" err="1"/>
              <a:t>rdekaan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pada</a:t>
            </a:r>
            <a:r>
              <a:rPr lang="en-US" sz="3100" dirty="0"/>
              <a:t>  </a:t>
            </a:r>
            <a:r>
              <a:rPr lang="en-US" sz="3100" dirty="0" err="1"/>
              <a:t>dasarnya</a:t>
            </a:r>
            <a:r>
              <a:rPr lang="en-US" sz="3100" dirty="0"/>
              <a:t>  </a:t>
            </a:r>
            <a:r>
              <a:rPr lang="en-US" sz="3100" dirty="0" err="1"/>
              <a:t>bersifat</a:t>
            </a:r>
            <a:r>
              <a:rPr lang="en-US" sz="3100" dirty="0"/>
              <a:t> </a:t>
            </a:r>
            <a:r>
              <a:rPr lang="en-US" sz="3100" dirty="0" err="1"/>
              <a:t>jasmani</a:t>
            </a:r>
            <a:r>
              <a:rPr lang="en-US" sz="3100" dirty="0"/>
              <a:t> 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rohani</a:t>
            </a:r>
            <a:r>
              <a:rPr lang="en-US" sz="3100" dirty="0"/>
              <a:t>. </a:t>
            </a:r>
            <a:r>
              <a:rPr lang="en-US" sz="3100" dirty="0" err="1"/>
              <a:t>Adanya</a:t>
            </a:r>
            <a:r>
              <a:rPr lang="en-US" sz="3100" dirty="0"/>
              <a:t> </a:t>
            </a:r>
            <a:r>
              <a:rPr lang="en-US" sz="3100" dirty="0" err="1" smtClean="0"/>
              <a:t>kemerdekaan</a:t>
            </a:r>
            <a:r>
              <a:rPr lang="en-US" sz="3100" dirty="0" smtClean="0"/>
              <a:t> </a:t>
            </a:r>
            <a:r>
              <a:rPr lang="en-US" sz="3100" dirty="0" err="1"/>
              <a:t>pada</a:t>
            </a:r>
            <a:r>
              <a:rPr lang="en-US" sz="3100" dirty="0"/>
              <a:t> </a:t>
            </a:r>
            <a:r>
              <a:rPr lang="en-US" sz="3100" dirty="0" err="1"/>
              <a:t>dirinya</a:t>
            </a:r>
            <a:r>
              <a:rPr lang="en-US" sz="3100" dirty="0"/>
              <a:t> </a:t>
            </a:r>
            <a:r>
              <a:rPr lang="en-US" sz="3100" dirty="0" err="1" smtClean="0"/>
              <a:t>dikarenakan</a:t>
            </a:r>
            <a:r>
              <a:rPr lang="en-US" sz="3100" dirty="0" smtClean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akal-budi</a:t>
            </a:r>
            <a:r>
              <a:rPr lang="en-US" sz="3100" dirty="0"/>
              <a:t> </a:t>
            </a:r>
            <a:r>
              <a:rPr lang="en-US" sz="3100" dirty="0" err="1"/>
              <a:t>atau</a:t>
            </a:r>
            <a:r>
              <a:rPr lang="en-US" sz="3100" dirty="0"/>
              <a:t> </a:t>
            </a:r>
            <a:r>
              <a:rPr lang="en-US" sz="3100" dirty="0" err="1"/>
              <a:t>pikiran</a:t>
            </a:r>
            <a:r>
              <a:rPr lang="en-US" sz="3100" dirty="0"/>
              <a:t> </a:t>
            </a:r>
            <a:r>
              <a:rPr lang="en-US" sz="3100" dirty="0" err="1"/>
              <a:t>sehingga</a:t>
            </a:r>
            <a:r>
              <a:rPr lang="en-US" sz="3100" dirty="0"/>
              <a:t> </a:t>
            </a:r>
            <a:r>
              <a:rPr lang="en-US" sz="3100" dirty="0" err="1"/>
              <a:t>ia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kemampua</a:t>
            </a:r>
            <a:r>
              <a:rPr lang="en-US" sz="3100" dirty="0"/>
              <a:t> n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 smtClean="0"/>
              <a:t>memilih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00050" lvl="1" indent="0">
              <a:buNone/>
            </a:pPr>
            <a:r>
              <a:rPr lang="en-US" sz="3100" dirty="0" err="1" smtClean="0"/>
              <a:t>Kebebasan</a:t>
            </a:r>
            <a:r>
              <a:rPr lang="en-US" sz="3100" dirty="0" smtClean="0"/>
              <a:t> </a:t>
            </a:r>
            <a:r>
              <a:rPr lang="en-US" sz="3100" dirty="0" err="1"/>
              <a:t>bersifat</a:t>
            </a:r>
            <a:r>
              <a:rPr lang="en-US" sz="3100" dirty="0"/>
              <a:t> </a:t>
            </a:r>
            <a:r>
              <a:rPr lang="en-US" sz="3100" dirty="0" err="1"/>
              <a:t>jasmani</a:t>
            </a:r>
            <a:r>
              <a:rPr lang="en-US" sz="3100" dirty="0"/>
              <a:t> </a:t>
            </a:r>
            <a:r>
              <a:rPr lang="en-US" sz="3100" dirty="0" err="1"/>
              <a:t>yaitu</a:t>
            </a:r>
            <a:r>
              <a:rPr lang="en-US" sz="3100" dirty="0"/>
              <a:t> </a:t>
            </a:r>
            <a:r>
              <a:rPr lang="en-US" sz="3100" dirty="0" err="1"/>
              <a:t>bila</a:t>
            </a:r>
            <a:r>
              <a:rPr lang="en-US" sz="3100" dirty="0"/>
              <a:t> </a:t>
            </a:r>
            <a:r>
              <a:rPr lang="en-US" sz="3100" dirty="0" err="1"/>
              <a:t>tubuh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terbelenggu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melakukan</a:t>
            </a:r>
            <a:r>
              <a:rPr lang="en-US" sz="3100" dirty="0"/>
              <a:t> </a:t>
            </a:r>
            <a:r>
              <a:rPr lang="en-US" sz="3100" dirty="0" err="1"/>
              <a:t>aktifitas</a:t>
            </a:r>
            <a:r>
              <a:rPr lang="en-US" sz="3100" dirty="0"/>
              <a:t> yang </a:t>
            </a:r>
            <a:r>
              <a:rPr lang="en-US" sz="3100" dirty="0" err="1"/>
              <a:t>dimaui</a:t>
            </a:r>
            <a:r>
              <a:rPr lang="en-US" sz="3100" dirty="0"/>
              <a:t>, </a:t>
            </a:r>
            <a:r>
              <a:rPr lang="en-US" sz="3100" dirty="0" err="1"/>
              <a:t>sejauh</a:t>
            </a:r>
            <a:r>
              <a:rPr lang="en-US" sz="3100" dirty="0"/>
              <a:t> </a:t>
            </a:r>
            <a:r>
              <a:rPr lang="en-US" sz="3100" dirty="0" err="1"/>
              <a:t>sesuai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kodratnya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00050" lvl="1" indent="0">
              <a:buNone/>
            </a:pPr>
            <a:r>
              <a:rPr lang="en-US" sz="3100" dirty="0" err="1" smtClean="0"/>
              <a:t>Adapun</a:t>
            </a:r>
            <a:r>
              <a:rPr lang="en-US" sz="3100" dirty="0" smtClean="0"/>
              <a:t> </a:t>
            </a:r>
            <a:r>
              <a:rPr lang="en-US" sz="3100" dirty="0" err="1"/>
              <a:t>kebebasan</a:t>
            </a:r>
            <a:r>
              <a:rPr lang="en-US" sz="3100" dirty="0"/>
              <a:t> yang  </a:t>
            </a:r>
            <a:r>
              <a:rPr lang="en-US" sz="3100" dirty="0" err="1"/>
              <a:t>bersifat</a:t>
            </a:r>
            <a:r>
              <a:rPr lang="en-US" sz="3100" dirty="0"/>
              <a:t> </a:t>
            </a:r>
            <a:r>
              <a:rPr lang="en-US" sz="3100" dirty="0" err="1"/>
              <a:t>rohani</a:t>
            </a:r>
            <a:r>
              <a:rPr lang="en-US" sz="3100" dirty="0"/>
              <a:t>  </a:t>
            </a:r>
            <a:r>
              <a:rPr lang="en-US" sz="3100" dirty="0" err="1"/>
              <a:t>mencakup</a:t>
            </a:r>
            <a:r>
              <a:rPr lang="en-US" sz="3100" dirty="0"/>
              <a:t> </a:t>
            </a:r>
            <a:r>
              <a:rPr lang="en-US" sz="3100" dirty="0" err="1"/>
              <a:t>dua</a:t>
            </a:r>
            <a:r>
              <a:rPr lang="en-US" sz="3100" dirty="0"/>
              <a:t>  </a:t>
            </a:r>
            <a:r>
              <a:rPr lang="en-US" sz="3100" dirty="0" err="1"/>
              <a:t>hal</a:t>
            </a:r>
            <a:r>
              <a:rPr lang="en-US" sz="3100" dirty="0"/>
              <a:t>  </a:t>
            </a:r>
            <a:r>
              <a:rPr lang="en-US" sz="3100" dirty="0" err="1"/>
              <a:t>yaitu</a:t>
            </a:r>
            <a:r>
              <a:rPr lang="en-US" sz="3100" dirty="0"/>
              <a:t> </a:t>
            </a:r>
            <a:r>
              <a:rPr lang="en-US" sz="3100" dirty="0" err="1"/>
              <a:t>kebebasan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arti</a:t>
            </a:r>
            <a:r>
              <a:rPr lang="en-US" sz="3100" dirty="0"/>
              <a:t> </a:t>
            </a:r>
            <a:r>
              <a:rPr lang="en-US" sz="3100" dirty="0" err="1"/>
              <a:t>pikiran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arti</a:t>
            </a:r>
            <a:r>
              <a:rPr lang="en-US" sz="3100" dirty="0"/>
              <a:t> moral</a:t>
            </a:r>
            <a:r>
              <a:rPr lang="en-US" sz="3100" b="1" dirty="0" smtClean="0"/>
              <a:t>. </a:t>
            </a:r>
            <a:endParaRPr lang="en-ID" sz="3100" dirty="0"/>
          </a:p>
        </p:txBody>
      </p:sp>
    </p:spTree>
    <p:extLst>
      <p:ext uri="{BB962C8B-B14F-4D97-AF65-F5344CB8AC3E}">
        <p14:creationId xmlns:p14="http://schemas.microsoft.com/office/powerpoint/2010/main" val="406675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2)    </a:t>
            </a:r>
            <a:r>
              <a:rPr lang="en-US" sz="3400" b="1" dirty="0" err="1"/>
              <a:t>Manusia</a:t>
            </a:r>
            <a:r>
              <a:rPr lang="en-US" sz="3400" b="1" dirty="0"/>
              <a:t> </a:t>
            </a:r>
            <a:r>
              <a:rPr lang="en-US" sz="3400" b="1" dirty="0" err="1"/>
              <a:t>menjadi</a:t>
            </a:r>
            <a:r>
              <a:rPr lang="en-US" sz="3400" b="1" dirty="0"/>
              <a:t> </a:t>
            </a:r>
            <a:r>
              <a:rPr lang="en-US" sz="3400" b="1" dirty="0" err="1"/>
              <a:t>subyek</a:t>
            </a:r>
            <a:r>
              <a:rPr lang="en-US" sz="3400" b="1" dirty="0"/>
              <a:t> </a:t>
            </a:r>
            <a:r>
              <a:rPr lang="en-US" sz="3400" b="1" dirty="0" err="1"/>
              <a:t>dari</a:t>
            </a:r>
            <a:r>
              <a:rPr lang="en-US" sz="3400" b="1" dirty="0"/>
              <a:t> </a:t>
            </a:r>
            <a:r>
              <a:rPr lang="en-US" sz="3400" b="1" dirty="0" err="1"/>
              <a:t>segala</a:t>
            </a:r>
            <a:r>
              <a:rPr lang="en-US" sz="3400" b="1" dirty="0"/>
              <a:t> </a:t>
            </a:r>
            <a:r>
              <a:rPr lang="en-US" sz="3400" b="1" dirty="0" err="1"/>
              <a:t>perbuatannya</a:t>
            </a:r>
            <a:endParaRPr lang="en-ID" sz="3400" dirty="0"/>
          </a:p>
          <a:p>
            <a:pPr marL="400050" lvl="1" indent="0">
              <a:buNone/>
            </a:pPr>
            <a:r>
              <a:rPr lang="en-US" sz="3600" dirty="0" err="1"/>
              <a:t>Hakekatnya</a:t>
            </a:r>
            <a:r>
              <a:rPr lang="en-US" sz="3600" dirty="0"/>
              <a:t> </a:t>
            </a:r>
            <a:r>
              <a:rPr lang="en-US" sz="3600" dirty="0" err="1"/>
              <a:t>Tuhan</a:t>
            </a:r>
            <a:r>
              <a:rPr lang="en-US" sz="3600" dirty="0"/>
              <a:t> </a:t>
            </a:r>
            <a:r>
              <a:rPr lang="en-US" sz="3600" dirty="0" err="1"/>
              <a:t>menjadikan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subyek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obyek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Sebagai</a:t>
            </a:r>
            <a:r>
              <a:rPr lang="en-ID" sz="3600" dirty="0" smtClean="0"/>
              <a:t> </a:t>
            </a:r>
            <a:r>
              <a:rPr lang="en-US" sz="3600" dirty="0" err="1" smtClean="0"/>
              <a:t>subyek</a:t>
            </a:r>
            <a:r>
              <a:rPr lang="en-US" sz="3600" dirty="0" smtClean="0"/>
              <a:t>  </a:t>
            </a:r>
            <a:r>
              <a:rPr lang="en-US" sz="3600" dirty="0" err="1"/>
              <a:t>berarti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 </a:t>
            </a:r>
            <a:r>
              <a:rPr lang="en-US" sz="3600" dirty="0" err="1"/>
              <a:t>pelaku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penanggung-jawab</a:t>
            </a:r>
            <a:r>
              <a:rPr lang="en-US" sz="3600" dirty="0"/>
              <a:t> </a:t>
            </a:r>
            <a:r>
              <a:rPr lang="en-US" sz="3600" dirty="0" err="1"/>
              <a:t>segala</a:t>
            </a:r>
            <a:r>
              <a:rPr lang="en-US" sz="3600" dirty="0"/>
              <a:t>  </a:t>
            </a:r>
            <a:r>
              <a:rPr lang="en-US" sz="3600" dirty="0" err="1"/>
              <a:t>perbuatannya</a:t>
            </a:r>
            <a:r>
              <a:rPr lang="en-US" sz="3600" dirty="0"/>
              <a:t>. Ada </a:t>
            </a:r>
            <a:r>
              <a:rPr lang="en-US" sz="3600" dirty="0" err="1"/>
              <a:t>ungkapan</a:t>
            </a:r>
            <a:r>
              <a:rPr lang="en-US" sz="3600" dirty="0"/>
              <a:t> </a:t>
            </a:r>
            <a:r>
              <a:rPr lang="en-US" sz="3600" dirty="0" err="1"/>
              <a:t>latin</a:t>
            </a:r>
            <a:r>
              <a:rPr lang="en-US" sz="3600" dirty="0"/>
              <a:t> yang </a:t>
            </a:r>
            <a:r>
              <a:rPr lang="en-US" sz="3600" dirty="0" err="1"/>
              <a:t>mengatakan</a:t>
            </a:r>
            <a:r>
              <a:rPr lang="en-US" sz="3600" dirty="0"/>
              <a:t> “ </a:t>
            </a:r>
            <a:r>
              <a:rPr lang="en-US" sz="3600" i="1" dirty="0"/>
              <a:t>cogito ergo sum </a:t>
            </a:r>
            <a:r>
              <a:rPr lang="en-US" sz="3600" i="1" dirty="0" err="1"/>
              <a:t>dan</a:t>
            </a:r>
            <a:r>
              <a:rPr lang="en-US" sz="3600" i="1" dirty="0"/>
              <a:t> cogito ergo </a:t>
            </a:r>
            <a:r>
              <a:rPr lang="en-US" sz="3600" i="1" dirty="0" err="1"/>
              <a:t>passum</a:t>
            </a:r>
            <a:r>
              <a:rPr lang="en-US" sz="3600" i="1" dirty="0"/>
              <a:t> </a:t>
            </a:r>
            <a:r>
              <a:rPr lang="en-US" sz="3600" dirty="0"/>
              <a:t>”.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berarti</a:t>
            </a:r>
            <a:r>
              <a:rPr lang="en-US" sz="3600" dirty="0"/>
              <a:t>  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aktif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kreatif</a:t>
            </a:r>
            <a:r>
              <a:rPr lang="en-US" sz="3600" dirty="0"/>
              <a:t> </a:t>
            </a:r>
            <a:r>
              <a:rPr lang="en-US" sz="3600" dirty="0" err="1"/>
              <a:t>karena</a:t>
            </a:r>
            <a:r>
              <a:rPr lang="en-US" sz="3600" dirty="0"/>
              <a:t>  </a:t>
            </a:r>
            <a:r>
              <a:rPr lang="en-US" sz="3600" dirty="0" err="1"/>
              <a:t>harus</a:t>
            </a:r>
            <a:r>
              <a:rPr lang="en-US" sz="3600" dirty="0"/>
              <a:t>  </a:t>
            </a:r>
            <a:r>
              <a:rPr lang="en-US" sz="3600" dirty="0" err="1"/>
              <a:t>memikirkan</a:t>
            </a:r>
            <a:r>
              <a:rPr lang="en-US" sz="3600" dirty="0"/>
              <a:t>, </a:t>
            </a:r>
            <a:r>
              <a:rPr lang="en-US" sz="3600" dirty="0" err="1" smtClean="0"/>
              <a:t>merencanakan</a:t>
            </a:r>
            <a:r>
              <a:rPr lang="en-US" sz="3600" dirty="0"/>
              <a:t>, yang </a:t>
            </a:r>
            <a:r>
              <a:rPr lang="en-US" sz="3600" dirty="0" err="1"/>
              <a:t>melakukan</a:t>
            </a:r>
            <a:r>
              <a:rPr lang="en-US" sz="3600" dirty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 </a:t>
            </a:r>
            <a:r>
              <a:rPr lang="en-US" sz="3600" dirty="0"/>
              <a:t>yang   </a:t>
            </a:r>
            <a:r>
              <a:rPr lang="en-US" sz="3600" dirty="0" err="1" smtClean="0"/>
              <a:t>mempertanggung-jawabkan</a:t>
            </a:r>
            <a:r>
              <a:rPr lang="en-US" sz="3600" dirty="0" smtClean="0"/>
              <a:t>  </a:t>
            </a:r>
            <a:r>
              <a:rPr lang="en-US" sz="3600" dirty="0" err="1"/>
              <a:t>segala</a:t>
            </a:r>
            <a:r>
              <a:rPr lang="en-US" sz="3600" dirty="0"/>
              <a:t>   </a:t>
            </a:r>
            <a:r>
              <a:rPr lang="en-US" sz="3600" dirty="0" err="1"/>
              <a:t>apa</a:t>
            </a:r>
            <a:r>
              <a:rPr lang="en-US" sz="3600" dirty="0"/>
              <a:t>   yang   </a:t>
            </a:r>
            <a:r>
              <a:rPr lang="en-US" sz="3600" dirty="0" err="1"/>
              <a:t>diperbuatnya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/>
              <a:t>bukan</a:t>
            </a:r>
            <a:r>
              <a:rPr lang="en-US" sz="3600" dirty="0"/>
              <a:t> </a:t>
            </a:r>
            <a:r>
              <a:rPr lang="en-US" sz="3600" dirty="0" err="1"/>
              <a:t>obyek</a:t>
            </a:r>
            <a:r>
              <a:rPr lang="en-US" sz="3600" dirty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/>
              <a:t>yang </a:t>
            </a:r>
            <a:r>
              <a:rPr lang="en-US" sz="3600" dirty="0" err="1"/>
              <a:t>dikenai</a:t>
            </a:r>
            <a:r>
              <a:rPr lang="en-US" sz="3600" dirty="0"/>
              <a:t> </a:t>
            </a:r>
            <a:r>
              <a:rPr lang="en-US" sz="3600" dirty="0" err="1"/>
              <a:t>tindakan</a:t>
            </a:r>
            <a:r>
              <a:rPr lang="en-US" sz="3600" dirty="0"/>
              <a:t> (</a:t>
            </a:r>
            <a:r>
              <a:rPr lang="en-US" sz="3600" dirty="0" err="1"/>
              <a:t>bersifat</a:t>
            </a:r>
            <a:r>
              <a:rPr lang="en-US" sz="3600" dirty="0"/>
              <a:t> </a:t>
            </a:r>
            <a:r>
              <a:rPr lang="en-US" sz="3600" dirty="0" err="1"/>
              <a:t>pasif</a:t>
            </a:r>
            <a:r>
              <a:rPr lang="en-US" sz="3600" dirty="0"/>
              <a:t>). </a:t>
            </a:r>
            <a:r>
              <a:rPr lang="en-US" sz="3600" dirty="0" err="1"/>
              <a:t>Maka</a:t>
            </a:r>
            <a:r>
              <a:rPr lang="en-US" sz="3600" dirty="0"/>
              <a:t> </a:t>
            </a:r>
            <a:r>
              <a:rPr lang="en-US" sz="3600" dirty="0" err="1"/>
              <a:t>sangatlah</a:t>
            </a:r>
            <a:r>
              <a:rPr lang="en-US" sz="3600" dirty="0"/>
              <a:t> </a:t>
            </a:r>
            <a:r>
              <a:rPr lang="en-US" sz="3600" dirty="0" err="1"/>
              <a:t>keliru</a:t>
            </a:r>
            <a:r>
              <a:rPr lang="en-US" sz="3600" dirty="0"/>
              <a:t> </a:t>
            </a:r>
            <a:r>
              <a:rPr lang="en-US" sz="3600" dirty="0" err="1" smtClean="0"/>
              <a:t>besar</a:t>
            </a:r>
            <a:r>
              <a:rPr lang="en-US" sz="3600" dirty="0" smtClean="0"/>
              <a:t> </a:t>
            </a:r>
            <a:r>
              <a:rPr lang="en-US" sz="3600" dirty="0" err="1" smtClean="0"/>
              <a:t>apabila</a:t>
            </a:r>
            <a:r>
              <a:rPr lang="en-US" sz="3600" dirty="0" smtClean="0"/>
              <a:t> </a:t>
            </a:r>
            <a:r>
              <a:rPr lang="en-US" sz="3600" dirty="0" err="1" smtClean="0"/>
              <a:t>kita</a:t>
            </a:r>
            <a:r>
              <a:rPr lang="en-US" sz="3600" dirty="0" smtClean="0"/>
              <a:t>   </a:t>
            </a:r>
            <a:r>
              <a:rPr lang="en-US" sz="3600" dirty="0" err="1" smtClean="0"/>
              <a:t>meng-obyektivasi</a:t>
            </a:r>
            <a:r>
              <a:rPr lang="en-US" sz="3600" dirty="0" smtClean="0"/>
              <a:t>   </a:t>
            </a:r>
            <a:r>
              <a:rPr lang="en-US" sz="3600" dirty="0" err="1"/>
              <a:t>sesama</a:t>
            </a:r>
            <a:r>
              <a:rPr lang="en-US" sz="3600" dirty="0"/>
              <a:t>   </a:t>
            </a:r>
            <a:r>
              <a:rPr lang="en-US" sz="3600" dirty="0" err="1"/>
              <a:t>kita</a:t>
            </a:r>
            <a:r>
              <a:rPr lang="en-US" sz="3600" dirty="0"/>
              <a:t>,   </a:t>
            </a:r>
            <a:r>
              <a:rPr lang="en-US" sz="3600" dirty="0" err="1"/>
              <a:t>karena</a:t>
            </a:r>
            <a:r>
              <a:rPr lang="en-US" sz="3600" dirty="0"/>
              <a:t>   di   </a:t>
            </a:r>
            <a:r>
              <a:rPr lang="en-US" sz="3600" dirty="0" err="1"/>
              <a:t>sana</a:t>
            </a:r>
            <a:r>
              <a:rPr lang="en-US" sz="3600" dirty="0"/>
              <a:t>   </a:t>
            </a:r>
            <a:r>
              <a:rPr lang="en-US" sz="3600" dirty="0" err="1"/>
              <a:t>pasti</a:t>
            </a:r>
            <a:r>
              <a:rPr lang="en-US" sz="3600" dirty="0"/>
              <a:t>   </a:t>
            </a:r>
            <a:r>
              <a:rPr lang="en-US" sz="3600" dirty="0" err="1"/>
              <a:t>muncul</a:t>
            </a:r>
            <a:r>
              <a:rPr lang="en-US" sz="3600" dirty="0"/>
              <a:t> </a:t>
            </a:r>
            <a:r>
              <a:rPr lang="en-US" sz="3600" dirty="0" err="1"/>
              <a:t>penindasan</a:t>
            </a:r>
            <a:r>
              <a:rPr lang="en-US" sz="3600" dirty="0"/>
              <a:t> </a:t>
            </a:r>
            <a:r>
              <a:rPr lang="en-US" sz="3600" dirty="0" err="1"/>
              <a:t>martabat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ketidakadilan</a:t>
            </a:r>
            <a:r>
              <a:rPr lang="en-US" sz="3600" b="1" dirty="0" smtClean="0"/>
              <a:t>. </a:t>
            </a:r>
            <a:endParaRPr lang="en-ID" sz="3600" dirty="0"/>
          </a:p>
          <a:p>
            <a:pPr marL="400050" lvl="1" indent="0">
              <a:buNone/>
            </a:pPr>
            <a:r>
              <a:rPr lang="en-US" sz="3400" b="1" dirty="0" smtClean="0"/>
              <a:t>. 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42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latin typeface="Arial Narrow" pitchFamily="34" charset="0"/>
              </a:rPr>
              <a:t>Usaha </a:t>
            </a:r>
            <a:r>
              <a:rPr lang="en-US" sz="3600" b="1" dirty="0" err="1" smtClean="0">
                <a:latin typeface="Arial Narrow" pitchFamily="34" charset="0"/>
              </a:rPr>
              <a:t>Manusia</a:t>
            </a:r>
            <a:r>
              <a:rPr lang="en-US" sz="3600" b="1" dirty="0" smtClean="0">
                <a:latin typeface="Arial Narrow" pitchFamily="34" charset="0"/>
              </a:rPr>
              <a:t> </a:t>
            </a:r>
            <a:r>
              <a:rPr lang="en-US" sz="3600" b="1" dirty="0" err="1" smtClean="0">
                <a:latin typeface="Arial Narrow" pitchFamily="34" charset="0"/>
              </a:rPr>
              <a:t>Menghadapi</a:t>
            </a:r>
            <a:r>
              <a:rPr lang="en-US" sz="3600" b="1" dirty="0" smtClean="0">
                <a:latin typeface="Arial Narrow" pitchFamily="34" charset="0"/>
              </a:rPr>
              <a:t> </a:t>
            </a:r>
            <a:r>
              <a:rPr lang="en-US" sz="3600" b="1" dirty="0" err="1" smtClean="0">
                <a:latin typeface="Arial Narrow" pitchFamily="34" charset="0"/>
              </a:rPr>
              <a:t>Persoalan</a:t>
            </a:r>
            <a:r>
              <a:rPr lang="en-US" sz="3600" b="1" dirty="0" smtClean="0">
                <a:latin typeface="Arial Narrow" pitchFamily="34" charset="0"/>
              </a:rPr>
              <a:t> </a:t>
            </a:r>
            <a:r>
              <a:rPr lang="en-US" sz="3600" b="1" dirty="0" err="1" smtClean="0">
                <a:latin typeface="Arial Narrow" pitchFamily="34" charset="0"/>
              </a:rPr>
              <a:t>Hidup</a:t>
            </a:r>
            <a:r>
              <a:rPr lang="en-US" sz="3600" dirty="0">
                <a:latin typeface="Arial Narrow" pitchFamily="34" charset="0"/>
              </a:rPr>
              <a:t> </a:t>
            </a:r>
            <a:r>
              <a:rPr lang="en-ID" sz="2000" dirty="0">
                <a:latin typeface="Arial Narrow" pitchFamily="34" charset="0"/>
              </a:rPr>
              <a:t/>
            </a:r>
            <a:br>
              <a:rPr lang="en-ID" sz="2000" dirty="0">
                <a:latin typeface="Arial Narrow" pitchFamily="34" charset="0"/>
              </a:rPr>
            </a:br>
            <a:endParaRPr lang="en-ID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400600"/>
          </a:xfrm>
        </p:spPr>
        <p:txBody>
          <a:bodyPr>
            <a:noAutofit/>
          </a:bodyPr>
          <a:lstStyle/>
          <a:p>
            <a:r>
              <a:rPr lang="en-US" sz="1900" dirty="0" err="1"/>
              <a:t>Berbagai</a:t>
            </a:r>
            <a:r>
              <a:rPr lang="en-US" sz="1900" dirty="0"/>
              <a:t>  </a:t>
            </a:r>
            <a:r>
              <a:rPr lang="en-US" sz="1900" dirty="0" err="1"/>
              <a:t>persoalan</a:t>
            </a:r>
            <a:r>
              <a:rPr lang="en-US" sz="1900" dirty="0"/>
              <a:t>  </a:t>
            </a:r>
            <a:r>
              <a:rPr lang="en-US" sz="1900" dirty="0" err="1"/>
              <a:t>dasar</a:t>
            </a:r>
            <a:r>
              <a:rPr lang="en-US" sz="1900" dirty="0"/>
              <a:t>  yang  </a:t>
            </a:r>
            <a:r>
              <a:rPr lang="en-US" sz="1900" dirty="0" err="1"/>
              <a:t>muncul</a:t>
            </a:r>
            <a:r>
              <a:rPr lang="en-US" sz="1900" dirty="0"/>
              <a:t>  </a:t>
            </a:r>
            <a:r>
              <a:rPr lang="en-US" sz="1900" dirty="0" err="1"/>
              <a:t>dalam</a:t>
            </a:r>
            <a:r>
              <a:rPr lang="en-US" sz="1900" dirty="0"/>
              <a:t>  </a:t>
            </a:r>
            <a:r>
              <a:rPr lang="en-US" sz="1900" dirty="0" err="1"/>
              <a:t>kehidupan</a:t>
            </a:r>
            <a:r>
              <a:rPr lang="en-US" sz="1900" dirty="0"/>
              <a:t>  </a:t>
            </a:r>
            <a:r>
              <a:rPr lang="en-US" sz="1900" dirty="0" err="1" smtClean="0"/>
              <a:t>manusia</a:t>
            </a:r>
            <a:r>
              <a:rPr lang="en-US" sz="1900" dirty="0" smtClean="0"/>
              <a:t>  </a:t>
            </a:r>
            <a:r>
              <a:rPr lang="en-US" sz="1900" dirty="0" err="1" smtClean="0"/>
              <a:t>menim-bulkan</a:t>
            </a:r>
            <a:r>
              <a:rPr lang="en-US" sz="1900" dirty="0" smtClean="0"/>
              <a:t> </a:t>
            </a:r>
            <a:r>
              <a:rPr lang="en-US" sz="1900" dirty="0" err="1"/>
              <a:t>pertanyaan</a:t>
            </a:r>
            <a:r>
              <a:rPr lang="en-US" sz="1900" dirty="0"/>
              <a:t> </a:t>
            </a:r>
            <a:r>
              <a:rPr lang="en-US" sz="1900" dirty="0" err="1"/>
              <a:t>serius</a:t>
            </a:r>
            <a:r>
              <a:rPr lang="en-US" sz="1900" dirty="0"/>
              <a:t> </a:t>
            </a:r>
            <a:r>
              <a:rPr lang="en-US" sz="1900" dirty="0" err="1"/>
              <a:t>tentang</a:t>
            </a:r>
            <a:r>
              <a:rPr lang="en-US" sz="1900" dirty="0"/>
              <a:t> </a:t>
            </a:r>
            <a:r>
              <a:rPr lang="en-US" sz="1900" dirty="0" err="1"/>
              <a:t>dirinya</a:t>
            </a:r>
            <a:r>
              <a:rPr lang="en-US" sz="1900" dirty="0"/>
              <a:t>.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/>
              <a:t>mulai</a:t>
            </a:r>
            <a:r>
              <a:rPr lang="en-US" sz="1900" dirty="0"/>
              <a:t> </a:t>
            </a:r>
            <a:r>
              <a:rPr lang="en-US" sz="1900" dirty="0" err="1"/>
              <a:t>memikirkan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smtClean="0"/>
              <a:t>mere-</a:t>
            </a:r>
            <a:r>
              <a:rPr lang="en-US" sz="1900" dirty="0" err="1" smtClean="0"/>
              <a:t>fleksikan</a:t>
            </a:r>
            <a:r>
              <a:rPr lang="en-US" sz="1900" dirty="0" smtClean="0"/>
              <a:t> </a:t>
            </a:r>
            <a:r>
              <a:rPr lang="en-US" sz="1900" dirty="0" err="1" smtClean="0"/>
              <a:t>pengalaman</a:t>
            </a:r>
            <a:r>
              <a:rPr lang="en-US" sz="1900" dirty="0" smtClean="0"/>
              <a:t>   </a:t>
            </a:r>
            <a:r>
              <a:rPr lang="en-US" sz="1900" dirty="0" err="1"/>
              <a:t>dalam</a:t>
            </a:r>
            <a:r>
              <a:rPr lang="en-US" sz="1900" dirty="0"/>
              <a:t>   </a:t>
            </a:r>
            <a:r>
              <a:rPr lang="en-US" sz="1900" dirty="0" err="1"/>
              <a:t>dinamika</a:t>
            </a:r>
            <a:r>
              <a:rPr lang="en-US" sz="1900" dirty="0"/>
              <a:t>   </a:t>
            </a:r>
            <a:r>
              <a:rPr lang="en-US" sz="1900" dirty="0" err="1"/>
              <a:t>perjalanan</a:t>
            </a:r>
            <a:r>
              <a:rPr lang="en-US" sz="1900" dirty="0"/>
              <a:t>   </a:t>
            </a:r>
            <a:r>
              <a:rPr lang="en-US" sz="1900" dirty="0" err="1"/>
              <a:t>hidupnya</a:t>
            </a:r>
            <a:r>
              <a:rPr lang="en-US" sz="1900" dirty="0"/>
              <a:t>.   </a:t>
            </a:r>
            <a:r>
              <a:rPr lang="en-US" sz="1900" dirty="0" err="1" smtClean="0"/>
              <a:t>Dalam</a:t>
            </a:r>
            <a:r>
              <a:rPr lang="en-US" sz="1900" dirty="0" smtClean="0"/>
              <a:t>   </a:t>
            </a:r>
            <a:r>
              <a:rPr lang="en-US" sz="1900" dirty="0" err="1" smtClean="0"/>
              <a:t>keter-batasan</a:t>
            </a:r>
            <a:r>
              <a:rPr lang="en-US" sz="1900" dirty="0"/>
              <a:t>,  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/>
              <a:t>berusaha</a:t>
            </a:r>
            <a:r>
              <a:rPr lang="en-US" sz="1900" dirty="0"/>
              <a:t> </a:t>
            </a:r>
            <a:r>
              <a:rPr lang="en-US" sz="1900" dirty="0" err="1"/>
              <a:t>mengetahui</a:t>
            </a:r>
            <a:r>
              <a:rPr lang="en-US" sz="1900" dirty="0"/>
              <a:t> </a:t>
            </a:r>
            <a:r>
              <a:rPr lang="en-US" sz="1900" dirty="0" err="1"/>
              <a:t>asal</a:t>
            </a:r>
            <a:r>
              <a:rPr lang="en-US" sz="1900" dirty="0"/>
              <a:t>, </a:t>
            </a:r>
            <a:r>
              <a:rPr lang="en-US" sz="1900" dirty="0" err="1"/>
              <a:t>tujuan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makna</a:t>
            </a:r>
            <a:r>
              <a:rPr lang="en-US" sz="1900" dirty="0"/>
              <a:t> </a:t>
            </a:r>
            <a:r>
              <a:rPr lang="en-US" sz="1900" dirty="0" err="1"/>
              <a:t>hidupnya</a:t>
            </a:r>
            <a:r>
              <a:rPr lang="en-US" sz="1900" dirty="0"/>
              <a:t>. </a:t>
            </a:r>
            <a:endParaRPr lang="en-US" sz="1900" dirty="0" smtClean="0"/>
          </a:p>
          <a:p>
            <a:r>
              <a:rPr lang="en-US" sz="1900" dirty="0" err="1" smtClean="0"/>
              <a:t>Refleksi</a:t>
            </a:r>
            <a:r>
              <a:rPr lang="en-US" sz="1900" dirty="0" smtClean="0"/>
              <a:t> </a:t>
            </a:r>
            <a:r>
              <a:rPr lang="en-US" sz="1900" dirty="0" err="1"/>
              <a:t>terhadap</a:t>
            </a:r>
            <a:r>
              <a:rPr lang="en-US" sz="1900" dirty="0"/>
              <a:t> </a:t>
            </a:r>
            <a:r>
              <a:rPr lang="en-US" sz="1900" dirty="0" err="1"/>
              <a:t>pengalaman</a:t>
            </a:r>
            <a:r>
              <a:rPr lang="en-US" sz="1900" dirty="0"/>
              <a:t> </a:t>
            </a:r>
            <a:r>
              <a:rPr lang="en-US" sz="1900" dirty="0" err="1"/>
              <a:t>hidupnya</a:t>
            </a:r>
            <a:r>
              <a:rPr lang="en-US" sz="1900" dirty="0"/>
              <a:t> </a:t>
            </a:r>
            <a:r>
              <a:rPr lang="en-US" sz="1900" dirty="0" err="1" smtClean="0"/>
              <a:t>membawa</a:t>
            </a:r>
            <a:r>
              <a:rPr lang="en-US" sz="1900" dirty="0" smtClean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sebuah</a:t>
            </a:r>
            <a:r>
              <a:rPr lang="en-US" sz="1900" dirty="0"/>
              <a:t> </a:t>
            </a:r>
            <a:r>
              <a:rPr lang="en-US" sz="1900" dirty="0" err="1" smtClean="0"/>
              <a:t>kesa-daran</a:t>
            </a:r>
            <a:r>
              <a:rPr lang="en-US" sz="1900" dirty="0" smtClean="0"/>
              <a:t> </a:t>
            </a:r>
            <a:r>
              <a:rPr lang="en-US" sz="1900" dirty="0" err="1"/>
              <a:t>bahwa</a:t>
            </a:r>
            <a:r>
              <a:rPr lang="en-US" sz="1900" dirty="0"/>
              <a:t> </a:t>
            </a:r>
            <a:r>
              <a:rPr lang="en-US" sz="1900" dirty="0" err="1"/>
              <a:t>ia</a:t>
            </a:r>
            <a:r>
              <a:rPr lang="en-US" sz="1900" dirty="0"/>
              <a:t> </a:t>
            </a:r>
            <a:r>
              <a:rPr lang="en-US" sz="1900" dirty="0" err="1"/>
              <a:t>diciptakan</a:t>
            </a:r>
            <a:r>
              <a:rPr lang="en-US" sz="1900" dirty="0"/>
              <a:t> </a:t>
            </a:r>
            <a:r>
              <a:rPr lang="en-US" sz="1900" dirty="0" err="1"/>
              <a:t>oleh</a:t>
            </a:r>
            <a:r>
              <a:rPr lang="en-US" sz="1900" dirty="0"/>
              <a:t> Allah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terarah</a:t>
            </a:r>
            <a:r>
              <a:rPr lang="en-US" sz="1900" dirty="0"/>
              <a:t> </a:t>
            </a:r>
            <a:r>
              <a:rPr lang="en-US" sz="1900" dirty="0" err="1" smtClean="0"/>
              <a:t>kepada-Nya</a:t>
            </a:r>
            <a:r>
              <a:rPr lang="en-US" sz="1900" dirty="0"/>
              <a:t>. </a:t>
            </a:r>
            <a:r>
              <a:rPr lang="en-US" sz="1900" dirty="0" err="1"/>
              <a:t>Manusia</a:t>
            </a:r>
            <a:r>
              <a:rPr lang="en-US" sz="1900" dirty="0"/>
              <a:t>  </a:t>
            </a:r>
            <a:r>
              <a:rPr lang="en-US" sz="1900" dirty="0" err="1"/>
              <a:t>makin</a:t>
            </a:r>
            <a:r>
              <a:rPr lang="en-US" sz="1900" dirty="0"/>
              <a:t> </a:t>
            </a:r>
            <a:r>
              <a:rPr lang="en-US" sz="1900" dirty="0" err="1"/>
              <a:t>menyadari</a:t>
            </a:r>
            <a:r>
              <a:rPr lang="en-US" sz="1900" dirty="0"/>
              <a:t>  </a:t>
            </a:r>
            <a:r>
              <a:rPr lang="en-US" sz="1900" dirty="0" err="1"/>
              <a:t>bahwa</a:t>
            </a:r>
            <a:r>
              <a:rPr lang="en-US" sz="1900" dirty="0"/>
              <a:t>  Allah </a:t>
            </a:r>
            <a:r>
              <a:rPr lang="en-US" sz="1900" dirty="0" err="1"/>
              <a:t>terus</a:t>
            </a:r>
            <a:r>
              <a:rPr lang="en-US" sz="1900" dirty="0"/>
              <a:t>  </a:t>
            </a:r>
            <a:r>
              <a:rPr lang="en-US" sz="1900" dirty="0" err="1"/>
              <a:t>menariknya</a:t>
            </a:r>
            <a:r>
              <a:rPr lang="en-US" sz="1900" dirty="0"/>
              <a:t>  </a:t>
            </a:r>
            <a:r>
              <a:rPr lang="en-US" sz="1900" dirty="0" err="1"/>
              <a:t>ke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pelukan-Nya</a:t>
            </a:r>
            <a:r>
              <a:rPr lang="en-US" sz="1900" dirty="0"/>
              <a:t>, </a:t>
            </a:r>
            <a:r>
              <a:rPr lang="en-US" sz="1900" dirty="0" err="1" smtClean="0"/>
              <a:t>maka</a:t>
            </a:r>
            <a:r>
              <a:rPr lang="en-US" sz="1900" dirty="0" smtClean="0"/>
              <a:t> </a:t>
            </a:r>
            <a:r>
              <a:rPr lang="en-US" sz="1900" dirty="0" err="1" smtClean="0"/>
              <a:t>mun-cul</a:t>
            </a:r>
            <a:r>
              <a:rPr lang="en-US" sz="1900" dirty="0" smtClean="0"/>
              <a:t> </a:t>
            </a:r>
            <a:r>
              <a:rPr lang="en-US" sz="1900" dirty="0" err="1"/>
              <a:t>kesadaran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diri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/>
              <a:t>bahwa</a:t>
            </a:r>
            <a:r>
              <a:rPr lang="en-US" sz="1900" dirty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Allahlah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  </a:t>
            </a:r>
            <a:r>
              <a:rPr lang="en-US" sz="1900" dirty="0" err="1"/>
              <a:t>dapat</a:t>
            </a:r>
            <a:r>
              <a:rPr lang="en-US" sz="1900" dirty="0"/>
              <a:t>  </a:t>
            </a:r>
            <a:r>
              <a:rPr lang="en-US" sz="1900" dirty="0" err="1"/>
              <a:t>mene</a:t>
            </a:r>
            <a:r>
              <a:rPr lang="en-US" sz="1900" dirty="0"/>
              <a:t> </a:t>
            </a:r>
            <a:r>
              <a:rPr lang="en-US" sz="1900" dirty="0" err="1"/>
              <a:t>mukan</a:t>
            </a:r>
            <a:r>
              <a:rPr lang="en-US" sz="1900" dirty="0"/>
              <a:t>  </a:t>
            </a:r>
            <a:r>
              <a:rPr lang="en-US" sz="1900" dirty="0" err="1" smtClean="0"/>
              <a:t>kebenaran</a:t>
            </a:r>
            <a:r>
              <a:rPr lang="en-US" sz="1900" dirty="0" smtClean="0"/>
              <a:t>  </a:t>
            </a:r>
            <a:r>
              <a:rPr lang="en-US" sz="1900" dirty="0" err="1"/>
              <a:t>dan</a:t>
            </a:r>
            <a:r>
              <a:rPr lang="en-US" sz="1900" dirty="0"/>
              <a:t>  </a:t>
            </a:r>
            <a:r>
              <a:rPr lang="en-US" sz="1900" dirty="0" err="1" smtClean="0"/>
              <a:t>kebahagiaan</a:t>
            </a:r>
            <a:r>
              <a:rPr lang="en-US" sz="1900" dirty="0" smtClean="0"/>
              <a:t>  </a:t>
            </a:r>
            <a:r>
              <a:rPr lang="en-US" sz="1900" dirty="0"/>
              <a:t>yang  </a:t>
            </a:r>
            <a:r>
              <a:rPr lang="en-US" sz="1900" dirty="0" err="1"/>
              <a:t>secara</a:t>
            </a:r>
            <a:r>
              <a:rPr lang="en-US" sz="1900" dirty="0"/>
              <a:t>  </a:t>
            </a:r>
            <a:r>
              <a:rPr lang="en-US" sz="1900" dirty="0" err="1"/>
              <a:t>terus</a:t>
            </a:r>
            <a:r>
              <a:rPr lang="en-US" sz="1900" dirty="0"/>
              <a:t>  </a:t>
            </a:r>
            <a:r>
              <a:rPr lang="en-US" sz="1900" dirty="0" err="1" smtClean="0"/>
              <a:t>menerus</a:t>
            </a:r>
            <a:r>
              <a:rPr lang="en-US" sz="1900" dirty="0" smtClean="0"/>
              <a:t> </a:t>
            </a:r>
            <a:r>
              <a:rPr lang="en-US" sz="1900" dirty="0" err="1" smtClean="0"/>
              <a:t>dicari-nya</a:t>
            </a:r>
            <a:r>
              <a:rPr lang="en-US" sz="1900" dirty="0" smtClean="0"/>
              <a:t>. Allah </a:t>
            </a:r>
            <a:r>
              <a:rPr lang="en-US" sz="1900" dirty="0" err="1"/>
              <a:t>adalah</a:t>
            </a:r>
            <a:r>
              <a:rPr lang="en-US" sz="1900" dirty="0"/>
              <a:t> </a:t>
            </a:r>
            <a:r>
              <a:rPr lang="en-US" sz="1900" dirty="0" err="1"/>
              <a:t>sumber</a:t>
            </a:r>
            <a:r>
              <a:rPr lang="en-US" sz="1900" dirty="0"/>
              <a:t> </a:t>
            </a:r>
            <a:r>
              <a:rPr lang="en-US" sz="1900" dirty="0" err="1"/>
              <a:t>kehidupan</a:t>
            </a:r>
            <a:r>
              <a:rPr lang="en-US" sz="1900" dirty="0"/>
              <a:t> </a:t>
            </a:r>
            <a:r>
              <a:rPr lang="en-US" sz="1900" dirty="0" err="1"/>
              <a:t>dan</a:t>
            </a:r>
            <a:r>
              <a:rPr lang="en-US" sz="1900" dirty="0"/>
              <a:t> </a:t>
            </a:r>
            <a:r>
              <a:rPr lang="en-US" sz="1900" dirty="0" err="1"/>
              <a:t>hanya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Allah </a:t>
            </a:r>
            <a:r>
              <a:rPr lang="en-US" sz="1900" dirty="0" err="1"/>
              <a:t>saja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 smtClean="0"/>
              <a:t>dapat</a:t>
            </a:r>
            <a:r>
              <a:rPr lang="en-US" sz="1900" dirty="0" smtClean="0"/>
              <a:t> mane </a:t>
            </a:r>
            <a:r>
              <a:rPr lang="en-US" sz="1900" dirty="0" err="1"/>
              <a:t>mukan</a:t>
            </a:r>
            <a:r>
              <a:rPr lang="en-US" sz="1900" dirty="0"/>
              <a:t> </a:t>
            </a:r>
            <a:r>
              <a:rPr lang="en-US" sz="1900" dirty="0" err="1"/>
              <a:t>identitas</a:t>
            </a:r>
            <a:r>
              <a:rPr lang="en-US" sz="1900" dirty="0"/>
              <a:t> </a:t>
            </a:r>
            <a:r>
              <a:rPr lang="en-US" sz="1900" dirty="0" err="1"/>
              <a:t>dirinya</a:t>
            </a:r>
            <a:r>
              <a:rPr lang="en-US" sz="1900" dirty="0"/>
              <a:t>. Hal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ditegaskan</a:t>
            </a:r>
            <a:r>
              <a:rPr lang="en-US" sz="1900" dirty="0"/>
              <a:t>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pernyataan</a:t>
            </a:r>
            <a:r>
              <a:rPr lang="en-US" sz="1900" dirty="0"/>
              <a:t> </a:t>
            </a:r>
            <a:r>
              <a:rPr lang="en-US" sz="1900" dirty="0" err="1"/>
              <a:t>berikut</a:t>
            </a:r>
            <a:r>
              <a:rPr lang="en-US" sz="1900" dirty="0"/>
              <a:t>:</a:t>
            </a:r>
            <a:endParaRPr lang="en-ID" sz="1900" dirty="0"/>
          </a:p>
          <a:p>
            <a:r>
              <a:rPr lang="en-US" sz="1900" dirty="0"/>
              <a:t>“</a:t>
            </a:r>
            <a:r>
              <a:rPr lang="en-US" sz="1900" dirty="0" err="1"/>
              <a:t>Makna</a:t>
            </a:r>
            <a:r>
              <a:rPr lang="en-US" sz="1900" dirty="0"/>
              <a:t>  paling  </a:t>
            </a:r>
            <a:r>
              <a:rPr lang="en-US" sz="1900" dirty="0" err="1"/>
              <a:t>luhur</a:t>
            </a:r>
            <a:r>
              <a:rPr lang="en-US" sz="1900" dirty="0"/>
              <a:t>  </a:t>
            </a:r>
            <a:r>
              <a:rPr lang="en-US" sz="1900" dirty="0" err="1" smtClean="0"/>
              <a:t>martabat</a:t>
            </a:r>
            <a:r>
              <a:rPr lang="en-US" sz="1900" dirty="0" smtClean="0"/>
              <a:t>  </a:t>
            </a:r>
            <a:r>
              <a:rPr lang="en-US" sz="1900" dirty="0" err="1" smtClean="0"/>
              <a:t>manusia</a:t>
            </a:r>
            <a:r>
              <a:rPr lang="en-US" sz="1900" dirty="0" smtClean="0"/>
              <a:t>  </a:t>
            </a:r>
            <a:r>
              <a:rPr lang="en-US" sz="1900" dirty="0" err="1"/>
              <a:t>terletak</a:t>
            </a:r>
            <a:r>
              <a:rPr lang="en-US" sz="1900" dirty="0"/>
              <a:t>  </a:t>
            </a:r>
            <a:r>
              <a:rPr lang="en-US" sz="1900" dirty="0" err="1"/>
              <a:t>pada</a:t>
            </a:r>
            <a:r>
              <a:rPr lang="en-US" sz="1900" dirty="0"/>
              <a:t>  </a:t>
            </a:r>
            <a:r>
              <a:rPr lang="en-US" sz="1900" dirty="0" err="1"/>
              <a:t>panggilannya</a:t>
            </a:r>
            <a:r>
              <a:rPr lang="en-US" sz="1900" dirty="0"/>
              <a:t>  </a:t>
            </a:r>
            <a:r>
              <a:rPr lang="en-US" sz="1900" dirty="0" err="1" smtClean="0"/>
              <a:t>untuk</a:t>
            </a:r>
            <a:r>
              <a:rPr lang="en-ID" sz="1900" dirty="0"/>
              <a:t> </a:t>
            </a:r>
            <a:r>
              <a:rPr lang="en-US" sz="1900" dirty="0" smtClean="0"/>
              <a:t>me </a:t>
            </a:r>
            <a:r>
              <a:rPr lang="en-US" sz="1900" dirty="0" err="1"/>
              <a:t>masuki</a:t>
            </a:r>
            <a:r>
              <a:rPr lang="en-US" sz="1900" dirty="0"/>
              <a:t> </a:t>
            </a:r>
            <a:r>
              <a:rPr lang="en-US" sz="1900" dirty="0" err="1" smtClean="0"/>
              <a:t>persekutuan</a:t>
            </a:r>
            <a:r>
              <a:rPr lang="en-US" sz="1900" dirty="0" smtClean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Allah. </a:t>
            </a:r>
            <a:r>
              <a:rPr lang="en-US" sz="1900" dirty="0" err="1"/>
              <a:t>Sudah</a:t>
            </a:r>
            <a:r>
              <a:rPr lang="en-US" sz="1900" dirty="0"/>
              <a:t> </a:t>
            </a:r>
            <a:r>
              <a:rPr lang="en-US" sz="1900" dirty="0" err="1"/>
              <a:t>sejak</a:t>
            </a:r>
            <a:r>
              <a:rPr lang="en-US" sz="1900" dirty="0"/>
              <a:t> </a:t>
            </a:r>
            <a:r>
              <a:rPr lang="en-US" sz="1900" dirty="0" err="1"/>
              <a:t>awal</a:t>
            </a:r>
            <a:r>
              <a:rPr lang="en-US" sz="1900" dirty="0"/>
              <a:t> </a:t>
            </a:r>
            <a:r>
              <a:rPr lang="en-US" sz="1900" dirty="0" err="1"/>
              <a:t>mula</a:t>
            </a:r>
            <a:r>
              <a:rPr lang="en-US" sz="1900" dirty="0"/>
              <a:t> </a:t>
            </a:r>
            <a:r>
              <a:rPr lang="en-US" sz="1900" dirty="0" err="1"/>
              <a:t>manusia</a:t>
            </a:r>
            <a:r>
              <a:rPr lang="en-US" sz="1900" dirty="0"/>
              <a:t> </a:t>
            </a:r>
            <a:r>
              <a:rPr lang="en-US" sz="1900" dirty="0" err="1"/>
              <a:t>diundang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 smtClean="0"/>
              <a:t>berwawancara</a:t>
            </a:r>
            <a:r>
              <a:rPr lang="en-US" sz="1900" dirty="0" smtClean="0"/>
              <a:t>  </a:t>
            </a:r>
            <a:r>
              <a:rPr lang="en-US" sz="1900" dirty="0" err="1"/>
              <a:t>dengan</a:t>
            </a:r>
            <a:r>
              <a:rPr lang="en-US" sz="1900" dirty="0"/>
              <a:t>  Allah.  </a:t>
            </a:r>
            <a:r>
              <a:rPr lang="en-US" sz="1900" dirty="0" err="1"/>
              <a:t>Sebab</a:t>
            </a:r>
            <a:r>
              <a:rPr lang="en-US" sz="1900" dirty="0"/>
              <a:t>  </a:t>
            </a:r>
            <a:r>
              <a:rPr lang="en-US" sz="1900" dirty="0" err="1"/>
              <a:t>manusia</a:t>
            </a:r>
            <a:r>
              <a:rPr lang="en-US" sz="1900" dirty="0"/>
              <a:t>  </a:t>
            </a:r>
            <a:r>
              <a:rPr lang="en-US" sz="1900" dirty="0" err="1"/>
              <a:t>hanyalah</a:t>
            </a:r>
            <a:r>
              <a:rPr lang="en-US" sz="1900" dirty="0"/>
              <a:t>  </a:t>
            </a:r>
            <a:r>
              <a:rPr lang="en-US" sz="1900" dirty="0" err="1"/>
              <a:t>hidup</a:t>
            </a:r>
            <a:r>
              <a:rPr lang="en-US" sz="1900" dirty="0"/>
              <a:t>,  </a:t>
            </a:r>
            <a:r>
              <a:rPr lang="en-US" sz="1900" dirty="0" err="1"/>
              <a:t>karena</a:t>
            </a:r>
            <a:r>
              <a:rPr lang="en-US" sz="1900" dirty="0"/>
              <a:t>  </a:t>
            </a:r>
            <a:r>
              <a:rPr lang="en-US" sz="1900" dirty="0" err="1"/>
              <a:t>ia</a:t>
            </a:r>
            <a:r>
              <a:rPr lang="en-US" sz="1900" dirty="0"/>
              <a:t>  </a:t>
            </a:r>
            <a:r>
              <a:rPr lang="en-US" sz="1900" dirty="0" err="1"/>
              <a:t>diciptakan</a:t>
            </a:r>
            <a:r>
              <a:rPr lang="en-US" sz="1900" dirty="0"/>
              <a:t> Allah   </a:t>
            </a:r>
            <a:r>
              <a:rPr lang="en-US" sz="1900" dirty="0" err="1"/>
              <a:t>dalam</a:t>
            </a:r>
            <a:r>
              <a:rPr lang="en-US" sz="1900" dirty="0"/>
              <a:t>   </a:t>
            </a:r>
            <a:r>
              <a:rPr lang="en-US" sz="1900" dirty="0" err="1"/>
              <a:t>cinta</a:t>
            </a:r>
            <a:r>
              <a:rPr lang="en-US" sz="1900" dirty="0"/>
              <a:t>   </a:t>
            </a:r>
            <a:r>
              <a:rPr lang="en-US" sz="1900" dirty="0" err="1"/>
              <a:t>kasih-Nya</a:t>
            </a:r>
            <a:r>
              <a:rPr lang="en-US" sz="1900" dirty="0"/>
              <a:t>.   Dan   </a:t>
            </a:r>
            <a:r>
              <a:rPr lang="en-US" sz="1900" dirty="0" err="1"/>
              <a:t>manusia</a:t>
            </a:r>
            <a:r>
              <a:rPr lang="en-US" sz="1900" dirty="0"/>
              <a:t>   </a:t>
            </a:r>
            <a:r>
              <a:rPr lang="en-US" sz="1900" dirty="0" err="1"/>
              <a:t>tidak</a:t>
            </a:r>
            <a:r>
              <a:rPr lang="en-US" sz="1900" dirty="0"/>
              <a:t>   </a:t>
            </a:r>
            <a:r>
              <a:rPr lang="en-US" sz="1900" dirty="0" err="1"/>
              <a:t>sepenuhnya</a:t>
            </a:r>
            <a:r>
              <a:rPr lang="en-US" sz="1900" dirty="0"/>
              <a:t>   </a:t>
            </a:r>
            <a:r>
              <a:rPr lang="en-US" sz="1900" dirty="0" err="1"/>
              <a:t>hidup</a:t>
            </a:r>
            <a:r>
              <a:rPr lang="en-US" sz="1900" dirty="0"/>
              <a:t>   </a:t>
            </a:r>
            <a:r>
              <a:rPr lang="en-US" sz="1900" dirty="0" err="1" smtClean="0"/>
              <a:t>menurut</a:t>
            </a:r>
            <a:r>
              <a:rPr lang="en-US" sz="1900" dirty="0" smtClean="0"/>
              <a:t> </a:t>
            </a:r>
            <a:r>
              <a:rPr lang="en-US" sz="1900" dirty="0" err="1"/>
              <a:t>kebenaran</a:t>
            </a:r>
            <a:r>
              <a:rPr lang="en-US" sz="1900" dirty="0"/>
              <a:t>, </a:t>
            </a:r>
            <a:r>
              <a:rPr lang="en-US" sz="1900" dirty="0" err="1"/>
              <a:t>bila</a:t>
            </a:r>
            <a:r>
              <a:rPr lang="en-US" sz="1900" dirty="0"/>
              <a:t>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sukarela</a:t>
            </a:r>
            <a:r>
              <a:rPr lang="en-US" sz="1900" dirty="0"/>
              <a:t> </a:t>
            </a:r>
            <a:r>
              <a:rPr lang="en-US" sz="1900" dirty="0" err="1"/>
              <a:t>mengakui</a:t>
            </a:r>
            <a:r>
              <a:rPr lang="en-US" sz="1900" dirty="0"/>
              <a:t> </a:t>
            </a:r>
            <a:r>
              <a:rPr lang="en-US" sz="1900" dirty="0" err="1"/>
              <a:t>cinta</a:t>
            </a:r>
            <a:r>
              <a:rPr lang="en-US" sz="1900" dirty="0"/>
              <a:t> </a:t>
            </a:r>
            <a:r>
              <a:rPr lang="en-US" sz="1900" dirty="0" err="1"/>
              <a:t>kasih</a:t>
            </a:r>
            <a:r>
              <a:rPr lang="en-US" sz="1900" dirty="0"/>
              <a:t> </a:t>
            </a:r>
            <a:r>
              <a:rPr lang="en-US" sz="1900" dirty="0" err="1"/>
              <a:t>itu</a:t>
            </a:r>
            <a:r>
              <a:rPr lang="en-US" sz="1900" dirty="0"/>
              <a:t>, </a:t>
            </a:r>
            <a:r>
              <a:rPr lang="en-US" sz="1900" dirty="0" err="1"/>
              <a:t>serta</a:t>
            </a:r>
            <a:r>
              <a:rPr lang="en-US" sz="1900" dirty="0"/>
              <a:t> </a:t>
            </a:r>
            <a:r>
              <a:rPr lang="en-US" sz="1900" dirty="0" err="1" smtClean="0"/>
              <a:t>menyerahkan</a:t>
            </a:r>
            <a:r>
              <a:rPr lang="en-US" sz="1900" dirty="0" smtClean="0"/>
              <a:t> </a:t>
            </a:r>
            <a:r>
              <a:rPr lang="en-US" sz="1900" dirty="0" err="1"/>
              <a:t>diri</a:t>
            </a:r>
            <a:r>
              <a:rPr lang="en-US" sz="1900" dirty="0"/>
              <a:t> </a:t>
            </a:r>
            <a:r>
              <a:rPr lang="en-US" sz="1900" dirty="0" err="1"/>
              <a:t>kepada</a:t>
            </a:r>
            <a:r>
              <a:rPr lang="en-US" sz="1900" dirty="0"/>
              <a:t> </a:t>
            </a:r>
            <a:r>
              <a:rPr lang="en-US" sz="1900" dirty="0" err="1"/>
              <a:t>pencipta-Nya</a:t>
            </a:r>
            <a:r>
              <a:rPr lang="en-US" sz="1900" dirty="0" smtClean="0"/>
              <a:t>.”</a:t>
            </a:r>
            <a:endParaRPr lang="en-ID" sz="1900" dirty="0"/>
          </a:p>
        </p:txBody>
      </p:sp>
    </p:spTree>
    <p:extLst>
      <p:ext uri="{BB962C8B-B14F-4D97-AF65-F5344CB8AC3E}">
        <p14:creationId xmlns:p14="http://schemas.microsoft.com/office/powerpoint/2010/main" val="330058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dirty="0"/>
              <a:t>3)   </a:t>
            </a:r>
            <a:r>
              <a:rPr lang="en-US" sz="3400" b="1" dirty="0" err="1">
                <a:latin typeface="Arial Narrow" pitchFamily="34" charset="0"/>
              </a:rPr>
              <a:t>Manusia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dituntut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untuk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bertanggung-jawab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dalam</a:t>
            </a:r>
            <a:r>
              <a:rPr lang="en-US" sz="3400" b="1" dirty="0">
                <a:latin typeface="Arial Narrow" pitchFamily="34" charset="0"/>
              </a:rPr>
              <a:t> </a:t>
            </a:r>
            <a:r>
              <a:rPr lang="en-US" sz="3400" b="1" dirty="0" err="1">
                <a:latin typeface="Arial Narrow" pitchFamily="34" charset="0"/>
              </a:rPr>
              <a:t>hidupnya</a:t>
            </a:r>
            <a:endParaRPr lang="en-ID" sz="34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3400" dirty="0" err="1"/>
              <a:t>Oleh</a:t>
            </a:r>
            <a:r>
              <a:rPr lang="en-US" sz="3400" dirty="0"/>
              <a:t> </a:t>
            </a:r>
            <a:r>
              <a:rPr lang="en-US" sz="3400" dirty="0" err="1"/>
              <a:t>karena</a:t>
            </a:r>
            <a:r>
              <a:rPr lang="en-US" sz="3400" dirty="0"/>
              <a:t> </a:t>
            </a:r>
            <a:r>
              <a:rPr lang="en-US" sz="3400" dirty="0" err="1"/>
              <a:t>kesadaran</a:t>
            </a:r>
            <a:r>
              <a:rPr lang="en-US" sz="3400" dirty="0"/>
              <a:t> </a:t>
            </a:r>
            <a:r>
              <a:rPr lang="en-US" sz="3400" dirty="0" err="1"/>
              <a:t>akan</a:t>
            </a:r>
            <a:r>
              <a:rPr lang="en-US" sz="3400" dirty="0"/>
              <a:t> </a:t>
            </a:r>
            <a:r>
              <a:rPr lang="en-US" sz="3400" dirty="0" err="1"/>
              <a:t>keberadaan</a:t>
            </a:r>
            <a:r>
              <a:rPr lang="en-US" sz="3400" dirty="0"/>
              <a:t> </a:t>
            </a:r>
            <a:r>
              <a:rPr lang="en-US" sz="3400" dirty="0" err="1"/>
              <a:t>dirinya</a:t>
            </a:r>
            <a:r>
              <a:rPr lang="en-US" sz="3400" dirty="0"/>
              <a:t> </a:t>
            </a:r>
            <a:r>
              <a:rPr lang="en-US" sz="3400" dirty="0" err="1"/>
              <a:t>termasuk</a:t>
            </a:r>
            <a:r>
              <a:rPr lang="en-US" sz="3400" dirty="0"/>
              <a:t> </a:t>
            </a:r>
            <a:r>
              <a:rPr lang="en-US" sz="3400" dirty="0" err="1"/>
              <a:t>apa</a:t>
            </a:r>
            <a:r>
              <a:rPr lang="en-US" sz="3400" dirty="0"/>
              <a:t> yang </a:t>
            </a:r>
            <a:r>
              <a:rPr lang="en-US" sz="3400" dirty="0" err="1"/>
              <a:t>dipikirkan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diperbuatnya</a:t>
            </a:r>
            <a:r>
              <a:rPr lang="en-US" sz="3400" dirty="0"/>
              <a:t>, </a:t>
            </a:r>
            <a:r>
              <a:rPr lang="en-US" sz="3400" dirty="0" err="1" smtClean="0"/>
              <a:t>dalam</a:t>
            </a:r>
            <a:r>
              <a:rPr lang="en-US" sz="3400" dirty="0" smtClean="0"/>
              <a:t>   </a:t>
            </a:r>
            <a:r>
              <a:rPr lang="en-US" sz="3400" dirty="0" err="1"/>
              <a:t>kebebasannya</a:t>
            </a:r>
            <a:r>
              <a:rPr lang="en-US" sz="3400" dirty="0"/>
              <a:t>, </a:t>
            </a:r>
            <a:r>
              <a:rPr lang="en-US" sz="3400" dirty="0" err="1" smtClean="0"/>
              <a:t>maka</a:t>
            </a:r>
            <a:r>
              <a:rPr lang="en-US" sz="3400" dirty="0" smtClean="0"/>
              <a:t> </a:t>
            </a:r>
            <a:r>
              <a:rPr lang="en-US" sz="3400" dirty="0" err="1"/>
              <a:t>dari</a:t>
            </a:r>
            <a:r>
              <a:rPr lang="en-US" sz="3400" dirty="0"/>
              <a:t>  </a:t>
            </a:r>
            <a:r>
              <a:rPr lang="en-US" sz="3400" dirty="0" err="1" smtClean="0"/>
              <a:t>manusia</a:t>
            </a:r>
            <a:r>
              <a:rPr lang="en-US" sz="3400" dirty="0" smtClean="0"/>
              <a:t> </a:t>
            </a:r>
            <a:r>
              <a:rPr lang="en-US" sz="3400" dirty="0" err="1" smtClean="0"/>
              <a:t>selalu</a:t>
            </a:r>
            <a:r>
              <a:rPr lang="en-US" sz="3400" dirty="0" smtClean="0"/>
              <a:t> </a:t>
            </a:r>
            <a:r>
              <a:rPr lang="en-US" sz="3400" dirty="0" err="1" smtClean="0"/>
              <a:t>dituntut</a:t>
            </a:r>
            <a:r>
              <a:rPr lang="en-US" sz="3400" dirty="0" smtClean="0"/>
              <a:t> </a:t>
            </a:r>
            <a:r>
              <a:rPr lang="en-US" sz="3400" dirty="0" err="1" smtClean="0"/>
              <a:t>untuk</a:t>
            </a:r>
            <a:r>
              <a:rPr lang="en-US" sz="3400" dirty="0" smtClean="0"/>
              <a:t> </a:t>
            </a:r>
            <a:r>
              <a:rPr lang="en-US" sz="3400" dirty="0" err="1" smtClean="0"/>
              <a:t>mempertanggungjawabkan</a:t>
            </a:r>
            <a:r>
              <a:rPr lang="en-US" sz="3400" dirty="0" smtClean="0"/>
              <a:t>   </a:t>
            </a:r>
            <a:r>
              <a:rPr lang="en-US" sz="3400" dirty="0" err="1"/>
              <a:t>segala</a:t>
            </a:r>
            <a:r>
              <a:rPr lang="en-US" sz="3400" dirty="0"/>
              <a:t>   </a:t>
            </a:r>
            <a:r>
              <a:rPr lang="en-US" sz="3400" dirty="0" err="1"/>
              <a:t>perbuatannya</a:t>
            </a:r>
            <a:r>
              <a:rPr lang="en-US" sz="3400" dirty="0"/>
              <a:t>.   </a:t>
            </a:r>
            <a:r>
              <a:rPr lang="en-US" sz="3400" dirty="0" err="1"/>
              <a:t>Pertanggungan</a:t>
            </a:r>
            <a:r>
              <a:rPr lang="en-US" sz="3400" dirty="0"/>
              <a:t>   </a:t>
            </a:r>
            <a:r>
              <a:rPr lang="en-US" sz="3400" dirty="0" err="1"/>
              <a:t>jawab</a:t>
            </a:r>
            <a:r>
              <a:rPr lang="en-US" sz="3400" dirty="0"/>
              <a:t>   </a:t>
            </a:r>
            <a:r>
              <a:rPr lang="en-US" sz="3400" dirty="0" err="1"/>
              <a:t>itu</a:t>
            </a:r>
            <a:r>
              <a:rPr lang="en-US" sz="3400" dirty="0"/>
              <a:t>  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dirty="0" err="1"/>
              <a:t>dirinya-sendiri</a:t>
            </a:r>
            <a:r>
              <a:rPr lang="en-US" sz="3400" dirty="0"/>
              <a:t> (</a:t>
            </a:r>
            <a:r>
              <a:rPr lang="en-US" sz="3400" dirty="0" err="1"/>
              <a:t>suara</a:t>
            </a:r>
            <a:r>
              <a:rPr lang="en-US" sz="3400" dirty="0"/>
              <a:t> </a:t>
            </a:r>
            <a:r>
              <a:rPr lang="en-US" sz="3400" dirty="0" err="1"/>
              <a:t>hatinya</a:t>
            </a:r>
            <a:r>
              <a:rPr lang="en-US" sz="3400" dirty="0"/>
              <a:t>), </a:t>
            </a:r>
            <a:r>
              <a:rPr lang="en-US" sz="3400" dirty="0" err="1"/>
              <a:t>pada</a:t>
            </a:r>
            <a:r>
              <a:rPr lang="en-US" sz="3400" dirty="0"/>
              <a:t> </a:t>
            </a:r>
            <a:r>
              <a:rPr lang="en-US" sz="3400" dirty="0" err="1"/>
              <a:t>sesamanya</a:t>
            </a:r>
            <a:r>
              <a:rPr lang="en-US" sz="3400" dirty="0"/>
              <a:t> (</a:t>
            </a:r>
            <a:r>
              <a:rPr lang="en-US" sz="3400" dirty="0" err="1"/>
              <a:t>dalam</a:t>
            </a:r>
            <a:r>
              <a:rPr lang="en-US" sz="3400" dirty="0"/>
              <a:t> </a:t>
            </a:r>
            <a:r>
              <a:rPr lang="en-US" sz="3400" dirty="0" err="1"/>
              <a:t>sebuah</a:t>
            </a:r>
            <a:r>
              <a:rPr lang="en-US" sz="3400" dirty="0"/>
              <a:t> </a:t>
            </a:r>
            <a:r>
              <a:rPr lang="en-US" sz="3400" dirty="0" err="1"/>
              <a:t>sistem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komunitas</a:t>
            </a:r>
            <a:r>
              <a:rPr lang="en-US" sz="3400" dirty="0"/>
              <a:t>) </a:t>
            </a:r>
            <a:r>
              <a:rPr lang="en-US" sz="3400" dirty="0" err="1"/>
              <a:t>dan</a:t>
            </a:r>
            <a:r>
              <a:rPr lang="en-US" sz="3400" dirty="0"/>
              <a:t>  </a:t>
            </a:r>
            <a:r>
              <a:rPr lang="en-US" sz="3400" dirty="0" err="1"/>
              <a:t>kepada</a:t>
            </a:r>
            <a:r>
              <a:rPr lang="en-US" sz="3400" dirty="0"/>
              <a:t>  </a:t>
            </a:r>
            <a:r>
              <a:rPr lang="en-US" sz="3400" dirty="0" err="1"/>
              <a:t>Tuhan</a:t>
            </a:r>
            <a:r>
              <a:rPr lang="en-US" sz="3400" dirty="0"/>
              <a:t>  Allah  yang  </a:t>
            </a:r>
            <a:r>
              <a:rPr lang="en-US" sz="3400" dirty="0" err="1"/>
              <a:t>menjadi</a:t>
            </a:r>
            <a:r>
              <a:rPr lang="en-US" sz="3400" dirty="0"/>
              <a:t>  </a:t>
            </a:r>
            <a:r>
              <a:rPr lang="en-US" sz="3400" dirty="0" err="1"/>
              <a:t>tujuan</a:t>
            </a:r>
            <a:r>
              <a:rPr lang="en-US" sz="3400" dirty="0"/>
              <a:t>  </a:t>
            </a:r>
            <a:r>
              <a:rPr lang="en-US" sz="3400" dirty="0" err="1"/>
              <a:t>akhir</a:t>
            </a:r>
            <a:r>
              <a:rPr lang="en-US" sz="3400" dirty="0"/>
              <a:t>  </a:t>
            </a:r>
            <a:r>
              <a:rPr lang="en-US" sz="3400" dirty="0" err="1"/>
              <a:t>dari</a:t>
            </a:r>
            <a:r>
              <a:rPr lang="en-US" sz="3400" dirty="0"/>
              <a:t>  </a:t>
            </a:r>
            <a:r>
              <a:rPr lang="en-US" sz="3400" dirty="0" err="1"/>
              <a:t>hidupnya</a:t>
            </a:r>
            <a:r>
              <a:rPr lang="en-US" sz="3400" dirty="0"/>
              <a:t>  (</a:t>
            </a:r>
            <a:r>
              <a:rPr lang="en-US" sz="3400" dirty="0" err="1"/>
              <a:t>seperti</a:t>
            </a:r>
            <a:r>
              <a:rPr lang="en-US" sz="3400" dirty="0"/>
              <a:t>  yang </a:t>
            </a:r>
            <a:r>
              <a:rPr lang="en-US" sz="3400" dirty="0" err="1"/>
              <a:t>diajarkan</a:t>
            </a:r>
            <a:r>
              <a:rPr lang="en-US" sz="3400" dirty="0"/>
              <a:t>  </a:t>
            </a:r>
            <a:r>
              <a:rPr lang="en-US" sz="3400" dirty="0" err="1"/>
              <a:t>oleh</a:t>
            </a:r>
            <a:r>
              <a:rPr lang="en-US" sz="3400" dirty="0"/>
              <a:t>  </a:t>
            </a:r>
            <a:r>
              <a:rPr lang="en-US" sz="3400" dirty="0" err="1"/>
              <a:t>semua</a:t>
            </a:r>
            <a:r>
              <a:rPr lang="en-US" sz="3400" dirty="0"/>
              <a:t>  agama).  </a:t>
            </a:r>
            <a:endParaRPr lang="en-US" sz="3400" dirty="0" smtClean="0"/>
          </a:p>
          <a:p>
            <a:pPr marL="400050" lvl="1" indent="0">
              <a:buNone/>
            </a:pPr>
            <a:r>
              <a:rPr lang="en-US" sz="3400" dirty="0" err="1" smtClean="0"/>
              <a:t>Dalam</a:t>
            </a:r>
            <a:r>
              <a:rPr lang="en-US" sz="3400" dirty="0" smtClean="0"/>
              <a:t> </a:t>
            </a:r>
            <a:r>
              <a:rPr lang="en-US" sz="3400" dirty="0" err="1"/>
              <a:t>hal</a:t>
            </a:r>
            <a:r>
              <a:rPr lang="en-US" sz="3400" dirty="0"/>
              <a:t>  </a:t>
            </a:r>
            <a:r>
              <a:rPr lang="en-US" sz="3400" dirty="0" err="1"/>
              <a:t>ini</a:t>
            </a:r>
            <a:r>
              <a:rPr lang="en-US" sz="3400" dirty="0"/>
              <a:t>  </a:t>
            </a:r>
            <a:r>
              <a:rPr lang="en-US" sz="3400" dirty="0" err="1"/>
              <a:t>manusia</a:t>
            </a:r>
            <a:r>
              <a:rPr lang="en-US" sz="3400" dirty="0"/>
              <a:t>  </a:t>
            </a:r>
            <a:r>
              <a:rPr lang="en-US" sz="3400" dirty="0" err="1"/>
              <a:t>diajarkan</a:t>
            </a:r>
            <a:r>
              <a:rPr lang="en-US" sz="3400" dirty="0"/>
              <a:t>  </a:t>
            </a:r>
            <a:r>
              <a:rPr lang="en-US" sz="3400" dirty="0" err="1"/>
              <a:t>ajaran</a:t>
            </a:r>
            <a:r>
              <a:rPr lang="en-US" sz="3400" dirty="0"/>
              <a:t>  moral  </a:t>
            </a:r>
            <a:r>
              <a:rPr lang="en-US" sz="3400" dirty="0" err="1"/>
              <a:t>yaitu</a:t>
            </a:r>
            <a:r>
              <a:rPr lang="en-US" sz="3400" dirty="0"/>
              <a:t> </a:t>
            </a:r>
            <a:r>
              <a:rPr lang="en-US" sz="3400" dirty="0" err="1"/>
              <a:t>bahwa</a:t>
            </a:r>
            <a:r>
              <a:rPr lang="en-US" sz="3400" dirty="0"/>
              <a:t> </a:t>
            </a:r>
            <a:r>
              <a:rPr lang="en-US" sz="3400" dirty="0" err="1"/>
              <a:t>manusia</a:t>
            </a:r>
            <a:r>
              <a:rPr lang="en-US" sz="3400" dirty="0"/>
              <a:t> </a:t>
            </a:r>
            <a:r>
              <a:rPr lang="en-US" sz="3400" dirty="0" err="1"/>
              <a:t>hendaknya</a:t>
            </a:r>
            <a:r>
              <a:rPr lang="en-US" sz="3400" dirty="0"/>
              <a:t> </a:t>
            </a:r>
            <a:r>
              <a:rPr lang="en-US" sz="3400" dirty="0" err="1"/>
              <a:t>bertindak</a:t>
            </a:r>
            <a:r>
              <a:rPr lang="en-US" sz="3400" dirty="0"/>
              <a:t> </a:t>
            </a:r>
            <a:r>
              <a:rPr lang="en-US" sz="3400" dirty="0" err="1" smtClean="0"/>
              <a:t>segala</a:t>
            </a:r>
            <a:r>
              <a:rPr lang="en-US" sz="3400" dirty="0" smtClean="0"/>
              <a:t> </a:t>
            </a:r>
            <a:r>
              <a:rPr lang="en-US" sz="3400" dirty="0" err="1"/>
              <a:t>sesuatu</a:t>
            </a:r>
            <a:r>
              <a:rPr lang="en-US" sz="3400" dirty="0"/>
              <a:t> </a:t>
            </a:r>
            <a:r>
              <a:rPr lang="en-US" sz="3400" dirty="0" err="1"/>
              <a:t>dengan</a:t>
            </a:r>
            <a:r>
              <a:rPr lang="en-US" sz="3400" dirty="0"/>
              <a:t> </a:t>
            </a:r>
            <a:r>
              <a:rPr lang="en-US" sz="3400" dirty="0" err="1"/>
              <a:t>kesadaran</a:t>
            </a:r>
            <a:r>
              <a:rPr lang="en-US" sz="3400" dirty="0"/>
              <a:t>, </a:t>
            </a:r>
            <a:r>
              <a:rPr lang="en-US" sz="3400" dirty="0" err="1"/>
              <a:t>kemauan</a:t>
            </a:r>
            <a:r>
              <a:rPr lang="en-US" sz="3400" dirty="0"/>
              <a:t> (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dipaksa</a:t>
            </a:r>
            <a:r>
              <a:rPr lang="en-US" sz="3400" dirty="0"/>
              <a:t>)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bermotivasi</a:t>
            </a:r>
            <a:r>
              <a:rPr lang="en-US" sz="3400" dirty="0"/>
              <a:t> </a:t>
            </a:r>
            <a:r>
              <a:rPr lang="en-US" sz="3400" dirty="0" err="1"/>
              <a:t>luhur</a:t>
            </a:r>
            <a:r>
              <a:rPr lang="en-US" sz="3400" dirty="0"/>
              <a:t>. </a:t>
            </a:r>
            <a:r>
              <a:rPr lang="en-US" sz="3400" dirty="0" err="1"/>
              <a:t>Bila</a:t>
            </a:r>
            <a:r>
              <a:rPr lang="en-US" sz="3400" dirty="0"/>
              <a:t> </a:t>
            </a:r>
            <a:r>
              <a:rPr lang="en-US" sz="3400" dirty="0" err="1"/>
              <a:t>tidak</a:t>
            </a:r>
            <a:r>
              <a:rPr lang="en-US" sz="3400" dirty="0"/>
              <a:t> </a:t>
            </a:r>
            <a:r>
              <a:rPr lang="en-US" sz="3400" dirty="0" err="1"/>
              <a:t>demikian</a:t>
            </a:r>
            <a:r>
              <a:rPr lang="en-US" sz="3400" dirty="0"/>
              <a:t> </a:t>
            </a:r>
            <a:r>
              <a:rPr lang="en-US" sz="3400" dirty="0" err="1"/>
              <a:t>maka</a:t>
            </a:r>
            <a:r>
              <a:rPr lang="en-US" sz="3400" dirty="0"/>
              <a:t> </a:t>
            </a:r>
            <a:r>
              <a:rPr lang="en-US" sz="3400" dirty="0" err="1"/>
              <a:t>menurut</a:t>
            </a:r>
            <a:r>
              <a:rPr lang="en-US" sz="3400" dirty="0"/>
              <a:t> </a:t>
            </a:r>
            <a:r>
              <a:rPr lang="en-US" sz="3400" dirty="0" err="1"/>
              <a:t>ajaran</a:t>
            </a:r>
            <a:r>
              <a:rPr lang="en-US" sz="3400" dirty="0"/>
              <a:t> </a:t>
            </a:r>
            <a:r>
              <a:rPr lang="en-US" sz="3400" dirty="0" err="1"/>
              <a:t>moralitas</a:t>
            </a:r>
            <a:r>
              <a:rPr lang="en-US" sz="3400" dirty="0"/>
              <a:t>, </a:t>
            </a:r>
            <a:r>
              <a:rPr lang="en-US" sz="3400" dirty="0" err="1"/>
              <a:t>hal</a:t>
            </a:r>
            <a:r>
              <a:rPr lang="en-US" sz="3400" dirty="0"/>
              <a:t> </a:t>
            </a:r>
            <a:r>
              <a:rPr lang="en-US" sz="3400" dirty="0" err="1"/>
              <a:t>itu</a:t>
            </a:r>
            <a:r>
              <a:rPr lang="en-US" sz="3400" dirty="0"/>
              <a:t> </a:t>
            </a:r>
            <a:r>
              <a:rPr lang="en-US" sz="3400" dirty="0" err="1"/>
              <a:t>disebut</a:t>
            </a:r>
            <a:r>
              <a:rPr lang="en-US" sz="3400" dirty="0"/>
              <a:t> </a:t>
            </a:r>
            <a:r>
              <a:rPr lang="en-US" sz="3400" dirty="0" err="1"/>
              <a:t>dosa</a:t>
            </a:r>
            <a:r>
              <a:rPr lang="en-US" sz="3400" dirty="0"/>
              <a:t>.</a:t>
            </a:r>
            <a:endParaRPr lang="en-ID" sz="3400" dirty="0"/>
          </a:p>
          <a:p>
            <a:pPr marL="0" indent="0">
              <a:buNone/>
            </a:pPr>
            <a:endParaRPr lang="en-ID" sz="3400" dirty="0"/>
          </a:p>
        </p:txBody>
      </p:sp>
    </p:spTree>
    <p:extLst>
      <p:ext uri="{BB962C8B-B14F-4D97-AF65-F5344CB8AC3E}">
        <p14:creationId xmlns:p14="http://schemas.microsoft.com/office/powerpoint/2010/main" val="92425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b="1" dirty="0"/>
              <a:t>b.  </a:t>
            </a:r>
            <a:r>
              <a:rPr lang="en-US" sz="4000" b="1" dirty="0" err="1" smtClean="0"/>
              <a:t>Manusia</a:t>
            </a:r>
            <a:r>
              <a:rPr lang="en-US" sz="4000" b="1" dirty="0" smtClean="0"/>
              <a:t> </a:t>
            </a:r>
            <a:r>
              <a:rPr lang="en-US" sz="4000" b="1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Mahluk</a:t>
            </a:r>
            <a:r>
              <a:rPr lang="en-US" sz="4000" b="1" dirty="0"/>
              <a:t> </a:t>
            </a:r>
            <a:r>
              <a:rPr lang="en-US" sz="4000" b="1" dirty="0" err="1"/>
              <a:t>Sosial</a:t>
            </a:r>
            <a:endParaRPr lang="en-ID" sz="4000" dirty="0"/>
          </a:p>
          <a:p>
            <a:pPr marL="400050" lvl="1" indent="0">
              <a:buNone/>
            </a:pP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hidupnya</a:t>
            </a:r>
            <a:r>
              <a:rPr lang="en-US" sz="3100" dirty="0"/>
              <a:t>  </a:t>
            </a:r>
            <a:r>
              <a:rPr lang="en-US" sz="3100" dirty="0" err="1"/>
              <a:t>tergantung</a:t>
            </a:r>
            <a:r>
              <a:rPr lang="en-US" sz="3100" dirty="0"/>
              <a:t>  </a:t>
            </a:r>
            <a:r>
              <a:rPr lang="en-US" sz="3100" dirty="0" err="1"/>
              <a:t>satu</a:t>
            </a:r>
            <a:r>
              <a:rPr lang="en-US" sz="3100" dirty="0"/>
              <a:t>  </a:t>
            </a:r>
            <a:r>
              <a:rPr lang="en-US" sz="3100" dirty="0" err="1"/>
              <a:t>sama</a:t>
            </a:r>
            <a:r>
              <a:rPr lang="en-US" sz="3100" dirty="0"/>
              <a:t>  lain.  </a:t>
            </a:r>
            <a:r>
              <a:rPr lang="en-US" sz="3100" i="1" dirty="0"/>
              <a:t>De  facto </a:t>
            </a:r>
            <a:r>
              <a:rPr lang="en-US" sz="3100" dirty="0" err="1"/>
              <a:t>bahwa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bisa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sendirian</a:t>
            </a:r>
            <a:r>
              <a:rPr lang="en-US" sz="3100" dirty="0"/>
              <a:t>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arti</a:t>
            </a:r>
            <a:r>
              <a:rPr lang="en-US" sz="3100" dirty="0"/>
              <a:t>  yang </a:t>
            </a:r>
            <a:r>
              <a:rPr lang="en-US" sz="3100" dirty="0" err="1"/>
              <a:t>sebenarnya</a:t>
            </a:r>
            <a:r>
              <a:rPr lang="en-US" sz="3100" dirty="0"/>
              <a:t>  </a:t>
            </a:r>
            <a:r>
              <a:rPr lang="en-US" sz="3100" i="1" dirty="0"/>
              <a:t>“No man is island”</a:t>
            </a:r>
            <a:r>
              <a:rPr lang="en-US" sz="3100" dirty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mahluk</a:t>
            </a:r>
            <a:r>
              <a:rPr lang="en-US" sz="3100" dirty="0"/>
              <a:t> </a:t>
            </a:r>
            <a:r>
              <a:rPr lang="en-US" sz="3100" dirty="0" err="1"/>
              <a:t>sosial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00050" lvl="1" indent="0">
              <a:buNone/>
            </a:pPr>
            <a:r>
              <a:rPr lang="en-US" sz="3100" dirty="0" smtClean="0"/>
              <a:t>Dari </a:t>
            </a:r>
            <a:r>
              <a:rPr lang="en-US" sz="3100" dirty="0" err="1"/>
              <a:t>bayi</a:t>
            </a:r>
            <a:r>
              <a:rPr lang="en-US" sz="3100" dirty="0"/>
              <a:t> </a:t>
            </a:r>
            <a:r>
              <a:rPr lang="en-US" sz="3100" dirty="0" err="1"/>
              <a:t>hingga</a:t>
            </a:r>
            <a:r>
              <a:rPr lang="en-US" sz="3100" dirty="0"/>
              <a:t> </a:t>
            </a:r>
            <a:r>
              <a:rPr lang="en-US" sz="3100" dirty="0" err="1"/>
              <a:t>dewasa</a:t>
            </a:r>
            <a:r>
              <a:rPr lang="en-US" sz="3100" dirty="0"/>
              <a:t> </a:t>
            </a:r>
            <a:r>
              <a:rPr lang="en-US" sz="3100" dirty="0" err="1"/>
              <a:t>bahkan</a:t>
            </a:r>
            <a:r>
              <a:rPr lang="en-US" sz="3100" dirty="0"/>
              <a:t> </a:t>
            </a:r>
            <a:r>
              <a:rPr lang="en-US" sz="3100" dirty="0" err="1"/>
              <a:t>ketika</a:t>
            </a:r>
            <a:r>
              <a:rPr lang="en-US" sz="3100" dirty="0"/>
              <a:t> </a:t>
            </a:r>
            <a:r>
              <a:rPr lang="en-US" sz="3100" dirty="0" err="1"/>
              <a:t>akan</a:t>
            </a:r>
            <a:r>
              <a:rPr lang="en-US" sz="3100" dirty="0"/>
              <a:t> </a:t>
            </a:r>
            <a:r>
              <a:rPr lang="en-US" sz="3100" dirty="0" err="1"/>
              <a:t>menghadapi</a:t>
            </a:r>
            <a:r>
              <a:rPr lang="en-US" sz="3100" dirty="0"/>
              <a:t> </a:t>
            </a:r>
            <a:r>
              <a:rPr lang="en-US" sz="3100" dirty="0" err="1"/>
              <a:t>kematian</a:t>
            </a:r>
            <a:r>
              <a:rPr lang="en-US" sz="3100" dirty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selalu</a:t>
            </a:r>
            <a:r>
              <a:rPr lang="en-US" sz="3100" dirty="0"/>
              <a:t> </a:t>
            </a:r>
            <a:r>
              <a:rPr lang="en-US" sz="3100" dirty="0" smtClean="0"/>
              <a:t>m </a:t>
            </a:r>
            <a:r>
              <a:rPr lang="en-US" sz="3100" dirty="0" err="1"/>
              <a:t>mbutuhkan</a:t>
            </a:r>
            <a:r>
              <a:rPr lang="en-US" sz="3100" dirty="0"/>
              <a:t>  </a:t>
            </a:r>
            <a:r>
              <a:rPr lang="en-US" sz="3100" dirty="0" err="1"/>
              <a:t>sesamanya</a:t>
            </a:r>
            <a:r>
              <a:rPr lang="en-US" sz="3100" dirty="0"/>
              <a:t>.  </a:t>
            </a:r>
            <a:r>
              <a:rPr lang="en-US" sz="3100" dirty="0" err="1"/>
              <a:t>Hidup</a:t>
            </a:r>
            <a:r>
              <a:rPr lang="en-US" sz="3100" dirty="0"/>
              <a:t>  </a:t>
            </a:r>
            <a:r>
              <a:rPr lang="en-US" sz="3100" dirty="0" err="1"/>
              <a:t>ditengah-tengah</a:t>
            </a:r>
            <a:r>
              <a:rPr lang="en-US" sz="3100" dirty="0"/>
              <a:t>  </a:t>
            </a:r>
            <a:r>
              <a:rPr lang="en-US" sz="3100" dirty="0" err="1"/>
              <a:t>manusia</a:t>
            </a:r>
            <a:r>
              <a:rPr lang="en-US" sz="3100" dirty="0"/>
              <a:t>  lain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fakta</a:t>
            </a:r>
            <a:r>
              <a:rPr lang="en-US" sz="3100" dirty="0"/>
              <a:t>  yang  </a:t>
            </a:r>
            <a:r>
              <a:rPr lang="en-US" sz="3100" dirty="0" err="1"/>
              <a:t>tidak</a:t>
            </a:r>
            <a:r>
              <a:rPr lang="en-US" sz="3100" dirty="0"/>
              <a:t> </a:t>
            </a:r>
            <a:r>
              <a:rPr lang="en-US" sz="3100" dirty="0" err="1"/>
              <a:t>terbantahkan</a:t>
            </a:r>
            <a:r>
              <a:rPr lang="en-US" sz="3100" dirty="0"/>
              <a:t>.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ditengah-tengah</a:t>
            </a:r>
            <a:r>
              <a:rPr lang="en-US" sz="3100" dirty="0"/>
              <a:t> </a:t>
            </a:r>
            <a:r>
              <a:rPr lang="en-US" sz="3100" dirty="0" err="1"/>
              <a:t>sesamanya</a:t>
            </a:r>
            <a:r>
              <a:rPr lang="en-US" sz="3100" dirty="0"/>
              <a:t>, </a:t>
            </a:r>
            <a:r>
              <a:rPr lang="en-US" sz="3100" dirty="0" err="1"/>
              <a:t>manusia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sifat</a:t>
            </a:r>
            <a:r>
              <a:rPr lang="en-US" sz="3100" dirty="0"/>
              <a:t> personal yang </a:t>
            </a:r>
            <a:r>
              <a:rPr lang="en-US" sz="3100" dirty="0" err="1"/>
              <a:t>unik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menyejarah</a:t>
            </a:r>
            <a:r>
              <a:rPr lang="en-US" sz="3100" dirty="0"/>
              <a:t>. </a:t>
            </a:r>
            <a:endParaRPr lang="en-US" sz="3100" dirty="0" smtClean="0"/>
          </a:p>
          <a:p>
            <a:pPr marL="400050" lvl="1" indent="0">
              <a:buNone/>
            </a:pPr>
            <a:r>
              <a:rPr lang="en-US" sz="3100" dirty="0" err="1" smtClean="0"/>
              <a:t>Tak</a:t>
            </a:r>
            <a:r>
              <a:rPr lang="en-US" sz="3100" dirty="0" smtClean="0"/>
              <a:t> </a:t>
            </a:r>
            <a:r>
              <a:rPr lang="en-US" sz="3100" dirty="0" err="1"/>
              <a:t>terbayangkan</a:t>
            </a:r>
            <a:r>
              <a:rPr lang="en-US" sz="3100" dirty="0"/>
              <a:t> </a:t>
            </a:r>
            <a:r>
              <a:rPr lang="en-US" sz="3100" dirty="0" err="1"/>
              <a:t>kita</a:t>
            </a:r>
            <a:r>
              <a:rPr lang="en-US" sz="3100" dirty="0"/>
              <a:t> </a:t>
            </a:r>
            <a:r>
              <a:rPr lang="en-US" sz="3100" dirty="0" err="1"/>
              <a:t>hidup</a:t>
            </a:r>
            <a:r>
              <a:rPr lang="en-US" sz="3100" dirty="0"/>
              <a:t> </a:t>
            </a:r>
            <a:r>
              <a:rPr lang="en-US" sz="3100" dirty="0" err="1"/>
              <a:t>tanpa</a:t>
            </a:r>
            <a:r>
              <a:rPr lang="en-US" sz="3100" dirty="0"/>
              <a:t> </a:t>
            </a:r>
            <a:r>
              <a:rPr lang="en-US" sz="3100" dirty="0" err="1"/>
              <a:t>hubungan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</a:t>
            </a:r>
            <a:r>
              <a:rPr lang="en-US" sz="3100" dirty="0" err="1"/>
              <a:t>manusia</a:t>
            </a:r>
            <a:r>
              <a:rPr lang="en-US" sz="3100" dirty="0"/>
              <a:t> lain.</a:t>
            </a:r>
            <a:endParaRPr lang="en-ID" sz="3100" dirty="0"/>
          </a:p>
          <a:p>
            <a:pPr marL="0" indent="0">
              <a:buNone/>
            </a:pPr>
            <a:r>
              <a:rPr lang="en-US" sz="3800" b="1" dirty="0" smtClean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425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/>
              <a:t>1)    </a:t>
            </a:r>
            <a:r>
              <a:rPr lang="en-US" sz="4000" b="1" dirty="0" err="1"/>
              <a:t>Kenyataan</a:t>
            </a:r>
            <a:r>
              <a:rPr lang="en-US" sz="4000" b="1" dirty="0"/>
              <a:t> </a:t>
            </a:r>
            <a:r>
              <a:rPr lang="en-US" sz="4000" b="1" dirty="0" err="1"/>
              <a:t>Hidup</a:t>
            </a:r>
            <a:r>
              <a:rPr lang="en-US" sz="4000" b="1" dirty="0"/>
              <a:t> </a:t>
            </a:r>
            <a:r>
              <a:rPr lang="en-US" sz="4000" b="1" dirty="0" err="1"/>
              <a:t>dalam</a:t>
            </a:r>
            <a:r>
              <a:rPr lang="en-US" sz="4000" b="1" dirty="0"/>
              <a:t> </a:t>
            </a:r>
            <a:r>
              <a:rPr lang="en-US" sz="4000" b="1" dirty="0" err="1"/>
              <a:t>kebersamaan</a:t>
            </a:r>
            <a:endParaRPr lang="en-ID" sz="4000" dirty="0"/>
          </a:p>
          <a:p>
            <a:pPr marL="400050" lvl="1" indent="0">
              <a:buNone/>
            </a:pPr>
            <a:r>
              <a:rPr lang="en-US" sz="3600" dirty="0" err="1"/>
              <a:t>Ketergantungan</a:t>
            </a:r>
            <a:r>
              <a:rPr lang="en-US" sz="3600" dirty="0"/>
              <a:t>  </a:t>
            </a:r>
            <a:r>
              <a:rPr lang="en-US" sz="3600" dirty="0" err="1"/>
              <a:t>hidup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orang  lain  </a:t>
            </a:r>
            <a:r>
              <a:rPr lang="en-US" sz="3600" dirty="0" err="1"/>
              <a:t>sangat</a:t>
            </a:r>
            <a:r>
              <a:rPr lang="en-US" sz="3600" dirty="0"/>
              <a:t>  </a:t>
            </a:r>
            <a:r>
              <a:rPr lang="en-US" sz="3600" dirty="0" err="1"/>
              <a:t>jelas</a:t>
            </a:r>
            <a:r>
              <a:rPr lang="en-US" sz="3600" dirty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</a:t>
            </a:r>
            <a:r>
              <a:rPr lang="en-US" sz="3600" dirty="0" err="1"/>
              <a:t>masa</a:t>
            </a:r>
            <a:r>
              <a:rPr lang="en-US" sz="3600" dirty="0"/>
              <a:t>  </a:t>
            </a:r>
            <a:r>
              <a:rPr lang="en-US" sz="3600" dirty="0" err="1"/>
              <a:t>balita</a:t>
            </a:r>
            <a:r>
              <a:rPr lang="en-US" sz="3600" dirty="0"/>
              <a:t>.  </a:t>
            </a:r>
            <a:r>
              <a:rPr lang="en-US" sz="3600" dirty="0" err="1" smtClean="0"/>
              <a:t>Prosentase</a:t>
            </a:r>
            <a:r>
              <a:rPr lang="en-ID" sz="3600" dirty="0"/>
              <a:t> </a:t>
            </a:r>
            <a:r>
              <a:rPr lang="en-US" sz="3600" dirty="0" err="1" smtClean="0"/>
              <a:t>ketergantungan</a:t>
            </a:r>
            <a:r>
              <a:rPr lang="en-US" sz="3600" dirty="0" smtClean="0"/>
              <a:t>  </a:t>
            </a:r>
            <a:r>
              <a:rPr lang="en-US" sz="3600" dirty="0" err="1"/>
              <a:t>pada</a:t>
            </a:r>
            <a:r>
              <a:rPr lang="en-US" sz="3600" dirty="0"/>
              <a:t>  orang  lain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err="1"/>
              <a:t>semakin</a:t>
            </a:r>
            <a:r>
              <a:rPr lang="en-US" sz="3600" dirty="0"/>
              <a:t>  </a:t>
            </a:r>
            <a:r>
              <a:rPr lang="en-US" sz="3600" dirty="0" err="1"/>
              <a:t>mengecil</a:t>
            </a:r>
            <a:r>
              <a:rPr lang="en-US" sz="3600" dirty="0"/>
              <a:t>  </a:t>
            </a:r>
            <a:r>
              <a:rPr lang="en-US" sz="3600" dirty="0" err="1"/>
              <a:t>dengan</a:t>
            </a:r>
            <a:r>
              <a:rPr lang="en-US" sz="3600" dirty="0"/>
              <a:t>  </a:t>
            </a:r>
            <a:r>
              <a:rPr lang="en-US" sz="3600" dirty="0" err="1"/>
              <a:t>bertambahnya</a:t>
            </a:r>
            <a:r>
              <a:rPr lang="en-US" sz="3600" dirty="0"/>
              <a:t>  </a:t>
            </a:r>
            <a:r>
              <a:rPr lang="en-US" sz="3600" dirty="0" err="1"/>
              <a:t>usia</a:t>
            </a:r>
            <a:r>
              <a:rPr lang="en-US" sz="3600" dirty="0"/>
              <a:t> </a:t>
            </a:r>
            <a:r>
              <a:rPr lang="en-US" sz="3600" dirty="0" err="1"/>
              <a:t>seturut</a:t>
            </a:r>
            <a:r>
              <a:rPr lang="en-US" sz="3600" dirty="0"/>
              <a:t>  “ hukum  proses  </a:t>
            </a:r>
            <a:r>
              <a:rPr lang="en-US" sz="3600" dirty="0" err="1"/>
              <a:t>pendewasaan</a:t>
            </a:r>
            <a:r>
              <a:rPr lang="en-US" sz="3600" dirty="0"/>
              <a:t>  </a:t>
            </a:r>
            <a:r>
              <a:rPr lang="en-US" sz="3600" dirty="0" err="1"/>
              <a:t>pribadi</a:t>
            </a:r>
            <a:r>
              <a:rPr lang="en-US" sz="3600" dirty="0"/>
              <a:t>”. 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Oleh</a:t>
            </a:r>
            <a:r>
              <a:rPr lang="en-US" sz="3600" dirty="0" smtClean="0"/>
              <a:t>  </a:t>
            </a:r>
            <a:r>
              <a:rPr lang="en-US" sz="3600" dirty="0" err="1"/>
              <a:t>karena</a:t>
            </a:r>
            <a:r>
              <a:rPr lang="en-US" sz="3600" dirty="0"/>
              <a:t>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err="1"/>
              <a:t>sebagai</a:t>
            </a:r>
            <a:r>
              <a:rPr lang="en-US" sz="3600" dirty="0"/>
              <a:t>  </a:t>
            </a:r>
            <a:r>
              <a:rPr lang="en-US" sz="3600" dirty="0" err="1"/>
              <a:t>citra</a:t>
            </a:r>
            <a:r>
              <a:rPr lang="en-US" sz="3600" dirty="0"/>
              <a:t>  Allah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pribadi</a:t>
            </a:r>
            <a:r>
              <a:rPr lang="en-US" sz="3600" dirty="0"/>
              <a:t> </a:t>
            </a:r>
            <a:r>
              <a:rPr lang="en-US" sz="3600" dirty="0" err="1"/>
              <a:t>sekaligus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, yang </a:t>
            </a:r>
            <a:r>
              <a:rPr lang="en-US" sz="3600" dirty="0" err="1"/>
              <a:t>disatu</a:t>
            </a:r>
            <a:r>
              <a:rPr lang="en-US" sz="3600" dirty="0"/>
              <a:t> </a:t>
            </a:r>
            <a:r>
              <a:rPr lang="en-US" sz="3600" dirty="0" err="1"/>
              <a:t>sisi</a:t>
            </a:r>
            <a:r>
              <a:rPr lang="en-US" sz="3600" dirty="0"/>
              <a:t> </a:t>
            </a:r>
            <a:r>
              <a:rPr lang="en-US" sz="3600" dirty="0" err="1"/>
              <a:t>dipandang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anugerah</a:t>
            </a:r>
            <a:r>
              <a:rPr lang="en-US" sz="3600" dirty="0"/>
              <a:t> yang </a:t>
            </a:r>
            <a:r>
              <a:rPr lang="en-US" sz="3600" dirty="0" err="1"/>
              <a:t>layak</a:t>
            </a:r>
            <a:r>
              <a:rPr lang="en-US" sz="3600" dirty="0"/>
              <a:t> </a:t>
            </a:r>
            <a:r>
              <a:rPr lang="en-US" sz="3600" dirty="0" err="1"/>
              <a:t>disyukuri</a:t>
            </a:r>
            <a:r>
              <a:rPr lang="en-US" sz="3600" dirty="0"/>
              <a:t>”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dilain</a:t>
            </a:r>
            <a:r>
              <a:rPr lang="en-US" sz="3600" dirty="0"/>
              <a:t> </a:t>
            </a:r>
            <a:r>
              <a:rPr lang="en-US" sz="3600" dirty="0" err="1"/>
              <a:t>pihak</a:t>
            </a:r>
            <a:r>
              <a:rPr lang="en-US" sz="3600" dirty="0"/>
              <a:t> </a:t>
            </a:r>
            <a:r>
              <a:rPr lang="en-US" sz="3600" dirty="0" err="1"/>
              <a:t>mengandung</a:t>
            </a:r>
            <a:r>
              <a:rPr lang="en-US" sz="3600" dirty="0"/>
              <a:t> </a:t>
            </a:r>
            <a:r>
              <a:rPr lang="en-US" sz="3600" dirty="0" err="1"/>
              <a:t>tugas</a:t>
            </a:r>
            <a:r>
              <a:rPr lang="en-US" sz="3600" dirty="0"/>
              <a:t> </a:t>
            </a:r>
            <a:r>
              <a:rPr lang="en-US" sz="3600" dirty="0" err="1"/>
              <a:t>panggilan</a:t>
            </a:r>
            <a:r>
              <a:rPr lang="en-US" sz="3600" dirty="0"/>
              <a:t>/</a:t>
            </a:r>
            <a:r>
              <a:rPr lang="en-US" sz="3600" dirty="0" err="1"/>
              <a:t>perutusan</a:t>
            </a:r>
            <a:r>
              <a:rPr lang="en-US" sz="3600" dirty="0"/>
              <a:t>   </a:t>
            </a:r>
            <a:r>
              <a:rPr lang="en-US" sz="3600" dirty="0" err="1"/>
              <a:t>yaitu</a:t>
            </a:r>
            <a:r>
              <a:rPr lang="en-US" sz="3600" dirty="0"/>
              <a:t>   “ </a:t>
            </a:r>
            <a:r>
              <a:rPr lang="en-US" sz="3600" dirty="0" err="1"/>
              <a:t>membangun</a:t>
            </a:r>
            <a:r>
              <a:rPr lang="en-US" sz="3600" dirty="0"/>
              <a:t>”    </a:t>
            </a:r>
            <a:r>
              <a:rPr lang="en-US" sz="3600" dirty="0" err="1"/>
              <a:t>dan</a:t>
            </a:r>
            <a:r>
              <a:rPr lang="en-US" sz="3600" dirty="0"/>
              <a:t>    </a:t>
            </a:r>
            <a:r>
              <a:rPr lang="en-US" sz="3600" dirty="0" err="1"/>
              <a:t>bukan</a:t>
            </a:r>
            <a:r>
              <a:rPr lang="en-US" sz="3600" dirty="0"/>
              <a:t>   </a:t>
            </a:r>
            <a:r>
              <a:rPr lang="en-US" sz="3600" dirty="0" err="1"/>
              <a:t>untuk</a:t>
            </a:r>
            <a:r>
              <a:rPr lang="en-US" sz="3600" dirty="0"/>
              <a:t>   be </a:t>
            </a:r>
            <a:r>
              <a:rPr lang="en-US" sz="3600" dirty="0" err="1"/>
              <a:t>rmalas</a:t>
            </a:r>
            <a:r>
              <a:rPr lang="en-US" sz="3600" dirty="0"/>
              <a:t> -</a:t>
            </a:r>
            <a:r>
              <a:rPr lang="en-US" sz="3600" dirty="0" err="1"/>
              <a:t>malasan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Karenanya</a:t>
            </a:r>
            <a:r>
              <a:rPr lang="en-US" sz="3600" dirty="0" smtClean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 smtClean="0"/>
              <a:t>perlu</a:t>
            </a:r>
            <a:r>
              <a:rPr lang="en-US" sz="3600" dirty="0" smtClean="0"/>
              <a:t> </a:t>
            </a:r>
            <a:r>
              <a:rPr lang="en-US" sz="3600" dirty="0" err="1" smtClean="0"/>
              <a:t>membangun</a:t>
            </a:r>
            <a:r>
              <a:rPr lang="en-US" sz="3600" dirty="0" smtClean="0"/>
              <a:t> </a:t>
            </a:r>
            <a:r>
              <a:rPr lang="en-US" sz="3600" dirty="0" err="1"/>
              <a:t>kesadaran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 smtClean="0"/>
              <a:t>komunitas</a:t>
            </a:r>
            <a:r>
              <a:rPr lang="en-ID" sz="3600" dirty="0"/>
              <a:t> </a:t>
            </a:r>
            <a:r>
              <a:rPr lang="en-US" sz="3600" dirty="0" err="1" smtClean="0"/>
              <a:t>kebersamaan</a:t>
            </a:r>
            <a:r>
              <a:rPr lang="en-US" sz="3600" dirty="0"/>
              <a:t>, yang </a:t>
            </a:r>
            <a:r>
              <a:rPr lang="en-US" sz="3600" dirty="0" err="1"/>
              <a:t>mau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mau</a:t>
            </a:r>
            <a:r>
              <a:rPr lang="en-US" sz="3600" dirty="0"/>
              <a:t>, yang </a:t>
            </a:r>
            <a:r>
              <a:rPr lang="en-US" sz="3600" dirty="0" err="1"/>
              <a:t>suka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suka</a:t>
            </a:r>
            <a:r>
              <a:rPr lang="en-US" sz="3600" dirty="0"/>
              <a:t>,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fakta</a:t>
            </a:r>
            <a:r>
              <a:rPr lang="en-US" sz="3600" dirty="0"/>
              <a:t>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Kesadaran</a:t>
            </a:r>
            <a:r>
              <a:rPr lang="en-US" sz="3600" dirty="0" smtClean="0"/>
              <a:t> </a:t>
            </a:r>
            <a:r>
              <a:rPr lang="en-US" sz="3600" dirty="0" err="1"/>
              <a:t>itu</a:t>
            </a:r>
            <a:r>
              <a:rPr lang="en-US" sz="3600" dirty="0"/>
              <a:t> </a:t>
            </a:r>
            <a:r>
              <a:rPr lang="en-US" sz="3600" dirty="0" err="1"/>
              <a:t>hendaknya</a:t>
            </a:r>
            <a:r>
              <a:rPr lang="en-US" sz="3600" dirty="0"/>
              <a:t> </a:t>
            </a:r>
            <a:r>
              <a:rPr lang="en-US" sz="3600" dirty="0" err="1"/>
              <a:t>dihayati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sikap-sikap</a:t>
            </a:r>
            <a:r>
              <a:rPr lang="en-US" sz="3600" dirty="0"/>
              <a:t> yang </a:t>
            </a:r>
            <a:r>
              <a:rPr lang="en-US" sz="3600" dirty="0" err="1"/>
              <a:t>menunjang</a:t>
            </a:r>
            <a:r>
              <a:rPr lang="en-US" sz="3600" dirty="0"/>
              <a:t> </a:t>
            </a:r>
            <a:r>
              <a:rPr lang="en-US" sz="3600" dirty="0" err="1"/>
              <a:t>tercapainya</a:t>
            </a:r>
            <a:r>
              <a:rPr lang="en-US" sz="3600" dirty="0"/>
              <a:t> </a:t>
            </a:r>
            <a:r>
              <a:rPr lang="en-US" sz="3600" dirty="0" err="1"/>
              <a:t>kerjasama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pengertian</a:t>
            </a:r>
            <a:r>
              <a:rPr lang="en-US" sz="3600" dirty="0"/>
              <a:t> di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 smtClean="0"/>
              <a:t>.</a:t>
            </a:r>
            <a:r>
              <a:rPr lang="en-US" sz="4000" b="1" dirty="0" smtClean="0"/>
              <a:t>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031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b="1" dirty="0"/>
              <a:t>2)    </a:t>
            </a:r>
            <a:r>
              <a:rPr lang="en-US" sz="4000" b="1" dirty="0" err="1"/>
              <a:t>Sikap-Sikap</a:t>
            </a:r>
            <a:r>
              <a:rPr lang="en-US" sz="4000" b="1" dirty="0"/>
              <a:t> </a:t>
            </a:r>
            <a:r>
              <a:rPr lang="en-US" sz="4000" b="1" dirty="0" err="1"/>
              <a:t>sebagai</a:t>
            </a:r>
            <a:r>
              <a:rPr lang="en-US" sz="4000" b="1" dirty="0"/>
              <a:t> </a:t>
            </a:r>
            <a:r>
              <a:rPr lang="en-US" sz="4000" b="1" dirty="0" err="1"/>
              <a:t>Makhluk</a:t>
            </a:r>
            <a:r>
              <a:rPr lang="en-US" sz="4000" b="1" dirty="0"/>
              <a:t> </a:t>
            </a:r>
            <a:r>
              <a:rPr lang="en-US" sz="4000" b="1" dirty="0" err="1"/>
              <a:t>Sosial</a:t>
            </a:r>
            <a:r>
              <a:rPr lang="en-US" sz="4000" b="1" dirty="0"/>
              <a:t>.</a:t>
            </a:r>
            <a:endParaRPr lang="en-ID" sz="4000" dirty="0"/>
          </a:p>
          <a:p>
            <a:pPr marL="400050" lvl="1" indent="0">
              <a:buNone/>
            </a:pP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social,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kebersamaan</a:t>
            </a:r>
            <a:r>
              <a:rPr lang="en-US" sz="3600" dirty="0"/>
              <a:t> </a:t>
            </a:r>
            <a:r>
              <a:rPr lang="en-US" sz="3600" dirty="0" err="1"/>
              <a:t>tidaklah</a:t>
            </a:r>
            <a:r>
              <a:rPr lang="en-US" sz="3600" dirty="0"/>
              <a:t> </a:t>
            </a:r>
            <a:r>
              <a:rPr lang="en-US" sz="3600" dirty="0" err="1"/>
              <a:t>mudah</a:t>
            </a:r>
            <a:r>
              <a:rPr lang="en-US" sz="3600" dirty="0"/>
              <a:t>. </a:t>
            </a:r>
            <a:r>
              <a:rPr lang="en-US" sz="3600" dirty="0" err="1"/>
              <a:t>Seringkali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konflik</a:t>
            </a:r>
            <a:r>
              <a:rPr lang="en-US" sz="3600" dirty="0"/>
              <a:t>  </a:t>
            </a:r>
            <a:r>
              <a:rPr lang="en-US" sz="3600" dirty="0" err="1"/>
              <a:t>kepentingan</a:t>
            </a:r>
            <a:r>
              <a:rPr lang="en-US" sz="3600" dirty="0"/>
              <a:t>  </a:t>
            </a:r>
            <a:r>
              <a:rPr lang="en-US" sz="3600" dirty="0" err="1"/>
              <a:t>antara</a:t>
            </a:r>
            <a:r>
              <a:rPr lang="en-US" sz="3600" dirty="0"/>
              <a:t>   </a:t>
            </a:r>
            <a:r>
              <a:rPr lang="en-US" sz="3600" dirty="0" err="1"/>
              <a:t>satu</a:t>
            </a:r>
            <a:r>
              <a:rPr lang="en-US" sz="3600" dirty="0"/>
              <a:t>  </a:t>
            </a:r>
            <a:r>
              <a:rPr lang="en-US" sz="3600" dirty="0" err="1"/>
              <a:t>dengan</a:t>
            </a:r>
            <a:r>
              <a:rPr lang="en-US" sz="3600" dirty="0"/>
              <a:t>  yang   lain  </a:t>
            </a:r>
            <a:r>
              <a:rPr lang="en-US" sz="3600" dirty="0" err="1"/>
              <a:t>karena</a:t>
            </a:r>
            <a:r>
              <a:rPr lang="en-US" sz="3600" dirty="0"/>
              <a:t>   </a:t>
            </a:r>
            <a:r>
              <a:rPr lang="en-US" sz="3600" dirty="0" err="1"/>
              <a:t>masing-masing</a:t>
            </a:r>
            <a:r>
              <a:rPr lang="en-US" sz="3600" dirty="0"/>
              <a:t> 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berupaya</a:t>
            </a:r>
            <a:r>
              <a:rPr lang="en-US" sz="3600" dirty="0"/>
              <a:t>  </a:t>
            </a:r>
            <a:r>
              <a:rPr lang="en-US" sz="3600" dirty="0" err="1"/>
              <a:t>untuk</a:t>
            </a:r>
            <a:r>
              <a:rPr lang="en-US" sz="3600" dirty="0"/>
              <a:t>  </a:t>
            </a:r>
            <a:r>
              <a:rPr lang="en-US" sz="3600" dirty="0" err="1" smtClean="0"/>
              <a:t>memenuhi</a:t>
            </a:r>
            <a:r>
              <a:rPr lang="en-US" sz="3600" dirty="0" smtClean="0"/>
              <a:t>  </a:t>
            </a:r>
            <a:r>
              <a:rPr lang="en-US" sz="3600" dirty="0" err="1"/>
              <a:t>kebutuhan</a:t>
            </a:r>
            <a:r>
              <a:rPr lang="en-US" sz="3600" dirty="0"/>
              <a:t>  </a:t>
            </a:r>
            <a:r>
              <a:rPr lang="en-US" sz="3600" dirty="0" err="1"/>
              <a:t>hidupnya</a:t>
            </a:r>
            <a:r>
              <a:rPr lang="en-US" sz="3600" dirty="0"/>
              <a:t>. 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Untuk</a:t>
            </a:r>
            <a:r>
              <a:rPr lang="en-US" sz="3600" dirty="0" smtClean="0"/>
              <a:t>  </a:t>
            </a:r>
            <a:r>
              <a:rPr lang="en-US" sz="3600" dirty="0" err="1"/>
              <a:t>itu</a:t>
            </a:r>
            <a:r>
              <a:rPr lang="en-US" sz="3600" dirty="0"/>
              <a:t>  </a:t>
            </a:r>
            <a:r>
              <a:rPr lang="en-US" sz="3600" dirty="0" err="1"/>
              <a:t>dibutuhkan</a:t>
            </a:r>
            <a:r>
              <a:rPr lang="en-US" sz="3600" dirty="0"/>
              <a:t>  </a:t>
            </a:r>
            <a:r>
              <a:rPr lang="en-US" sz="3600" dirty="0" err="1"/>
              <a:t>sikap</a:t>
            </a:r>
            <a:r>
              <a:rPr lang="en-US" sz="3600" dirty="0"/>
              <a:t> 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pengertian</a:t>
            </a:r>
            <a:r>
              <a:rPr lang="en-US" sz="3600" dirty="0"/>
              <a:t>,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menghormati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saling</a:t>
            </a:r>
            <a:r>
              <a:rPr lang="en-US" sz="3600" dirty="0"/>
              <a:t> </a:t>
            </a:r>
            <a:r>
              <a:rPr lang="en-US" sz="3600" dirty="0" err="1"/>
              <a:t>kerjasama</a:t>
            </a:r>
            <a:r>
              <a:rPr lang="en-US" sz="3600" dirty="0"/>
              <a:t> </a:t>
            </a:r>
            <a:r>
              <a:rPr lang="en-US" sz="3600" dirty="0" err="1"/>
              <a:t>menuju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tatanan</a:t>
            </a:r>
            <a:r>
              <a:rPr lang="en-US" sz="3600" dirty="0"/>
              <a:t> </a:t>
            </a:r>
            <a:r>
              <a:rPr lang="en-US" sz="3600" dirty="0" err="1"/>
              <a:t>hidup</a:t>
            </a:r>
            <a:r>
              <a:rPr lang="en-US" sz="3600" dirty="0"/>
              <a:t> </a:t>
            </a:r>
            <a:r>
              <a:rPr lang="en-US" sz="3600" dirty="0" err="1"/>
              <a:t>bersama</a:t>
            </a:r>
            <a:r>
              <a:rPr lang="en-US" sz="3600" dirty="0"/>
              <a:t> yang </a:t>
            </a:r>
            <a:r>
              <a:rPr lang="en-US" sz="3600" dirty="0" err="1"/>
              <a:t>baik</a:t>
            </a:r>
            <a:r>
              <a:rPr lang="en-US" sz="3600" dirty="0"/>
              <a:t>.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utama</a:t>
            </a:r>
            <a:r>
              <a:rPr lang="en-US" sz="3600" dirty="0"/>
              <a:t> </a:t>
            </a:r>
            <a:r>
              <a:rPr lang="en-US" sz="3600" dirty="0" err="1"/>
              <a:t>sikap</a:t>
            </a:r>
            <a:r>
              <a:rPr lang="en-US" sz="3600" dirty="0"/>
              <a:t> yang </a:t>
            </a:r>
            <a:r>
              <a:rPr lang="en-US" sz="3600" dirty="0" err="1"/>
              <a:t>menekankan</a:t>
            </a:r>
            <a:r>
              <a:rPr lang="en-US" sz="3600" dirty="0"/>
              <a:t> </a:t>
            </a:r>
            <a:r>
              <a:rPr lang="en-US" sz="3600" dirty="0" err="1"/>
              <a:t>semangat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makhluk</a:t>
            </a:r>
            <a:r>
              <a:rPr lang="en-US" sz="3600" dirty="0"/>
              <a:t> </a:t>
            </a:r>
            <a:r>
              <a:rPr lang="en-US" sz="3600" dirty="0" err="1"/>
              <a:t>sosial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solidaritas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subsidiaritas</a:t>
            </a:r>
            <a:r>
              <a:rPr lang="en-US" sz="3600" dirty="0"/>
              <a:t>.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hal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 smtClean="0"/>
              <a:t>perlu</a:t>
            </a:r>
            <a:r>
              <a:rPr lang="en-US" sz="3600" dirty="0" smtClean="0"/>
              <a:t> </a:t>
            </a:r>
            <a:r>
              <a:rPr lang="en-US" sz="3600" dirty="0" err="1"/>
              <a:t>waspada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mentalitas</a:t>
            </a:r>
            <a:r>
              <a:rPr lang="en-US" sz="3600" dirty="0"/>
              <a:t> </a:t>
            </a:r>
            <a:r>
              <a:rPr lang="en-US" sz="3600" dirty="0" err="1"/>
              <a:t>egosentrisme</a:t>
            </a:r>
            <a:r>
              <a:rPr lang="en-US" sz="3600" dirty="0"/>
              <a:t> yang </a:t>
            </a:r>
            <a:r>
              <a:rPr lang="en-US" sz="3600" dirty="0" err="1"/>
              <a:t>mengutamakan</a:t>
            </a:r>
            <a:r>
              <a:rPr lang="en-US" sz="3600" dirty="0"/>
              <a:t> </a:t>
            </a:r>
            <a:r>
              <a:rPr lang="en-US" sz="3600" dirty="0" err="1"/>
              <a:t>bertindak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me </a:t>
            </a:r>
            <a:r>
              <a:rPr lang="en-US" sz="3600" dirty="0" err="1"/>
              <a:t>ngukur</a:t>
            </a:r>
            <a:r>
              <a:rPr lang="en-US" sz="3600" dirty="0"/>
              <a:t> </a:t>
            </a:r>
            <a:r>
              <a:rPr lang="en-US" sz="3600" dirty="0" err="1"/>
              <a:t>segalanya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-AKU- an yang </a:t>
            </a:r>
            <a:r>
              <a:rPr lang="en-US" sz="3600" dirty="0" err="1"/>
              <a:t>kelewat</a:t>
            </a:r>
            <a:r>
              <a:rPr lang="en-US" sz="3600" dirty="0"/>
              <a:t> </a:t>
            </a:r>
            <a:r>
              <a:rPr lang="en-US" sz="3600" dirty="0" err="1"/>
              <a:t>batas</a:t>
            </a:r>
            <a:r>
              <a:rPr lang="en-US" sz="3600" dirty="0"/>
              <a:t> </a:t>
            </a:r>
            <a:r>
              <a:rPr lang="en-US" sz="3600" dirty="0" err="1"/>
              <a:t>kewajaran</a:t>
            </a:r>
            <a:r>
              <a:rPr lang="en-US" sz="3600" dirty="0"/>
              <a:t> (</a:t>
            </a:r>
            <a:r>
              <a:rPr lang="en-US" sz="3600" dirty="0" err="1"/>
              <a:t>egois</a:t>
            </a:r>
            <a:r>
              <a:rPr lang="en-US" sz="3600" dirty="0"/>
              <a:t>). 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sz="3600" dirty="0" err="1" smtClean="0"/>
              <a:t>Manusia</a:t>
            </a:r>
            <a:r>
              <a:rPr lang="en-US" sz="3600" dirty="0" smtClean="0"/>
              <a:t> </a:t>
            </a:r>
            <a:r>
              <a:rPr lang="en-US" sz="3600" dirty="0" err="1"/>
              <a:t>bukanlah</a:t>
            </a:r>
            <a:r>
              <a:rPr lang="en-US" sz="3600" dirty="0"/>
              <a:t> “</a:t>
            </a:r>
            <a:r>
              <a:rPr lang="en-US" sz="3600" i="1" dirty="0"/>
              <a:t>homo </a:t>
            </a:r>
            <a:r>
              <a:rPr lang="en-US" sz="3600" i="1" dirty="0" err="1"/>
              <a:t>homini</a:t>
            </a:r>
            <a:r>
              <a:rPr lang="en-US" sz="3600" i="1" dirty="0"/>
              <a:t> lupus</a:t>
            </a:r>
            <a:r>
              <a:rPr lang="en-US" sz="3600" dirty="0"/>
              <a:t>” (</a:t>
            </a:r>
            <a:r>
              <a:rPr lang="en-US" sz="3600" dirty="0" err="1"/>
              <a:t>manusia</a:t>
            </a:r>
            <a:r>
              <a:rPr lang="en-US" sz="3600" dirty="0"/>
              <a:t>  </a:t>
            </a:r>
            <a:r>
              <a:rPr lang="en-US" sz="3600" dirty="0" err="1"/>
              <a:t>menjadi</a:t>
            </a:r>
            <a:r>
              <a:rPr lang="en-US" sz="3600" dirty="0"/>
              <a:t>  </a:t>
            </a:r>
            <a:r>
              <a:rPr lang="en-US" sz="3600" dirty="0" err="1" smtClean="0"/>
              <a:t>serigala</a:t>
            </a:r>
            <a:r>
              <a:rPr lang="en-US" sz="3600" dirty="0" smtClean="0"/>
              <a:t>  </a:t>
            </a:r>
            <a:r>
              <a:rPr lang="en-US" sz="3600" dirty="0" err="1"/>
              <a:t>bagi</a:t>
            </a:r>
            <a:r>
              <a:rPr lang="en-US" sz="3600" dirty="0"/>
              <a:t>  yang  lain)  yang  </a:t>
            </a:r>
            <a:r>
              <a:rPr lang="en-US" sz="3600" dirty="0" err="1"/>
              <a:t>mementingkan</a:t>
            </a:r>
            <a:r>
              <a:rPr lang="en-US" sz="3600" dirty="0"/>
              <a:t>  </a:t>
            </a:r>
            <a:r>
              <a:rPr lang="en-US" sz="3600" dirty="0" err="1"/>
              <a:t>diri</a:t>
            </a:r>
            <a:r>
              <a:rPr lang="en-US" sz="3600" dirty="0"/>
              <a:t>  </a:t>
            </a:r>
            <a:r>
              <a:rPr lang="en-US" sz="3600" dirty="0" err="1"/>
              <a:t>sendiri</a:t>
            </a:r>
            <a:r>
              <a:rPr lang="en-US" sz="3600" dirty="0"/>
              <a:t>  </a:t>
            </a:r>
            <a:r>
              <a:rPr lang="en-US" sz="3600" dirty="0" err="1"/>
              <a:t>tanpa</a:t>
            </a:r>
            <a:r>
              <a:rPr lang="en-US" sz="3600" dirty="0"/>
              <a:t> </a:t>
            </a:r>
            <a:r>
              <a:rPr lang="en-US" sz="3600" dirty="0" err="1"/>
              <a:t>mengingat</a:t>
            </a:r>
            <a:r>
              <a:rPr lang="en-US" sz="3600" dirty="0"/>
              <a:t>  </a:t>
            </a:r>
            <a:r>
              <a:rPr lang="en-US" sz="3600" dirty="0" err="1"/>
              <a:t>nasib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penderitaan</a:t>
            </a:r>
            <a:r>
              <a:rPr lang="en-US" sz="3600" dirty="0"/>
              <a:t>  </a:t>
            </a:r>
            <a:r>
              <a:rPr lang="en-US" sz="3600" dirty="0" err="1"/>
              <a:t>ora</a:t>
            </a:r>
            <a:r>
              <a:rPr lang="en-US" sz="3600" dirty="0"/>
              <a:t> </a:t>
            </a:r>
            <a:r>
              <a:rPr lang="en-US" sz="3600" dirty="0" err="1"/>
              <a:t>ng</a:t>
            </a:r>
            <a:r>
              <a:rPr lang="en-US" sz="3600" dirty="0"/>
              <a:t>  lain  (individual).  </a:t>
            </a:r>
            <a:r>
              <a:rPr lang="en-US" sz="3600" dirty="0" err="1"/>
              <a:t>Ia</a:t>
            </a:r>
            <a:r>
              <a:rPr lang="en-US" sz="3600" dirty="0"/>
              <a:t>  </a:t>
            </a:r>
            <a:r>
              <a:rPr lang="en-US" sz="3600" dirty="0" err="1"/>
              <a:t>adalah</a:t>
            </a:r>
            <a:r>
              <a:rPr lang="en-US" sz="3600" dirty="0"/>
              <a:t>  “</a:t>
            </a:r>
            <a:r>
              <a:rPr lang="en-US" sz="3600" i="1" dirty="0"/>
              <a:t>homo  </a:t>
            </a:r>
            <a:r>
              <a:rPr lang="en-US" sz="3600" i="1" dirty="0" err="1"/>
              <a:t>homini</a:t>
            </a:r>
            <a:r>
              <a:rPr lang="en-US" sz="3600" i="1" dirty="0"/>
              <a:t> </a:t>
            </a:r>
            <a:r>
              <a:rPr lang="en-US" sz="3600" i="1" dirty="0" err="1"/>
              <a:t>socius</a:t>
            </a:r>
            <a:r>
              <a:rPr lang="en-US" sz="3600" dirty="0"/>
              <a:t>”  (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 </a:t>
            </a:r>
            <a:r>
              <a:rPr lang="en-US" sz="3600" dirty="0" err="1"/>
              <a:t>sesama</a:t>
            </a:r>
            <a:r>
              <a:rPr lang="en-US" sz="3600" dirty="0"/>
              <a:t>  </a:t>
            </a:r>
            <a:r>
              <a:rPr lang="en-US" sz="3600" dirty="0" err="1"/>
              <a:t>bagi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).  Agar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serigala</a:t>
            </a:r>
            <a:r>
              <a:rPr lang="en-US" sz="3600" dirty="0"/>
              <a:t> </a:t>
            </a:r>
            <a:r>
              <a:rPr lang="en-US" sz="3600" dirty="0" err="1"/>
              <a:t>bagi</a:t>
            </a:r>
            <a:r>
              <a:rPr lang="en-US" sz="3600" dirty="0"/>
              <a:t> yang lain </a:t>
            </a:r>
            <a:r>
              <a:rPr lang="en-US" sz="3600" dirty="0" err="1"/>
              <a:t>maka</a:t>
            </a:r>
            <a:r>
              <a:rPr lang="en-US" sz="3600" dirty="0"/>
              <a:t> s </a:t>
            </a:r>
            <a:r>
              <a:rPr lang="en-US" sz="3600" dirty="0" err="1"/>
              <a:t>ikap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 yang ideal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kehidupan</a:t>
            </a:r>
            <a:r>
              <a:rPr lang="en-US" sz="3600" dirty="0"/>
              <a:t> </a:t>
            </a:r>
            <a:r>
              <a:rPr lang="en-US" sz="3600" dirty="0" err="1" smtClean="0"/>
              <a:t>bersama</a:t>
            </a:r>
            <a:r>
              <a:rPr lang="en-US" sz="3600" dirty="0" smtClean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“</a:t>
            </a:r>
            <a:r>
              <a:rPr lang="en-US" sz="3600" dirty="0" err="1"/>
              <a:t>cinta</a:t>
            </a:r>
            <a:r>
              <a:rPr lang="en-US" sz="3600" dirty="0"/>
              <a:t>” yang  </a:t>
            </a:r>
            <a:r>
              <a:rPr lang="en-US" sz="3600" dirty="0" err="1"/>
              <a:t>hakekatnya</a:t>
            </a:r>
            <a:r>
              <a:rPr lang="en-US" sz="3600" dirty="0"/>
              <a:t>  </a:t>
            </a:r>
            <a:r>
              <a:rPr lang="en-US" sz="3600" dirty="0" err="1"/>
              <a:t>merangkum</a:t>
            </a:r>
            <a:r>
              <a:rPr lang="en-US" sz="3600" dirty="0"/>
              <a:t>  </a:t>
            </a:r>
            <a:r>
              <a:rPr lang="en-US" sz="3600" dirty="0" err="1"/>
              <a:t>segala</a:t>
            </a:r>
            <a:r>
              <a:rPr lang="en-US" sz="3600" dirty="0"/>
              <a:t> -</a:t>
            </a:r>
            <a:r>
              <a:rPr lang="en-US" sz="3600" dirty="0" err="1"/>
              <a:t>galanya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 </a:t>
            </a:r>
            <a:r>
              <a:rPr lang="en-US" sz="3600" dirty="0" err="1"/>
              <a:t>mendasari</a:t>
            </a:r>
            <a:r>
              <a:rPr lang="en-US" sz="3600" dirty="0"/>
              <a:t>  </a:t>
            </a:r>
            <a:r>
              <a:rPr lang="en-US" sz="3600" dirty="0" err="1"/>
              <a:t>sikap</a:t>
            </a:r>
            <a:r>
              <a:rPr lang="en-US" sz="3600" dirty="0"/>
              <a:t>  </a:t>
            </a:r>
            <a:r>
              <a:rPr lang="en-US" sz="3600" dirty="0" err="1"/>
              <a:t>solidaritas</a:t>
            </a:r>
            <a:r>
              <a:rPr lang="en-US" sz="3600" dirty="0"/>
              <a:t> 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subsidiaritas</a:t>
            </a:r>
            <a:r>
              <a:rPr lang="en-US" sz="3600" dirty="0"/>
              <a:t> </a:t>
            </a:r>
            <a:r>
              <a:rPr lang="en-US" sz="3600" dirty="0" err="1"/>
              <a:t>antar</a:t>
            </a:r>
            <a:r>
              <a:rPr lang="en-US" sz="3600" dirty="0"/>
              <a:t> </a:t>
            </a:r>
            <a:r>
              <a:rPr lang="en-US" sz="3600" dirty="0" err="1"/>
              <a:t>sesama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 smtClean="0"/>
              <a:t>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67031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100" b="1" dirty="0">
                <a:latin typeface="Arial Narrow" pitchFamily="34" charset="0"/>
              </a:rPr>
              <a:t>c.    </a:t>
            </a:r>
            <a:r>
              <a:rPr lang="en-US" sz="2600" b="1" dirty="0" err="1">
                <a:latin typeface="Arial Narrow" pitchFamily="34" charset="0"/>
              </a:rPr>
              <a:t>Sikap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dalam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Memperjungkan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Keluhuran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Martabat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 smtClean="0">
                <a:latin typeface="Arial Narrow" pitchFamily="34" charset="0"/>
              </a:rPr>
              <a:t>Manusia</a:t>
            </a:r>
            <a:endParaRPr lang="en-ID" sz="2600" dirty="0">
              <a:latin typeface="Arial Narrow" pitchFamily="34" charset="0"/>
            </a:endParaRPr>
          </a:p>
          <a:p>
            <a:pPr marL="400050" lvl="1" indent="0">
              <a:buNone/>
            </a:pPr>
            <a:r>
              <a:rPr lang="en-US" sz="2600" dirty="0" err="1"/>
              <a:t>Sebagai</a:t>
            </a:r>
            <a:r>
              <a:rPr lang="en-US" sz="2600" dirty="0"/>
              <a:t>  </a:t>
            </a:r>
            <a:r>
              <a:rPr lang="en-US" sz="2600" dirty="0" err="1"/>
              <a:t>citra</a:t>
            </a:r>
            <a:r>
              <a:rPr lang="en-US" sz="2600" dirty="0"/>
              <a:t>  Allah yang  </a:t>
            </a:r>
            <a:r>
              <a:rPr lang="en-US" sz="2600" dirty="0" err="1"/>
              <a:t>memiliki</a:t>
            </a:r>
            <a:r>
              <a:rPr lang="en-US" sz="2600" dirty="0"/>
              <a:t>  </a:t>
            </a:r>
            <a:r>
              <a:rPr lang="en-US" sz="2600" dirty="0" err="1"/>
              <a:t>martabat</a:t>
            </a:r>
            <a:r>
              <a:rPr lang="en-US" sz="2600" dirty="0"/>
              <a:t> </a:t>
            </a:r>
            <a:r>
              <a:rPr lang="en-US" sz="2600" dirty="0" err="1"/>
              <a:t>luhur</a:t>
            </a:r>
            <a:r>
              <a:rPr lang="en-US" sz="2600" dirty="0"/>
              <a:t>, </a:t>
            </a:r>
            <a:r>
              <a:rPr lang="en-US" sz="2600" dirty="0" err="1" smtClean="0"/>
              <a:t>manusia</a:t>
            </a:r>
            <a:r>
              <a:rPr lang="en-US" sz="2600" dirty="0" smtClean="0"/>
              <a:t>  </a:t>
            </a:r>
            <a:r>
              <a:rPr lang="en-US" sz="2600" dirty="0" err="1"/>
              <a:t>dituntut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 </a:t>
            </a:r>
            <a:r>
              <a:rPr lang="en-US" sz="2600" dirty="0" err="1"/>
              <a:t>menentukan</a:t>
            </a:r>
            <a:r>
              <a:rPr lang="en-US" sz="2600" dirty="0"/>
              <a:t> </a:t>
            </a:r>
            <a:r>
              <a:rPr lang="en-US" sz="2600" dirty="0" err="1"/>
              <a:t>sikap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mewujudkan</a:t>
            </a:r>
            <a:r>
              <a:rPr lang="en-US" sz="2600" dirty="0"/>
              <a:t> </a:t>
            </a:r>
            <a:r>
              <a:rPr lang="en-US" sz="2600" dirty="0" err="1" smtClean="0"/>
              <a:t>peng-hargaan</a:t>
            </a:r>
            <a:r>
              <a:rPr lang="en-US" sz="2600" dirty="0" smtClean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diri</a:t>
            </a:r>
            <a:r>
              <a:rPr lang="en-US" sz="2600" dirty="0"/>
              <a:t> </a:t>
            </a:r>
            <a:r>
              <a:rPr lang="en-US" sz="2600" dirty="0" err="1"/>
              <a:t>sendiri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orang lain </a:t>
            </a:r>
            <a:r>
              <a:rPr lang="en-US" sz="2600" dirty="0" err="1"/>
              <a:t>atas</a:t>
            </a:r>
            <a:r>
              <a:rPr lang="en-US" sz="2600" dirty="0"/>
              <a:t> </a:t>
            </a:r>
            <a:r>
              <a:rPr lang="en-US" sz="2600" dirty="0" err="1"/>
              <a:t>martabat</a:t>
            </a:r>
            <a:r>
              <a:rPr lang="en-US" sz="2600" dirty="0"/>
              <a:t>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kita</a:t>
            </a:r>
            <a:r>
              <a:rPr lang="en-US" sz="2600" dirty="0"/>
              <a:t>. </a:t>
            </a:r>
            <a:endParaRPr lang="en-US" sz="2600" dirty="0" smtClean="0"/>
          </a:p>
          <a:p>
            <a:pPr marL="400050" lvl="1" indent="0">
              <a:buNone/>
            </a:pPr>
            <a:r>
              <a:rPr lang="en-US" sz="2600" dirty="0" err="1" smtClean="0"/>
              <a:t>Beberapa</a:t>
            </a:r>
            <a:r>
              <a:rPr lang="en-US" sz="2600" dirty="0" smtClean="0"/>
              <a:t> </a:t>
            </a:r>
            <a:r>
              <a:rPr lang="en-US" sz="2600" dirty="0" err="1"/>
              <a:t>sikap</a:t>
            </a:r>
            <a:r>
              <a:rPr lang="en-US" sz="2600" dirty="0"/>
              <a:t> yang </a:t>
            </a:r>
            <a:r>
              <a:rPr lang="en-US" sz="2600" dirty="0" err="1"/>
              <a:t>perlu</a:t>
            </a:r>
            <a:r>
              <a:rPr lang="en-US" sz="2600" dirty="0"/>
              <a:t> </a:t>
            </a:r>
            <a:r>
              <a:rPr lang="en-US" sz="2600" dirty="0" err="1"/>
              <a:t>dikembangkan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me </a:t>
            </a:r>
            <a:r>
              <a:rPr lang="en-US" sz="2600" dirty="0" err="1"/>
              <a:t>nghormati</a:t>
            </a:r>
            <a:r>
              <a:rPr lang="en-US" sz="2600" dirty="0"/>
              <a:t> </a:t>
            </a:r>
            <a:r>
              <a:rPr lang="en-US" sz="2600" dirty="0" err="1"/>
              <a:t>martabat</a:t>
            </a:r>
            <a:r>
              <a:rPr lang="en-US" sz="2600" dirty="0"/>
              <a:t> </a:t>
            </a:r>
            <a:r>
              <a:rPr lang="en-US" sz="2600" dirty="0" err="1"/>
              <a:t>manusia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lain:</a:t>
            </a:r>
            <a:endParaRPr lang="en-ID" sz="2600" dirty="0"/>
          </a:p>
          <a:p>
            <a:pPr marL="914400" lvl="1" indent="-514350">
              <a:buFont typeface="+mj-lt"/>
              <a:buAutoNum type="arabicParenR"/>
            </a:pPr>
            <a:r>
              <a:rPr lang="en-US" sz="2200" dirty="0" err="1" smtClean="0"/>
              <a:t>Mencintai</a:t>
            </a:r>
            <a:r>
              <a:rPr lang="en-US" sz="2200" dirty="0" smtClean="0"/>
              <a:t> </a:t>
            </a:r>
            <a:r>
              <a:rPr lang="en-US" sz="2200" dirty="0" err="1" smtClean="0"/>
              <a:t>kehidupan</a:t>
            </a:r>
            <a:endParaRPr lang="en-US" sz="2200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sz="2200" dirty="0" err="1" smtClean="0"/>
              <a:t>Hormat</a:t>
            </a:r>
            <a:r>
              <a:rPr lang="en-US" sz="2200" dirty="0" smtClean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 smtClean="0"/>
              <a:t>kehidupan</a:t>
            </a:r>
            <a:endParaRPr lang="en-US" sz="2200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sz="2200" dirty="0" err="1"/>
              <a:t>Menghargai</a:t>
            </a:r>
            <a:r>
              <a:rPr lang="en-US" sz="2200" dirty="0"/>
              <a:t> </a:t>
            </a:r>
            <a:r>
              <a:rPr lang="en-US" sz="2200" dirty="0" err="1"/>
              <a:t>personalitas</a:t>
            </a:r>
            <a:r>
              <a:rPr lang="en-US" sz="2200" dirty="0"/>
              <a:t> </a:t>
            </a:r>
            <a:r>
              <a:rPr lang="en-US" sz="2200" dirty="0" err="1" smtClean="0"/>
              <a:t>manusia</a:t>
            </a:r>
            <a:endParaRPr lang="en-US" sz="2200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sz="2200" dirty="0" err="1"/>
              <a:t>Memelihara</a:t>
            </a:r>
            <a:r>
              <a:rPr lang="en-US" sz="2200" dirty="0"/>
              <a:t> </a:t>
            </a:r>
            <a:r>
              <a:rPr lang="en-US" sz="2200" dirty="0" err="1"/>
              <a:t>hidup</a:t>
            </a:r>
            <a:r>
              <a:rPr lang="en-US" sz="2200" dirty="0"/>
              <a:t> yang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suci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 smtClean="0"/>
              <a:t>berkualitas</a:t>
            </a:r>
            <a:endParaRPr lang="en-US" sz="2200" dirty="0" smtClean="0"/>
          </a:p>
          <a:p>
            <a:pPr marL="914400" lvl="1" indent="-514350">
              <a:buFont typeface="+mj-lt"/>
              <a:buAutoNum type="arabicParenR"/>
            </a:pPr>
            <a:r>
              <a:rPr lang="en-US" sz="2200" dirty="0" err="1"/>
              <a:t>Mempertahankan</a:t>
            </a:r>
            <a:r>
              <a:rPr lang="en-US" sz="2200" dirty="0"/>
              <a:t> </a:t>
            </a:r>
            <a:r>
              <a:rPr lang="en-US" sz="2200" dirty="0" err="1" smtClean="0"/>
              <a:t>kemurnian</a:t>
            </a:r>
            <a:r>
              <a:rPr lang="en-US" sz="2200" dirty="0" smtClean="0"/>
              <a:t> </a:t>
            </a:r>
            <a:r>
              <a:rPr lang="en-US" sz="2200" dirty="0" err="1"/>
              <a:t>hidup</a:t>
            </a:r>
            <a:endParaRPr lang="en-ID" sz="2200" dirty="0"/>
          </a:p>
          <a:p>
            <a:pPr marL="742950" indent="-742950">
              <a:buAutoNum type="arabicParenR"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954128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Arial Narrow" pitchFamily="34" charset="0"/>
              </a:rPr>
              <a:t>Implikasi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Sebagai</a:t>
            </a:r>
            <a:r>
              <a:rPr lang="en-US" sz="2800" b="1" dirty="0">
                <a:latin typeface="Arial Narrow" pitchFamily="34" charset="0"/>
              </a:rPr>
              <a:t> Citra Allah </a:t>
            </a:r>
            <a:r>
              <a:rPr lang="en-US" sz="2800" b="1" dirty="0" err="1">
                <a:latin typeface="Arial Narrow" pitchFamily="34" charset="0"/>
              </a:rPr>
              <a:t>Bagi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Kehidupan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Sesama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1610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Narrow" pitchFamily="34" charset="0"/>
              </a:rPr>
              <a:t>Usaha </a:t>
            </a:r>
            <a:r>
              <a:rPr lang="en-US" sz="3600" b="1" dirty="0" err="1">
                <a:latin typeface="Arial Narrow" pitchFamily="34" charset="0"/>
              </a:rPr>
              <a:t>Manusia</a:t>
            </a:r>
            <a:r>
              <a:rPr lang="en-US" sz="3600" b="1" dirty="0">
                <a:latin typeface="Arial Narrow" pitchFamily="34" charset="0"/>
              </a:rPr>
              <a:t> </a:t>
            </a:r>
            <a:r>
              <a:rPr lang="en-US" sz="3600" b="1" dirty="0" err="1">
                <a:latin typeface="Arial Narrow" pitchFamily="34" charset="0"/>
              </a:rPr>
              <a:t>Menghadapi</a:t>
            </a:r>
            <a:r>
              <a:rPr lang="en-US" sz="3600" b="1" dirty="0">
                <a:latin typeface="Arial Narrow" pitchFamily="34" charset="0"/>
              </a:rPr>
              <a:t> </a:t>
            </a:r>
            <a:r>
              <a:rPr lang="en-US" sz="3600" b="1" dirty="0" err="1">
                <a:latin typeface="Arial Narrow" pitchFamily="34" charset="0"/>
              </a:rPr>
              <a:t>Persoalan</a:t>
            </a:r>
            <a:r>
              <a:rPr lang="en-US" sz="3600" b="1" dirty="0">
                <a:latin typeface="Arial Narrow" pitchFamily="34" charset="0"/>
              </a:rPr>
              <a:t> </a:t>
            </a:r>
            <a:r>
              <a:rPr lang="en-US" sz="3600" b="1" dirty="0" err="1" smtClean="0">
                <a:latin typeface="Arial Narrow" pitchFamily="34" charset="0"/>
              </a:rPr>
              <a:t>Hidup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ID" sz="1700" dirty="0"/>
          </a:p>
          <a:p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menjawab</a:t>
            </a:r>
            <a:r>
              <a:rPr lang="en-US" sz="4000" dirty="0"/>
              <a:t> </a:t>
            </a:r>
            <a:r>
              <a:rPr lang="en-US" sz="4000" dirty="0" err="1" smtClean="0"/>
              <a:t>persoalan</a:t>
            </a:r>
            <a:r>
              <a:rPr lang="en-US" sz="4000" dirty="0" smtClean="0"/>
              <a:t> </a:t>
            </a:r>
            <a:r>
              <a:rPr lang="en-US" sz="4000" dirty="0" err="1"/>
              <a:t>dasar</a:t>
            </a:r>
            <a:r>
              <a:rPr lang="en-US" sz="4000" dirty="0"/>
              <a:t> yang </a:t>
            </a:r>
            <a:r>
              <a:rPr lang="en-US" sz="4000" dirty="0" err="1" smtClean="0"/>
              <a:t>dihadapi</a:t>
            </a:r>
            <a:r>
              <a:rPr lang="en-US" sz="4000" dirty="0" smtClean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berusaha</a:t>
            </a:r>
            <a:r>
              <a:rPr lang="en-US" sz="4000" dirty="0"/>
              <a:t> </a:t>
            </a:r>
            <a:r>
              <a:rPr lang="en-US" sz="4000" dirty="0" err="1"/>
              <a:t>mene</a:t>
            </a:r>
            <a:r>
              <a:rPr lang="en-US" sz="4000" dirty="0"/>
              <a:t> </a:t>
            </a:r>
            <a:r>
              <a:rPr lang="en-US" sz="4000" dirty="0" err="1"/>
              <a:t>mukan</a:t>
            </a:r>
            <a:r>
              <a:rPr lang="en-US" sz="4000" dirty="0"/>
              <a:t>  Allah  </a:t>
            </a:r>
            <a:r>
              <a:rPr lang="en-US" sz="4000" dirty="0" err="1"/>
              <a:t>dalam</a:t>
            </a:r>
            <a:r>
              <a:rPr lang="en-US" sz="4000" dirty="0"/>
              <a:t>  </a:t>
            </a:r>
            <a:r>
              <a:rPr lang="en-US" sz="4000" dirty="0" err="1"/>
              <a:t>kehidupannya</a:t>
            </a:r>
            <a:r>
              <a:rPr lang="en-US" sz="4000" dirty="0"/>
              <a:t>.  </a:t>
            </a:r>
            <a:r>
              <a:rPr lang="en-US" sz="4000" dirty="0" err="1"/>
              <a:t>Beberapa</a:t>
            </a:r>
            <a:r>
              <a:rPr lang="en-US" sz="4000" dirty="0"/>
              <a:t>  </a:t>
            </a:r>
            <a:r>
              <a:rPr lang="en-US" sz="4000" dirty="0" err="1"/>
              <a:t>usaha</a:t>
            </a:r>
            <a:r>
              <a:rPr lang="en-US" sz="4000" dirty="0"/>
              <a:t>  yang  </a:t>
            </a:r>
            <a:r>
              <a:rPr lang="en-US" sz="4000" dirty="0" err="1"/>
              <a:t>dilakukan</a:t>
            </a:r>
            <a:r>
              <a:rPr lang="en-US" sz="4000" dirty="0"/>
              <a:t>  </a:t>
            </a:r>
            <a:r>
              <a:rPr lang="en-US" sz="4000" dirty="0" err="1"/>
              <a:t>misalnya</a:t>
            </a:r>
            <a:r>
              <a:rPr lang="en-US" sz="4000" dirty="0"/>
              <a:t> :  </a:t>
            </a:r>
            <a:r>
              <a:rPr lang="en-US" sz="4000" dirty="0" err="1"/>
              <a:t>doa</a:t>
            </a:r>
            <a:r>
              <a:rPr lang="en-US" sz="4000" dirty="0"/>
              <a:t>, </a:t>
            </a:r>
            <a:r>
              <a:rPr lang="en-US" sz="4000" dirty="0" err="1"/>
              <a:t>kurban</a:t>
            </a:r>
            <a:r>
              <a:rPr lang="en-US" sz="4000" dirty="0"/>
              <a:t>, </a:t>
            </a:r>
            <a:r>
              <a:rPr lang="en-US" sz="4000" dirty="0" err="1"/>
              <a:t>upacara</a:t>
            </a:r>
            <a:r>
              <a:rPr lang="en-US" sz="4000" dirty="0"/>
              <a:t>, </a:t>
            </a:r>
            <a:r>
              <a:rPr lang="en-US" sz="4000" dirty="0" err="1"/>
              <a:t>meditasi</a:t>
            </a:r>
            <a:r>
              <a:rPr lang="en-US" sz="4000" dirty="0"/>
              <a:t>, </a:t>
            </a:r>
            <a:r>
              <a:rPr lang="en-US" sz="4000" dirty="0" err="1"/>
              <a:t>dll</a:t>
            </a:r>
            <a:r>
              <a:rPr lang="en-US" sz="4000" dirty="0"/>
              <a:t>. Hal </a:t>
            </a:r>
            <a:r>
              <a:rPr lang="en-US" sz="4000" dirty="0" err="1"/>
              <a:t>ini</a:t>
            </a:r>
            <a:r>
              <a:rPr lang="en-US" sz="4000" dirty="0"/>
              <a:t> </a:t>
            </a:r>
            <a:r>
              <a:rPr lang="en-US" sz="4000" dirty="0" err="1"/>
              <a:t>mau</a:t>
            </a:r>
            <a:r>
              <a:rPr lang="en-US" sz="4000" dirty="0"/>
              <a:t> </a:t>
            </a:r>
            <a:r>
              <a:rPr lang="en-US" sz="4000" dirty="0" err="1"/>
              <a:t>menunjukkan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inti</a:t>
            </a:r>
            <a:r>
              <a:rPr lang="en-US" sz="4000" dirty="0"/>
              <a:t> </a:t>
            </a:r>
            <a:r>
              <a:rPr lang="en-US" sz="4000" dirty="0" err="1"/>
              <a:t>kebahagiaan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terletak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persatuannya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Allah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relasi</a:t>
            </a:r>
            <a:r>
              <a:rPr lang="en-US" sz="4000" dirty="0"/>
              <a:t> yang </a:t>
            </a:r>
            <a:r>
              <a:rPr lang="en-US" sz="4000" dirty="0" err="1"/>
              <a:t>mesra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err="1" smtClean="0"/>
              <a:t>Namun</a:t>
            </a:r>
            <a:r>
              <a:rPr lang="en-US" sz="4000" dirty="0" smtClean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 smtClean="0"/>
              <a:t>kenyataan</a:t>
            </a:r>
            <a:r>
              <a:rPr lang="en-US" sz="4000" dirty="0" smtClean="0"/>
              <a:t>,   </a:t>
            </a:r>
            <a:r>
              <a:rPr lang="en-US" sz="4000" dirty="0" err="1"/>
              <a:t>manusia</a:t>
            </a:r>
            <a:r>
              <a:rPr lang="en-US" sz="4000" dirty="0"/>
              <a:t>   </a:t>
            </a:r>
            <a:r>
              <a:rPr lang="en-US" sz="4000" dirty="0" err="1"/>
              <a:t>seringkali</a:t>
            </a:r>
            <a:r>
              <a:rPr lang="en-US" sz="4000" dirty="0"/>
              <a:t>   </a:t>
            </a:r>
            <a:r>
              <a:rPr lang="en-US" sz="4000" dirty="0" err="1"/>
              <a:t>mengingkari</a:t>
            </a:r>
            <a:r>
              <a:rPr lang="en-US" sz="4000" dirty="0"/>
              <a:t>   </a:t>
            </a:r>
            <a:r>
              <a:rPr lang="en-US" sz="4000" dirty="0" err="1"/>
              <a:t>bahkan</a:t>
            </a:r>
            <a:r>
              <a:rPr lang="en-US" sz="4000" dirty="0"/>
              <a:t>  </a:t>
            </a:r>
            <a:r>
              <a:rPr lang="en-US" sz="4000" dirty="0" err="1" smtClean="0"/>
              <a:t>meno-lak</a:t>
            </a:r>
            <a:r>
              <a:rPr lang="en-US" sz="4000" dirty="0" smtClean="0"/>
              <a:t>  </a:t>
            </a:r>
            <a:r>
              <a:rPr lang="en-US" sz="4000" dirty="0" err="1"/>
              <a:t>hal</a:t>
            </a:r>
            <a:r>
              <a:rPr lang="en-US" sz="4000" dirty="0"/>
              <a:t>   </a:t>
            </a:r>
            <a:r>
              <a:rPr lang="en-US" sz="4000" dirty="0" err="1"/>
              <a:t>tersebut</a:t>
            </a:r>
            <a:r>
              <a:rPr lang="en-US" sz="4000" dirty="0"/>
              <a:t>  </a:t>
            </a:r>
            <a:r>
              <a:rPr lang="en-US" sz="4000" dirty="0" err="1" smtClean="0"/>
              <a:t>karena</a:t>
            </a:r>
            <a:r>
              <a:rPr lang="en-US" sz="4000" dirty="0" smtClean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 </a:t>
            </a:r>
            <a:r>
              <a:rPr lang="en-US" sz="4000" dirty="0" err="1"/>
              <a:t>sebab</a:t>
            </a:r>
            <a:r>
              <a:rPr lang="en-US" sz="4000" dirty="0"/>
              <a:t>.  </a:t>
            </a:r>
            <a:r>
              <a:rPr lang="en-US" sz="4000" dirty="0" err="1"/>
              <a:t>Beberapa</a:t>
            </a:r>
            <a:r>
              <a:rPr lang="en-US" sz="4000" dirty="0"/>
              <a:t>  </a:t>
            </a:r>
            <a:r>
              <a:rPr lang="en-US" sz="4000" dirty="0" err="1"/>
              <a:t>penolakan</a:t>
            </a:r>
            <a:r>
              <a:rPr lang="en-US" sz="4000" dirty="0"/>
              <a:t> yang 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misalnya</a:t>
            </a:r>
            <a:r>
              <a:rPr lang="en-US" sz="4000" dirty="0"/>
              <a:t>: </a:t>
            </a:r>
            <a:r>
              <a:rPr lang="en-US" sz="4000" dirty="0" err="1"/>
              <a:t>protes</a:t>
            </a:r>
            <a:r>
              <a:rPr lang="en-US" sz="4000" dirty="0"/>
              <a:t>  </a:t>
            </a:r>
            <a:r>
              <a:rPr lang="en-US" sz="4000" dirty="0" err="1"/>
              <a:t>terhadap</a:t>
            </a:r>
            <a:r>
              <a:rPr lang="en-US" sz="4000" dirty="0"/>
              <a:t> </a:t>
            </a:r>
            <a:r>
              <a:rPr lang="en-US" sz="4000" dirty="0" err="1"/>
              <a:t>kejahatan</a:t>
            </a:r>
            <a:r>
              <a:rPr lang="en-US" sz="4000" dirty="0"/>
              <a:t> yang </a:t>
            </a:r>
            <a:r>
              <a:rPr lang="en-US" sz="4000" dirty="0" err="1"/>
              <a:t>ada</a:t>
            </a:r>
            <a:r>
              <a:rPr lang="en-US" sz="4000" dirty="0"/>
              <a:t> di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, </a:t>
            </a:r>
            <a:r>
              <a:rPr lang="en-US" sz="4000" dirty="0" err="1"/>
              <a:t>ketidakpahaman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ketidakpedulian</a:t>
            </a:r>
            <a:r>
              <a:rPr lang="en-US" sz="4000" dirty="0"/>
              <a:t> religious, </a:t>
            </a:r>
            <a:r>
              <a:rPr lang="en-US" sz="4000" dirty="0" err="1"/>
              <a:t>kesusahan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,  </a:t>
            </a:r>
            <a:r>
              <a:rPr lang="en-US" sz="4000" dirty="0" err="1"/>
              <a:t>godaan</a:t>
            </a:r>
            <a:r>
              <a:rPr lang="en-US" sz="4000" dirty="0"/>
              <a:t>  </a:t>
            </a:r>
            <a:r>
              <a:rPr lang="en-US" sz="4000" dirty="0" err="1"/>
              <a:t>harta</a:t>
            </a:r>
            <a:r>
              <a:rPr lang="en-US" sz="4000" dirty="0"/>
              <a:t>,  </a:t>
            </a:r>
            <a:r>
              <a:rPr lang="en-US" sz="4000" dirty="0" err="1"/>
              <a:t>hawa</a:t>
            </a:r>
            <a:r>
              <a:rPr lang="en-US" sz="4000" dirty="0"/>
              <a:t>  </a:t>
            </a:r>
            <a:r>
              <a:rPr lang="en-US" sz="4000" dirty="0" err="1"/>
              <a:t>nafsu</a:t>
            </a:r>
            <a:r>
              <a:rPr lang="en-US" sz="4000" dirty="0"/>
              <a:t>,  </a:t>
            </a:r>
            <a:r>
              <a:rPr lang="en-US" sz="4000" dirty="0" err="1"/>
              <a:t>teladan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 yang  </a:t>
            </a:r>
            <a:r>
              <a:rPr lang="en-US" sz="4000" dirty="0" err="1"/>
              <a:t>kurang</a:t>
            </a:r>
            <a:r>
              <a:rPr lang="en-US" sz="4000" dirty="0"/>
              <a:t>  </a:t>
            </a:r>
            <a:r>
              <a:rPr lang="en-US" sz="4000" dirty="0" err="1"/>
              <a:t>baik</a:t>
            </a:r>
            <a:r>
              <a:rPr lang="en-US" sz="4000" dirty="0"/>
              <a:t>  </a:t>
            </a:r>
            <a:r>
              <a:rPr lang="en-US" sz="4000" dirty="0" err="1"/>
              <a:t>dari</a:t>
            </a:r>
            <a:r>
              <a:rPr lang="en-US" sz="4000" dirty="0"/>
              <a:t>  orang  </a:t>
            </a:r>
            <a:r>
              <a:rPr lang="en-US" sz="4000" dirty="0" err="1"/>
              <a:t>beriman</a:t>
            </a:r>
            <a:r>
              <a:rPr lang="en-US" sz="4000" dirty="0"/>
              <a:t>, </a:t>
            </a:r>
            <a:r>
              <a:rPr lang="en-US" sz="4000" dirty="0" err="1"/>
              <a:t>kesombongan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yang </a:t>
            </a:r>
            <a:r>
              <a:rPr lang="en-US" sz="4000" dirty="0" err="1"/>
              <a:t>berdosa</a:t>
            </a:r>
            <a:r>
              <a:rPr lang="en-US" sz="4000" dirty="0"/>
              <a:t>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menyembunyikan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Allah </a:t>
            </a:r>
            <a:r>
              <a:rPr lang="en-US" sz="4000" dirty="0" err="1"/>
              <a:t>karena</a:t>
            </a:r>
            <a:r>
              <a:rPr lang="en-US" sz="4000" dirty="0"/>
              <a:t> rasa </a:t>
            </a:r>
            <a:r>
              <a:rPr lang="en-US" sz="4000" dirty="0" err="1"/>
              <a:t>takut</a:t>
            </a:r>
            <a:r>
              <a:rPr lang="en-US" sz="4000" dirty="0"/>
              <a:t>,  </a:t>
            </a:r>
            <a:r>
              <a:rPr lang="en-US" sz="4000" dirty="0" err="1"/>
              <a:t>dsbnya</a:t>
            </a:r>
            <a:r>
              <a:rPr lang="en-US" sz="4000" dirty="0"/>
              <a:t>.  </a:t>
            </a:r>
            <a:endParaRPr lang="en-US" sz="4000" dirty="0" smtClean="0"/>
          </a:p>
          <a:p>
            <a:r>
              <a:rPr lang="en-US" sz="4000" dirty="0" err="1" smtClean="0"/>
              <a:t>Walaupun</a:t>
            </a:r>
            <a:r>
              <a:rPr lang="en-US" sz="4000" dirty="0" smtClean="0"/>
              <a:t>  </a:t>
            </a:r>
            <a:r>
              <a:rPr lang="en-US" sz="4000" dirty="0" err="1"/>
              <a:t>demikian</a:t>
            </a:r>
            <a:r>
              <a:rPr lang="en-US" sz="4000" dirty="0"/>
              <a:t>  </a:t>
            </a:r>
            <a:r>
              <a:rPr lang="en-US" sz="4000" dirty="0" err="1"/>
              <a:t>Tuhan</a:t>
            </a:r>
            <a:r>
              <a:rPr lang="en-US" sz="4000" dirty="0"/>
              <a:t>  </a:t>
            </a:r>
            <a:r>
              <a:rPr lang="en-US" sz="4000" dirty="0" err="1"/>
              <a:t>senantiasa</a:t>
            </a:r>
            <a:r>
              <a:rPr lang="en-US" sz="4000" dirty="0"/>
              <a:t>  </a:t>
            </a:r>
            <a:r>
              <a:rPr lang="en-US" sz="4000" dirty="0" err="1"/>
              <a:t>memanggil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untuk</a:t>
            </a:r>
            <a:r>
              <a:rPr lang="en-US" sz="4000" dirty="0"/>
              <a:t>  </a:t>
            </a:r>
            <a:r>
              <a:rPr lang="en-US" sz="4000" dirty="0" err="1" smtClean="0"/>
              <a:t>kembali</a:t>
            </a:r>
            <a:r>
              <a:rPr lang="en-US" sz="4000" dirty="0" smtClean="0"/>
              <a:t> </a:t>
            </a:r>
            <a:r>
              <a:rPr lang="en-US" sz="4000" dirty="0" err="1"/>
              <a:t>kepadaNya</a:t>
            </a:r>
            <a:r>
              <a:rPr lang="en-US" sz="4000" dirty="0"/>
              <a:t>;  </a:t>
            </a:r>
            <a:r>
              <a:rPr lang="en-US" sz="4000" dirty="0" err="1"/>
              <a:t>Tuhan</a:t>
            </a:r>
            <a:r>
              <a:rPr lang="en-US" sz="4000" dirty="0"/>
              <a:t>  </a:t>
            </a:r>
            <a:r>
              <a:rPr lang="en-US" sz="4000" dirty="0" err="1"/>
              <a:t>berharap</a:t>
            </a:r>
            <a:r>
              <a:rPr lang="en-US" sz="4000" dirty="0"/>
              <a:t>  agar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pernah</a:t>
            </a:r>
            <a:r>
              <a:rPr lang="en-US" sz="4000" dirty="0"/>
              <a:t>  </a:t>
            </a:r>
            <a:r>
              <a:rPr lang="en-US" sz="4000" dirty="0" err="1"/>
              <a:t>berhenti</a:t>
            </a:r>
            <a:r>
              <a:rPr lang="en-US" sz="4000" dirty="0"/>
              <a:t>  </a:t>
            </a:r>
            <a:r>
              <a:rPr lang="en-US" sz="4000" dirty="0" err="1" smtClean="0"/>
              <a:t>mencari-Nya</a:t>
            </a:r>
            <a:r>
              <a:rPr lang="en-US" sz="4000" dirty="0" smtClean="0"/>
              <a:t>  </a:t>
            </a:r>
            <a:r>
              <a:rPr lang="en-US" sz="4000" dirty="0" err="1"/>
              <a:t>sehingga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mengalami</a:t>
            </a:r>
            <a:r>
              <a:rPr lang="en-US" sz="4000" dirty="0"/>
              <a:t> </a:t>
            </a:r>
            <a:r>
              <a:rPr lang="en-US" sz="4000" dirty="0" err="1"/>
              <a:t>kebahagiaan</a:t>
            </a:r>
            <a:r>
              <a:rPr lang="en-US" sz="4000" dirty="0"/>
              <a:t> </a:t>
            </a:r>
            <a:r>
              <a:rPr lang="en-US" sz="4000" dirty="0" err="1"/>
              <a:t>bersama</a:t>
            </a:r>
            <a:r>
              <a:rPr lang="en-US" sz="4000" dirty="0"/>
              <a:t> Dia.</a:t>
            </a:r>
            <a:endParaRPr lang="en-ID" sz="4000" dirty="0"/>
          </a:p>
          <a:p>
            <a:r>
              <a:rPr lang="en-US" sz="4000" dirty="0" err="1"/>
              <a:t>Tuhan</a:t>
            </a:r>
            <a:r>
              <a:rPr lang="en-US" sz="4000" dirty="0"/>
              <a:t> </a:t>
            </a:r>
            <a:r>
              <a:rPr lang="en-US" sz="4000" dirty="0" err="1"/>
              <a:t>selalu</a:t>
            </a:r>
            <a:r>
              <a:rPr lang="en-US" sz="4000" dirty="0"/>
              <a:t> </a:t>
            </a:r>
            <a:r>
              <a:rPr lang="en-US" sz="4000" dirty="0" err="1"/>
              <a:t>membuka</a:t>
            </a:r>
            <a:r>
              <a:rPr lang="en-US" sz="4000" dirty="0"/>
              <a:t> </a:t>
            </a:r>
            <a:r>
              <a:rPr lang="en-US" sz="4000" dirty="0" err="1"/>
              <a:t>jalan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mengenal-Nya</a:t>
            </a:r>
            <a:r>
              <a:rPr lang="en-US" sz="4000" dirty="0" smtClean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lebih</a:t>
            </a:r>
            <a:r>
              <a:rPr lang="en-US" sz="4000" dirty="0"/>
              <a:t> </a:t>
            </a:r>
            <a:r>
              <a:rPr lang="en-US" sz="4000" dirty="0" err="1"/>
              <a:t>dekat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 smtClean="0"/>
              <a:t>menempuh</a:t>
            </a:r>
            <a:r>
              <a:rPr lang="en-US" sz="4000" dirty="0" smtClean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jalan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pengenalannya</a:t>
            </a:r>
            <a:r>
              <a:rPr lang="en-US" sz="4000" dirty="0"/>
              <a:t> </a:t>
            </a:r>
            <a:r>
              <a:rPr lang="en-US" sz="4000" dirty="0" err="1"/>
              <a:t>akan</a:t>
            </a:r>
            <a:r>
              <a:rPr lang="en-US" sz="4000" dirty="0"/>
              <a:t> Allah. </a:t>
            </a:r>
            <a:r>
              <a:rPr lang="en-US" sz="4000" dirty="0" err="1"/>
              <a:t>Jalan-jalan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 </a:t>
            </a:r>
            <a:r>
              <a:rPr lang="en-US" sz="4000" dirty="0" err="1"/>
              <a:t>disebut</a:t>
            </a:r>
            <a:r>
              <a:rPr lang="en-US" sz="4000" dirty="0"/>
              <a:t>  </a:t>
            </a:r>
            <a:r>
              <a:rPr lang="en-US" sz="4000" dirty="0" err="1"/>
              <a:t>juga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 “</a:t>
            </a:r>
            <a:r>
              <a:rPr lang="en-US" sz="4000" dirty="0" err="1"/>
              <a:t>pembuktian</a:t>
            </a:r>
            <a:r>
              <a:rPr lang="en-US" sz="4000" dirty="0"/>
              <a:t>  Allah”.  </a:t>
            </a:r>
            <a:r>
              <a:rPr lang="en-US" sz="4000" dirty="0" err="1"/>
              <a:t>Jalan-jalan</a:t>
            </a:r>
            <a:r>
              <a:rPr lang="en-US" sz="4000" dirty="0"/>
              <a:t>  </a:t>
            </a:r>
            <a:r>
              <a:rPr lang="en-US" sz="4000" dirty="0" err="1"/>
              <a:t>pengenalan</a:t>
            </a:r>
            <a:r>
              <a:rPr lang="en-US" sz="4000" dirty="0"/>
              <a:t>  </a:t>
            </a:r>
            <a:r>
              <a:rPr lang="en-US" sz="4000" dirty="0" err="1"/>
              <a:t>menuju</a:t>
            </a:r>
            <a:r>
              <a:rPr lang="en-US" sz="4000" dirty="0"/>
              <a:t> Allah </a:t>
            </a:r>
            <a:r>
              <a:rPr lang="en-US" sz="4000" dirty="0" err="1"/>
              <a:t>bertitik</a:t>
            </a:r>
            <a:r>
              <a:rPr lang="en-US" sz="4000" dirty="0"/>
              <a:t> </a:t>
            </a:r>
            <a:r>
              <a:rPr lang="en-US" sz="4000" dirty="0" err="1"/>
              <a:t>tolak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adanya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</a:t>
            </a:r>
            <a:r>
              <a:rPr lang="en-US" sz="4000" dirty="0" err="1"/>
              <a:t>isinya</a:t>
            </a:r>
            <a:r>
              <a:rPr lang="en-US" sz="4000" dirty="0"/>
              <a:t>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keberadaan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. </a:t>
            </a:r>
            <a:r>
              <a:rPr lang="en-US" sz="4000" dirty="0" err="1"/>
              <a:t>Melalui</a:t>
            </a:r>
            <a:r>
              <a:rPr lang="en-US" sz="4000" dirty="0"/>
              <a:t> </a:t>
            </a:r>
            <a:r>
              <a:rPr lang="en-US" sz="4000" dirty="0" err="1"/>
              <a:t>jalan-jalan</a:t>
            </a:r>
            <a:r>
              <a:rPr lang="en-US" sz="4000" dirty="0"/>
              <a:t> </a:t>
            </a:r>
            <a:r>
              <a:rPr lang="en-US" sz="4000" dirty="0" err="1"/>
              <a:t>itulah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 smtClean="0"/>
              <a:t>menemukan</a:t>
            </a:r>
            <a:r>
              <a:rPr lang="en-US" sz="4000" dirty="0" smtClean="0"/>
              <a:t> </a:t>
            </a:r>
            <a:r>
              <a:rPr lang="en-US" sz="4000" dirty="0"/>
              <a:t>Allah.</a:t>
            </a:r>
            <a:endParaRPr lang="en-ID" sz="4000" dirty="0"/>
          </a:p>
          <a:p>
            <a:pPr marL="0" indent="0">
              <a:buNone/>
            </a:pPr>
            <a:r>
              <a:rPr lang="en-US" sz="3700" b="1" dirty="0" smtClean="0"/>
              <a:t> 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5530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D u n </a:t>
            </a:r>
            <a:r>
              <a:rPr lang="en-US" sz="3600" b="1" dirty="0" err="1" smtClean="0"/>
              <a:t>i</a:t>
            </a:r>
            <a:r>
              <a:rPr lang="en-US" sz="3600" b="1" dirty="0" smtClean="0"/>
              <a:t> a</a:t>
            </a:r>
            <a:r>
              <a:rPr lang="en-US" sz="3600" dirty="0"/>
              <a:t> </a:t>
            </a:r>
            <a:endParaRPr lang="en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968552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 smtClean="0"/>
              <a:t>manusia</a:t>
            </a:r>
            <a:r>
              <a:rPr lang="en-US" sz="4000" dirty="0" smtClean="0"/>
              <a:t>, </a:t>
            </a:r>
            <a:r>
              <a:rPr lang="en-US" sz="4000" dirty="0" err="1"/>
              <a:t>muncul</a:t>
            </a:r>
            <a:r>
              <a:rPr lang="en-US" sz="4000" dirty="0"/>
              <a:t> </a:t>
            </a:r>
            <a:r>
              <a:rPr lang="en-US" sz="4000" dirty="0" err="1"/>
              <a:t>pertanyaan</a:t>
            </a:r>
            <a:r>
              <a:rPr lang="en-US" sz="4000" dirty="0"/>
              <a:t> </a:t>
            </a:r>
            <a:r>
              <a:rPr lang="en-US" sz="4000" dirty="0" err="1"/>
              <a:t>ketika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</a:t>
            </a:r>
            <a:r>
              <a:rPr lang="en-US" sz="4000" dirty="0" err="1"/>
              <a:t>isinya</a:t>
            </a:r>
            <a:r>
              <a:rPr lang="en-US" sz="4000" dirty="0"/>
              <a:t> yang </a:t>
            </a:r>
            <a:r>
              <a:rPr lang="en-US" sz="4000" dirty="0" err="1"/>
              <a:t>begitu</a:t>
            </a:r>
            <a:r>
              <a:rPr lang="en-US" sz="4000" dirty="0"/>
              <a:t> </a:t>
            </a:r>
            <a:r>
              <a:rPr lang="en-US" sz="4000" dirty="0" err="1"/>
              <a:t>menakjubkan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bertanya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asal-usul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keteraturan</a:t>
            </a:r>
            <a:r>
              <a:rPr lang="en-US" sz="4000" dirty="0"/>
              <a:t> yang  </a:t>
            </a:r>
            <a:r>
              <a:rPr lang="en-US" sz="4000" dirty="0" err="1"/>
              <a:t>terjadi</a:t>
            </a:r>
            <a:r>
              <a:rPr lang="en-US" sz="4000" dirty="0"/>
              <a:t>  di  </a:t>
            </a:r>
            <a:r>
              <a:rPr lang="en-US" sz="4000" dirty="0" err="1"/>
              <a:t>alam</a:t>
            </a:r>
            <a:r>
              <a:rPr lang="en-US" sz="4000" dirty="0"/>
              <a:t> </a:t>
            </a:r>
            <a:r>
              <a:rPr lang="en-US" sz="4000" dirty="0" err="1"/>
              <a:t>semesta</a:t>
            </a:r>
            <a:r>
              <a:rPr lang="en-US" sz="4000" dirty="0"/>
              <a:t>  </a:t>
            </a:r>
            <a:r>
              <a:rPr lang="en-US" sz="4000" dirty="0" err="1"/>
              <a:t>juga</a:t>
            </a:r>
            <a:r>
              <a:rPr lang="en-US" sz="4000" dirty="0"/>
              <a:t> 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siapa</a:t>
            </a:r>
            <a:r>
              <a:rPr lang="en-US" sz="4000" dirty="0"/>
              <a:t>  yang  </a:t>
            </a:r>
            <a:r>
              <a:rPr lang="en-US" sz="4000" dirty="0" err="1"/>
              <a:t>berada</a:t>
            </a:r>
            <a:r>
              <a:rPr lang="en-US" sz="4000" dirty="0"/>
              <a:t>  </a:t>
            </a:r>
            <a:r>
              <a:rPr lang="en-US" sz="4000" dirty="0" err="1"/>
              <a:t>dibalik</a:t>
            </a:r>
            <a:r>
              <a:rPr lang="en-US" sz="4000" dirty="0"/>
              <a:t> </a:t>
            </a:r>
            <a:r>
              <a:rPr lang="en-US" sz="4000" dirty="0" err="1"/>
              <a:t>semuanya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. </a:t>
            </a:r>
            <a:endParaRPr lang="en-US" sz="4000" dirty="0" smtClean="0"/>
          </a:p>
          <a:p>
            <a:r>
              <a:rPr lang="en-US" sz="4000" dirty="0" err="1" smtClean="0"/>
              <a:t>Melalui</a:t>
            </a:r>
            <a:r>
              <a:rPr lang="en-US" sz="4000" dirty="0" smtClean="0"/>
              <a:t> </a:t>
            </a:r>
            <a:r>
              <a:rPr lang="en-US" sz="4000" dirty="0" err="1"/>
              <a:t>berbagai</a:t>
            </a:r>
            <a:r>
              <a:rPr lang="en-US" sz="4000" dirty="0"/>
              <a:t> </a:t>
            </a:r>
            <a:r>
              <a:rPr lang="en-US" sz="4000" dirty="0" err="1"/>
              <a:t>pertanyaan</a:t>
            </a:r>
            <a:r>
              <a:rPr lang="en-US" sz="4000" dirty="0"/>
              <a:t> </a:t>
            </a:r>
            <a:r>
              <a:rPr lang="en-US" sz="4000" dirty="0" err="1" smtClean="0"/>
              <a:t>tersebut</a:t>
            </a:r>
            <a:r>
              <a:rPr lang="en-US" sz="4000" dirty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dihantar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 smtClean="0"/>
              <a:t>mengenal</a:t>
            </a:r>
            <a:r>
              <a:rPr lang="en-US" sz="4000" dirty="0" smtClean="0"/>
              <a:t> </a:t>
            </a:r>
            <a:r>
              <a:rPr lang="en-US" sz="4000" dirty="0"/>
              <a:t>Allah </a:t>
            </a:r>
            <a:r>
              <a:rPr lang="en-US" sz="4000" dirty="0" err="1"/>
              <a:t>melalui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.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gerak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perke</a:t>
            </a:r>
            <a:r>
              <a:rPr lang="en-US" sz="4000" dirty="0" smtClean="0"/>
              <a:t> </a:t>
            </a:r>
            <a:r>
              <a:rPr lang="en-US" sz="4000" dirty="0" err="1"/>
              <a:t>mbangan</a:t>
            </a:r>
            <a:r>
              <a:rPr lang="en-US" sz="4000" dirty="0"/>
              <a:t>, </a:t>
            </a:r>
            <a:r>
              <a:rPr lang="en-US" sz="4000" dirty="0" err="1" smtClean="0"/>
              <a:t>tatanan</a:t>
            </a:r>
            <a:r>
              <a:rPr lang="en-US" sz="4000" dirty="0" smtClean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keindahan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,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dituntun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mengenal</a:t>
            </a:r>
            <a:r>
              <a:rPr lang="en-US" sz="4000" dirty="0"/>
              <a:t> Allah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sumber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tujuan</a:t>
            </a:r>
            <a:r>
              <a:rPr lang="en-US" sz="4000" dirty="0"/>
              <a:t> </a:t>
            </a:r>
            <a:r>
              <a:rPr lang="en-US" sz="4000" dirty="0" err="1"/>
              <a:t>alam</a:t>
            </a:r>
            <a:r>
              <a:rPr lang="en-US" sz="4000" dirty="0"/>
              <a:t> </a:t>
            </a:r>
            <a:r>
              <a:rPr lang="en-US" sz="4000" dirty="0" err="1"/>
              <a:t>semesta</a:t>
            </a:r>
            <a:r>
              <a:rPr lang="en-US" sz="4000" dirty="0"/>
              <a:t> </a:t>
            </a:r>
            <a:endParaRPr lang="en-ID" sz="4000" dirty="0"/>
          </a:p>
          <a:p>
            <a:r>
              <a:rPr lang="en-US" sz="4000" dirty="0" err="1" smtClean="0"/>
              <a:t>Dunia</a:t>
            </a:r>
            <a:r>
              <a:rPr lang="en-US" sz="4000" dirty="0" smtClean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mengenalkan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Allah yang </a:t>
            </a:r>
            <a:r>
              <a:rPr lang="en-US" sz="4000" dirty="0" err="1"/>
              <a:t>adalah</a:t>
            </a:r>
            <a:r>
              <a:rPr lang="en-US" sz="4000" dirty="0"/>
              <a:t> sang “</a:t>
            </a:r>
            <a:r>
              <a:rPr lang="en-US" sz="4000" dirty="0" err="1"/>
              <a:t>Arsitek</a:t>
            </a:r>
            <a:r>
              <a:rPr lang="en-US" sz="4000" dirty="0"/>
              <a:t> </a:t>
            </a:r>
            <a:r>
              <a:rPr lang="en-US" sz="4000" dirty="0" err="1"/>
              <a:t>Agung</a:t>
            </a:r>
            <a:r>
              <a:rPr lang="en-US" sz="4000" dirty="0"/>
              <a:t>”. </a:t>
            </a:r>
            <a:r>
              <a:rPr lang="en-US" sz="4000" dirty="0" err="1"/>
              <a:t>Dialah</a:t>
            </a:r>
            <a:r>
              <a:rPr lang="en-US" sz="4000" dirty="0"/>
              <a:t> yang  </a:t>
            </a:r>
            <a:r>
              <a:rPr lang="en-US" sz="4000" dirty="0" err="1"/>
              <a:t>merancang</a:t>
            </a:r>
            <a:r>
              <a:rPr lang="en-US" sz="4000" dirty="0"/>
              <a:t>  </a:t>
            </a:r>
            <a:r>
              <a:rPr lang="en-US" sz="4000" dirty="0" err="1"/>
              <a:t>dunia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segala</a:t>
            </a:r>
            <a:r>
              <a:rPr lang="en-US" sz="4000" dirty="0"/>
              <a:t>  </a:t>
            </a:r>
            <a:r>
              <a:rPr lang="en-US" sz="4000" dirty="0" err="1"/>
              <a:t>isinya</a:t>
            </a:r>
            <a:r>
              <a:rPr lang="en-US" sz="4000" dirty="0"/>
              <a:t>  </a:t>
            </a:r>
            <a:r>
              <a:rPr lang="en-US" sz="4000" dirty="0" err="1"/>
              <a:t>sedemikian</a:t>
            </a:r>
            <a:r>
              <a:rPr lang="en-US" sz="4000" dirty="0"/>
              <a:t>  </a:t>
            </a:r>
            <a:r>
              <a:rPr lang="en-US" sz="4000" dirty="0" err="1"/>
              <a:t>rupa</a:t>
            </a:r>
            <a:r>
              <a:rPr lang="en-US" sz="4000" dirty="0"/>
              <a:t>  </a:t>
            </a:r>
            <a:r>
              <a:rPr lang="en-US" sz="4000" dirty="0" err="1"/>
              <a:t>sehingga</a:t>
            </a:r>
            <a:r>
              <a:rPr lang="en-US" sz="4000" dirty="0"/>
              <a:t> 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mengagumi</a:t>
            </a:r>
            <a:r>
              <a:rPr lang="en-US" sz="4000" dirty="0"/>
              <a:t>  </a:t>
            </a:r>
            <a:r>
              <a:rPr lang="en-US" sz="4000" dirty="0" err="1"/>
              <a:t>keindahannya</a:t>
            </a:r>
            <a:r>
              <a:rPr lang="en-US" sz="4000" dirty="0"/>
              <a:t>.  </a:t>
            </a:r>
            <a:endParaRPr lang="en-US" sz="4000" dirty="0" smtClean="0"/>
          </a:p>
          <a:p>
            <a:r>
              <a:rPr lang="en-US" sz="4000" dirty="0" err="1" smtClean="0"/>
              <a:t>Pertanyaan-pertanyaan</a:t>
            </a:r>
            <a:r>
              <a:rPr lang="en-US" sz="4000" dirty="0" smtClean="0"/>
              <a:t>  </a:t>
            </a:r>
            <a:r>
              <a:rPr lang="en-US" sz="4000" dirty="0"/>
              <a:t>yang  </a:t>
            </a:r>
            <a:r>
              <a:rPr lang="en-US" sz="4000" dirty="0" err="1"/>
              <a:t>muncul</a:t>
            </a:r>
            <a:r>
              <a:rPr lang="en-US" sz="4000" dirty="0"/>
              <a:t> 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benak</a:t>
            </a:r>
            <a:r>
              <a:rPr lang="en-US" sz="4000" dirty="0"/>
              <a:t> </a:t>
            </a:r>
            <a:r>
              <a:rPr lang="en-US" sz="4000" dirty="0" err="1" smtClean="0"/>
              <a:t>manusia</a:t>
            </a:r>
            <a:r>
              <a:rPr lang="en-US" sz="4000" dirty="0" smtClean="0"/>
              <a:t>  </a:t>
            </a:r>
            <a:r>
              <a:rPr lang="en-US" sz="4000" dirty="0" err="1"/>
              <a:t>bermuara</a:t>
            </a:r>
            <a:r>
              <a:rPr lang="en-US" sz="4000" dirty="0"/>
              <a:t> 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jawaban</a:t>
            </a:r>
            <a:r>
              <a:rPr lang="en-US" sz="4000" dirty="0"/>
              <a:t> yang </a:t>
            </a:r>
            <a:r>
              <a:rPr lang="en-US" sz="4000" dirty="0" err="1"/>
              <a:t>pasti</a:t>
            </a:r>
            <a:r>
              <a:rPr lang="en-US" sz="4000" dirty="0"/>
              <a:t>, </a:t>
            </a:r>
            <a:r>
              <a:rPr lang="en-US" sz="4000" dirty="0" err="1"/>
              <a:t>yakni</a:t>
            </a:r>
            <a:r>
              <a:rPr lang="en-US" sz="4000" dirty="0"/>
              <a:t> </a:t>
            </a:r>
            <a:r>
              <a:rPr lang="en-US" sz="4000" dirty="0" err="1"/>
              <a:t>adanya</a:t>
            </a:r>
            <a:r>
              <a:rPr lang="en-US" sz="4000" dirty="0"/>
              <a:t> “Sang  </a:t>
            </a:r>
            <a:r>
              <a:rPr lang="en-US" sz="4000" dirty="0" err="1"/>
              <a:t>Pencipta</a:t>
            </a:r>
            <a:r>
              <a:rPr lang="en-US" sz="4000" dirty="0"/>
              <a:t>” yang </a:t>
            </a:r>
            <a:r>
              <a:rPr lang="en-US" sz="4000" dirty="0" err="1"/>
              <a:t>menciptakan</a:t>
            </a:r>
            <a:r>
              <a:rPr lang="en-US" sz="4000" dirty="0"/>
              <a:t> </a:t>
            </a:r>
            <a:r>
              <a:rPr lang="en-US" sz="4000" dirty="0" err="1"/>
              <a:t>dunia</a:t>
            </a:r>
            <a:r>
              <a:rPr lang="en-US" sz="4000" dirty="0"/>
              <a:t>. </a:t>
            </a:r>
            <a:r>
              <a:rPr lang="en-US" sz="4000" dirty="0" err="1"/>
              <a:t>Dialah</a:t>
            </a:r>
            <a:r>
              <a:rPr lang="en-US" sz="4000" dirty="0"/>
              <a:t> yang </a:t>
            </a:r>
            <a:r>
              <a:rPr lang="en-US" sz="4000" dirty="0" err="1"/>
              <a:t>disebut</a:t>
            </a:r>
            <a:r>
              <a:rPr lang="en-US" sz="4000" dirty="0"/>
              <a:t> Allah.</a:t>
            </a:r>
            <a:endParaRPr lang="en-ID" sz="4000" dirty="0"/>
          </a:p>
          <a:p>
            <a:pPr marL="0" indent="0">
              <a:buNone/>
            </a:pPr>
            <a:endParaRPr lang="en-ID" sz="26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Manusia</a:t>
            </a:r>
            <a:endParaRPr lang="en-ID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55576" y="1268760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keterbukaannya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 smtClean="0"/>
              <a:t>keindahan</a:t>
            </a:r>
            <a:r>
              <a:rPr lang="en-US" sz="2000" dirty="0" smtClean="0"/>
              <a:t> </a:t>
            </a: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kenyataan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alam</a:t>
            </a:r>
            <a:r>
              <a:rPr lang="en-US" sz="2000" dirty="0"/>
              <a:t> </a:t>
            </a:r>
            <a:r>
              <a:rPr lang="en-US" sz="2000" dirty="0" err="1"/>
              <a:t>semesta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;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pengertiannya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kebaikan</a:t>
            </a:r>
            <a:r>
              <a:rPr lang="en-US" sz="2000" dirty="0"/>
              <a:t> moral, </a:t>
            </a:r>
            <a:r>
              <a:rPr lang="en-US" sz="2000" dirty="0" err="1"/>
              <a:t>kebebasan</a:t>
            </a:r>
            <a:r>
              <a:rPr lang="en-US" sz="2000" dirty="0"/>
              <a:t>, </a:t>
            </a:r>
            <a:r>
              <a:rPr lang="en-US" sz="2000" dirty="0" err="1"/>
              <a:t>suara</a:t>
            </a:r>
            <a:r>
              <a:rPr lang="en-US" sz="2000" dirty="0"/>
              <a:t> </a:t>
            </a:r>
            <a:r>
              <a:rPr lang="en-US" sz="2000" dirty="0" err="1"/>
              <a:t>hati</a:t>
            </a:r>
            <a:r>
              <a:rPr lang="en-US" sz="2000" dirty="0"/>
              <a:t>;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kerinduannya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ketidakterbatasan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kebahagiaan</a:t>
            </a:r>
            <a:r>
              <a:rPr lang="en-US" sz="2000" dirty="0"/>
              <a:t>, </a:t>
            </a:r>
            <a:r>
              <a:rPr lang="en-US" sz="2000" dirty="0" err="1"/>
              <a:t>manusia</a:t>
            </a:r>
            <a:r>
              <a:rPr lang="en-US" sz="2000" dirty="0"/>
              <a:t>  </a:t>
            </a:r>
            <a:r>
              <a:rPr lang="en-US" sz="2000" dirty="0" err="1"/>
              <a:t>terus</a:t>
            </a:r>
            <a:r>
              <a:rPr lang="en-US" sz="2000" dirty="0"/>
              <a:t>  </a:t>
            </a:r>
            <a:r>
              <a:rPr lang="en-US" sz="2000" dirty="0" err="1" smtClean="0"/>
              <a:t>bertanya-tanya</a:t>
            </a:r>
            <a:r>
              <a:rPr lang="en-US" sz="2000" dirty="0" smtClean="0"/>
              <a:t>  </a:t>
            </a:r>
            <a:r>
              <a:rPr lang="en-US" sz="2000" dirty="0" err="1"/>
              <a:t>akan</a:t>
            </a:r>
            <a:r>
              <a:rPr lang="en-US" sz="2000" dirty="0"/>
              <a:t>  </a:t>
            </a:r>
            <a:r>
              <a:rPr lang="en-US" sz="2000" dirty="0" err="1"/>
              <a:t>adanya</a:t>
            </a:r>
            <a:r>
              <a:rPr lang="en-US" sz="2000" dirty="0"/>
              <a:t>  Allah. 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Dalam</a:t>
            </a:r>
            <a:r>
              <a:rPr lang="en-US" sz="2000" dirty="0" smtClean="0"/>
              <a:t>  </a:t>
            </a:r>
            <a:r>
              <a:rPr lang="en-US" sz="2000" dirty="0" err="1"/>
              <a:t>semuanya</a:t>
            </a:r>
            <a:r>
              <a:rPr lang="en-US" sz="2000" dirty="0"/>
              <a:t>  </a:t>
            </a:r>
            <a:r>
              <a:rPr lang="en-US" sz="2000" dirty="0" err="1"/>
              <a:t>itu</a:t>
            </a:r>
            <a:r>
              <a:rPr lang="en-US" sz="2000" dirty="0"/>
              <a:t> 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 </a:t>
            </a:r>
            <a:r>
              <a:rPr lang="en-US" sz="2000" dirty="0" err="1"/>
              <a:t>adanya</a:t>
            </a:r>
            <a:r>
              <a:rPr lang="en-US" sz="2000" dirty="0"/>
              <a:t>  </a:t>
            </a:r>
            <a:r>
              <a:rPr lang="en-US" sz="2000" dirty="0" err="1"/>
              <a:t>tanda-tanda</a:t>
            </a:r>
            <a:r>
              <a:rPr lang="en-US" sz="2000" dirty="0"/>
              <a:t>  </a:t>
            </a:r>
            <a:r>
              <a:rPr lang="en-US" sz="2000" dirty="0" err="1"/>
              <a:t>jiwa</a:t>
            </a:r>
            <a:r>
              <a:rPr lang="en-US" sz="2000" dirty="0"/>
              <a:t>  </a:t>
            </a:r>
            <a:r>
              <a:rPr lang="en-US" sz="2000" dirty="0" err="1"/>
              <a:t>rohani</a:t>
            </a:r>
            <a:r>
              <a:rPr lang="en-US" sz="2000" dirty="0"/>
              <a:t>. </a:t>
            </a:r>
            <a:r>
              <a:rPr lang="en-US" sz="2000" dirty="0" err="1"/>
              <a:t>Karena</a:t>
            </a:r>
            <a:r>
              <a:rPr lang="en-US" sz="2000" dirty="0"/>
              <a:t>  </a:t>
            </a:r>
            <a:r>
              <a:rPr lang="en-US" sz="2000" dirty="0" err="1"/>
              <a:t>benih</a:t>
            </a:r>
            <a:r>
              <a:rPr lang="en-US" sz="2000" dirty="0"/>
              <a:t> </a:t>
            </a:r>
            <a:r>
              <a:rPr lang="en-US" sz="2000" dirty="0" err="1"/>
              <a:t>keabadian</a:t>
            </a:r>
            <a:r>
              <a:rPr lang="en-US" sz="2000" dirty="0"/>
              <a:t> yang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bawa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dirinya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dijelaskan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asal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materi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/>
              <a:t>jiwanya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Tuhan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realitas</a:t>
            </a:r>
            <a:r>
              <a:rPr lang="en-US" sz="2000" dirty="0"/>
              <a:t>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i="1" dirty="0" err="1"/>
              <a:t>Causa</a:t>
            </a:r>
            <a:r>
              <a:rPr lang="en-US" sz="2000" i="1" dirty="0"/>
              <a:t> Prima </a:t>
            </a:r>
            <a:r>
              <a:rPr lang="en-US" sz="2000" dirty="0"/>
              <a:t>(</a:t>
            </a:r>
            <a:r>
              <a:rPr lang="en-US" sz="2000" dirty="0" err="1"/>
              <a:t>Sebab</a:t>
            </a:r>
            <a:r>
              <a:rPr lang="en-US" sz="2000" dirty="0"/>
              <a:t> </a:t>
            </a:r>
            <a:r>
              <a:rPr lang="en-US" sz="2000" dirty="0" err="1" smtClean="0"/>
              <a:t>Pertama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 err="1"/>
              <a:t>Causa</a:t>
            </a:r>
            <a:r>
              <a:rPr lang="en-US" sz="2000" i="1" dirty="0"/>
              <a:t> </a:t>
            </a:r>
            <a:r>
              <a:rPr lang="en-US" sz="2000" i="1" dirty="0" err="1"/>
              <a:t>Finita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Tujuan</a:t>
            </a:r>
            <a:r>
              <a:rPr lang="en-US" sz="2000" dirty="0"/>
              <a:t>  </a:t>
            </a:r>
            <a:r>
              <a:rPr lang="en-US" sz="2000" dirty="0" err="1"/>
              <a:t>Akhir</a:t>
            </a:r>
            <a:r>
              <a:rPr lang="en-US" sz="2000" dirty="0"/>
              <a:t>)  </a:t>
            </a:r>
            <a:r>
              <a:rPr lang="en-US" sz="2000" dirty="0" err="1"/>
              <a:t>dari</a:t>
            </a:r>
            <a:r>
              <a:rPr lang="en-US" sz="2000" dirty="0"/>
              <a:t>  </a:t>
            </a:r>
            <a:r>
              <a:rPr lang="en-US" sz="2000" dirty="0" err="1"/>
              <a:t>segala</a:t>
            </a:r>
            <a:r>
              <a:rPr lang="en-US" sz="2000" dirty="0"/>
              <a:t>  </a:t>
            </a:r>
            <a:r>
              <a:rPr lang="en-US" sz="2000" dirty="0" err="1"/>
              <a:t>sesuatu</a:t>
            </a:r>
            <a:r>
              <a:rPr lang="en-US" sz="2000" dirty="0"/>
              <a:t>.  </a:t>
            </a:r>
            <a:r>
              <a:rPr lang="en-US" sz="2000" dirty="0" err="1"/>
              <a:t>Realitas</a:t>
            </a:r>
            <a:r>
              <a:rPr lang="en-US" sz="2000" dirty="0"/>
              <a:t>  </a:t>
            </a:r>
            <a:r>
              <a:rPr lang="en-US" sz="2000" dirty="0" err="1"/>
              <a:t>itulah</a:t>
            </a:r>
            <a:r>
              <a:rPr lang="en-US" sz="2000" dirty="0"/>
              <a:t>  yang  </a:t>
            </a:r>
            <a:r>
              <a:rPr lang="en-US" sz="2000" dirty="0" err="1"/>
              <a:t>dinamakan</a:t>
            </a:r>
            <a:r>
              <a:rPr lang="en-US" sz="2000" dirty="0"/>
              <a:t>  Allah. 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keberadaannya</a:t>
            </a:r>
            <a:r>
              <a:rPr lang="en-US" sz="2000" dirty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menghantarnya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menemu-kan</a:t>
            </a:r>
            <a:r>
              <a:rPr lang="en-US" sz="2000" dirty="0" smtClean="0"/>
              <a:t> </a:t>
            </a:r>
            <a:r>
              <a:rPr lang="en-US" sz="2000" dirty="0"/>
              <a:t>Allah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hidupnya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Hidup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Manusia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Sangat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Bernilai</a:t>
            </a:r>
            <a:r>
              <a:rPr lang="en-US" sz="2800" b="1" dirty="0">
                <a:latin typeface="Arial Narrow" pitchFamily="34" charset="0"/>
              </a:rPr>
              <a:t>, Indah, </a:t>
            </a:r>
            <a:r>
              <a:rPr lang="en-US" sz="2800" b="1" dirty="0" err="1">
                <a:latin typeface="Arial Narrow" pitchFamily="34" charset="0"/>
              </a:rPr>
              <a:t>namun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Terbatas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dan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Penuh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Misteri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196752"/>
            <a:ext cx="813690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1)    </a:t>
            </a:r>
            <a:r>
              <a:rPr lang="en-US" b="1" i="1" dirty="0" err="1"/>
              <a:t>Hidup</a:t>
            </a:r>
            <a:r>
              <a:rPr lang="en-US" b="1" i="1" dirty="0"/>
              <a:t> </a:t>
            </a:r>
            <a:r>
              <a:rPr lang="en-US" b="1" i="1" dirty="0" err="1"/>
              <a:t>Manusia</a:t>
            </a:r>
            <a:r>
              <a:rPr lang="en-US" b="1" i="1" dirty="0"/>
              <a:t> </a:t>
            </a:r>
            <a:r>
              <a:rPr lang="en-US" b="1" i="1" dirty="0" err="1"/>
              <a:t>Sangat</a:t>
            </a:r>
            <a:r>
              <a:rPr lang="en-US" b="1" i="1" dirty="0"/>
              <a:t> </a:t>
            </a:r>
            <a:r>
              <a:rPr lang="en-US" b="1" i="1" dirty="0" err="1"/>
              <a:t>Berharga</a:t>
            </a:r>
            <a:endParaRPr lang="en-ID" dirty="0"/>
          </a:p>
          <a:p>
            <a:r>
              <a:rPr lang="en-US" sz="800" dirty="0"/>
              <a:t> </a:t>
            </a:r>
            <a:endParaRPr lang="en-ID" sz="800" dirty="0"/>
          </a:p>
          <a:p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menggapai</a:t>
            </a:r>
            <a:r>
              <a:rPr lang="en-US" dirty="0" smtClean="0"/>
              <a:t> </a:t>
            </a:r>
            <a:r>
              <a:rPr lang="en-US" dirty="0" err="1" smtClean="0"/>
              <a:t>keabadian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 </a:t>
            </a:r>
            <a:r>
              <a:rPr lang="en-US" dirty="0" err="1"/>
              <a:t>terus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 smtClean="0"/>
              <a:t>karena</a:t>
            </a:r>
            <a:r>
              <a:rPr lang="en-US" dirty="0" smtClean="0"/>
              <a:t>  </a:t>
            </a:r>
            <a:r>
              <a:rPr lang="en-US" dirty="0" err="1"/>
              <a:t>bagi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 </a:t>
            </a:r>
            <a:r>
              <a:rPr lang="en-US" dirty="0" err="1"/>
              <a:t>sangat</a:t>
            </a:r>
            <a:r>
              <a:rPr lang="en-US" dirty="0"/>
              <a:t>  </a:t>
            </a:r>
            <a:r>
              <a:rPr lang="en-US" dirty="0" err="1"/>
              <a:t>berarti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bernilai</a:t>
            </a:r>
            <a:r>
              <a:rPr lang="en-US" dirty="0"/>
              <a:t>. </a:t>
            </a:r>
            <a:r>
              <a:rPr lang="en-US" dirty="0" err="1"/>
              <a:t>Bagaimanapun</a:t>
            </a:r>
            <a:r>
              <a:rPr lang="en-US" dirty="0"/>
              <a:t>   </a:t>
            </a:r>
            <a:r>
              <a:rPr lang="en-US" dirty="0" err="1"/>
              <a:t>juga</a:t>
            </a:r>
            <a:r>
              <a:rPr lang="en-US" dirty="0"/>
              <a:t>   </a:t>
            </a:r>
            <a:r>
              <a:rPr lang="en-US" dirty="0" err="1"/>
              <a:t>manusia</a:t>
            </a:r>
            <a:r>
              <a:rPr lang="en-US" dirty="0"/>
              <a:t>   </a:t>
            </a:r>
            <a:r>
              <a:rPr lang="en-US" dirty="0" err="1"/>
              <a:t>senantiasa</a:t>
            </a:r>
            <a:r>
              <a:rPr lang="en-US" dirty="0"/>
              <a:t>   </a:t>
            </a:r>
            <a:r>
              <a:rPr lang="en-US" dirty="0" err="1"/>
              <a:t>berusaha</a:t>
            </a:r>
            <a:r>
              <a:rPr lang="en-US" dirty="0"/>
              <a:t>   </a:t>
            </a:r>
            <a:r>
              <a:rPr lang="en-US" dirty="0" err="1"/>
              <a:t>untuk</a:t>
            </a:r>
            <a:r>
              <a:rPr lang="en-US" dirty="0"/>
              <a:t>   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berobat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perawatan</a:t>
            </a:r>
            <a:r>
              <a:rPr lang="en-US" dirty="0"/>
              <a:t>;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 smtClean="0"/>
              <a:t>anya</a:t>
            </a:r>
            <a:r>
              <a:rPr lang="en-US" dirty="0" smtClean="0"/>
              <a:t> </a:t>
            </a:r>
            <a:r>
              <a:rPr lang="en-US" dirty="0" err="1"/>
              <a:t>teracam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senjata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berharga</a:t>
            </a:r>
            <a:r>
              <a:rPr lang="en-US" dirty="0"/>
              <a:t>,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 </a:t>
            </a:r>
            <a:r>
              <a:rPr lang="en-US" dirty="0" err="1" smtClean="0"/>
              <a:t>Mereka</a:t>
            </a:r>
            <a:r>
              <a:rPr lang="en-US" dirty="0" smtClean="0"/>
              <a:t> 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mengamankan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selaras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, </a:t>
            </a:r>
            <a:r>
              <a:rPr lang="en-US" dirty="0" err="1"/>
              <a:t>alam</a:t>
            </a:r>
            <a:r>
              <a:rPr lang="en-US" dirty="0"/>
              <a:t>/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adikodrati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melanggengkan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keturunan</a:t>
            </a:r>
            <a:r>
              <a:rPr lang="en-US" dirty="0"/>
              <a:t>.</a:t>
            </a:r>
            <a:endParaRPr lang="en-ID" dirty="0"/>
          </a:p>
          <a:p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apapun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menyia-nyiakan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Kitab</a:t>
            </a:r>
            <a:r>
              <a:rPr lang="en-US" dirty="0" smtClean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, “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gunanya</a:t>
            </a:r>
            <a:r>
              <a:rPr lang="en-US" dirty="0"/>
              <a:t>  </a:t>
            </a:r>
            <a:r>
              <a:rPr lang="en-US" dirty="0" err="1"/>
              <a:t>seseorang</a:t>
            </a:r>
            <a:r>
              <a:rPr lang="en-US" dirty="0"/>
              <a:t> 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 </a:t>
            </a:r>
            <a:r>
              <a:rPr lang="en-US" dirty="0" err="1"/>
              <a:t>tetapi</a:t>
            </a:r>
            <a:r>
              <a:rPr lang="en-US" dirty="0"/>
              <a:t>  </a:t>
            </a:r>
            <a:r>
              <a:rPr lang="en-US" dirty="0" err="1"/>
              <a:t>ia</a:t>
            </a:r>
            <a:r>
              <a:rPr lang="en-US" dirty="0"/>
              <a:t> 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nyawanya</a:t>
            </a:r>
            <a:r>
              <a:rPr lang="en-US" dirty="0"/>
              <a:t>?” (</a:t>
            </a:r>
            <a:r>
              <a:rPr lang="en-US" dirty="0" err="1"/>
              <a:t>Mrk</a:t>
            </a:r>
            <a:r>
              <a:rPr lang="en-US" dirty="0"/>
              <a:t> 8:36).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:  “</a:t>
            </a:r>
            <a:r>
              <a:rPr lang="en-US" dirty="0" smtClean="0"/>
              <a:t>orang 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 smtClean="0"/>
              <a:t>memberikan</a:t>
            </a:r>
            <a:r>
              <a:rPr lang="en-US" dirty="0" smtClean="0"/>
              <a:t>  </a:t>
            </a:r>
            <a:r>
              <a:rPr lang="en-US" dirty="0" err="1"/>
              <a:t>segala</a:t>
            </a:r>
            <a:r>
              <a:rPr lang="en-US" dirty="0"/>
              <a:t>  yang  </a:t>
            </a:r>
            <a:r>
              <a:rPr lang="en-US" dirty="0" err="1"/>
              <a:t>dipunyainya</a:t>
            </a:r>
            <a:r>
              <a:rPr lang="en-US" dirty="0"/>
              <a:t>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nyawanya</a:t>
            </a:r>
            <a:r>
              <a:rPr lang="en-US" dirty="0"/>
              <a:t>”  (</a:t>
            </a:r>
            <a:r>
              <a:rPr lang="en-US" dirty="0" err="1"/>
              <a:t>Ayb</a:t>
            </a:r>
            <a:r>
              <a:rPr lang="en-US" dirty="0"/>
              <a:t>  2:4).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 smtClean="0"/>
              <a:t>memang</a:t>
            </a:r>
            <a:r>
              <a:rPr lang="en-US" dirty="0" smtClean="0"/>
              <a:t>  </a:t>
            </a:r>
            <a:r>
              <a:rPr lang="en-US" dirty="0" err="1"/>
              <a:t>sangat</a:t>
            </a:r>
            <a:r>
              <a:rPr lang="en-US" dirty="0"/>
              <a:t>  </a:t>
            </a:r>
            <a:r>
              <a:rPr lang="en-US" dirty="0" err="1"/>
              <a:t>bernilai</a:t>
            </a:r>
            <a:r>
              <a:rPr lang="en-US" dirty="0"/>
              <a:t>,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itu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diselamatkan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 smtClean="0"/>
              <a:t>Hidup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Manusia</a:t>
            </a:r>
            <a:r>
              <a:rPr lang="en-US" sz="3600" b="1" dirty="0" smtClean="0"/>
              <a:t>…..</a:t>
            </a:r>
            <a:endParaRPr lang="en-ID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/>
              <a:t>2)    </a:t>
            </a:r>
            <a:r>
              <a:rPr lang="en-US" b="1" i="1" dirty="0" err="1"/>
              <a:t>Hidup</a:t>
            </a:r>
            <a:r>
              <a:rPr lang="en-US" b="1" i="1" dirty="0"/>
              <a:t> </a:t>
            </a:r>
            <a:r>
              <a:rPr lang="en-US" b="1" i="1" dirty="0" err="1"/>
              <a:t>Manusia</a:t>
            </a:r>
            <a:r>
              <a:rPr lang="en-US" b="1" i="1" dirty="0"/>
              <a:t> Indah Dan </a:t>
            </a:r>
            <a:r>
              <a:rPr lang="en-US" b="1" i="1" dirty="0" err="1"/>
              <a:t>Mengagumkan</a:t>
            </a:r>
            <a:endParaRPr lang="en-ID" dirty="0"/>
          </a:p>
          <a:p>
            <a:pPr marL="0" indent="0">
              <a:buNone/>
            </a:pPr>
            <a:r>
              <a:rPr lang="en-US" sz="1300" dirty="0"/>
              <a:t> </a:t>
            </a:r>
            <a:endParaRPr lang="en-ID" sz="1300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indah</a:t>
            </a:r>
            <a:r>
              <a:rPr lang="en-US" dirty="0"/>
              <a:t>.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 smtClean="0"/>
              <a:t>mengata-kan</a:t>
            </a:r>
            <a:r>
              <a:rPr lang="en-US" dirty="0" smtClean="0"/>
              <a:t>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 smtClean="0"/>
              <a:t>terasa</a:t>
            </a:r>
            <a:r>
              <a:rPr lang="en-US" dirty="0" smtClean="0"/>
              <a:t>  </a:t>
            </a:r>
            <a:r>
              <a:rPr lang="en-US" dirty="0" err="1"/>
              <a:t>pahit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 </a:t>
            </a:r>
            <a:r>
              <a:rPr lang="en-US" dirty="0" err="1"/>
              <a:t>penderitaan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smtClean="0"/>
              <a:t>yang  </a:t>
            </a:r>
            <a:r>
              <a:rPr lang="en-US" dirty="0" err="1"/>
              <a:t>dialami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mengaburkan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yang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 smtClean="0"/>
              <a:t>mengagumkan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normal,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 </a:t>
            </a:r>
            <a:r>
              <a:rPr lang="en-US" dirty="0" err="1"/>
              <a:t>keindahan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cobaan</a:t>
            </a:r>
            <a:r>
              <a:rPr lang="en-US" dirty="0"/>
              <a:t>, </a:t>
            </a:r>
            <a:r>
              <a:rPr lang="en-US" dirty="0" err="1"/>
              <a:t>penderitaan</a:t>
            </a:r>
            <a:r>
              <a:rPr lang="en-US" dirty="0"/>
              <a:t>,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vonis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lama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/>
              <a:t>sesuatu</a:t>
            </a:r>
            <a:r>
              <a:rPr lang="en-US" dirty="0"/>
              <a:t>  yang  </a:t>
            </a:r>
            <a:r>
              <a:rPr lang="en-US" dirty="0" err="1"/>
              <a:t>dilakukan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mempunyai</a:t>
            </a:r>
            <a:r>
              <a:rPr lang="en-US" dirty="0"/>
              <a:t>  </a:t>
            </a:r>
            <a:r>
              <a:rPr lang="en-US" dirty="0" err="1"/>
              <a:t>sisi</a:t>
            </a:r>
            <a:r>
              <a:rPr lang="en-US" dirty="0"/>
              <a:t>  yang  </a:t>
            </a:r>
            <a:r>
              <a:rPr lang="en-US" dirty="0" err="1"/>
              <a:t>lebih</a:t>
            </a:r>
            <a:r>
              <a:rPr lang="en-US" dirty="0"/>
              <a:t>  </a:t>
            </a:r>
            <a:r>
              <a:rPr lang="en-US" dirty="0" err="1"/>
              <a:t>tajam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seakan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  <a:endParaRPr lang="en-ID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Bila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cermati</a:t>
            </a:r>
            <a:r>
              <a:rPr lang="en-US" dirty="0"/>
              <a:t>,  </a:t>
            </a:r>
            <a:r>
              <a:rPr lang="en-US" dirty="0" err="1"/>
              <a:t>kita</a:t>
            </a:r>
            <a:r>
              <a:rPr lang="en-US" dirty="0"/>
              <a:t> 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menemukan</a:t>
            </a:r>
            <a:r>
              <a:rPr lang="en-US" dirty="0"/>
              <a:t>  </a:t>
            </a:r>
            <a:r>
              <a:rPr lang="en-US" dirty="0" err="1"/>
              <a:t>bahwa</a:t>
            </a:r>
            <a:r>
              <a:rPr lang="en-US" dirty="0"/>
              <a:t>  </a:t>
            </a:r>
            <a:r>
              <a:rPr lang="en-US" dirty="0" err="1"/>
              <a:t>ternyata</a:t>
            </a:r>
            <a:r>
              <a:rPr lang="en-US" dirty="0"/>
              <a:t>  </a:t>
            </a:r>
            <a:r>
              <a:rPr lang="en-US" dirty="0" err="1"/>
              <a:t>sebagian</a:t>
            </a:r>
            <a:r>
              <a:rPr lang="en-US" dirty="0"/>
              <a:t>  </a:t>
            </a:r>
            <a:r>
              <a:rPr lang="en-US" dirty="0" smtClean="0"/>
              <a:t>orang</a:t>
            </a:r>
            <a:r>
              <a:rPr lang="en-ID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yang </a:t>
            </a:r>
            <a:r>
              <a:rPr lang="en-US" dirty="0" err="1"/>
              <a:t>sungguh-sungguh</a:t>
            </a:r>
            <a:r>
              <a:rPr lang="en-US" dirty="0"/>
              <a:t> </a:t>
            </a:r>
            <a:r>
              <a:rPr lang="en-US" dirty="0" err="1"/>
              <a:t>utuh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hidupnya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lama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kematian</a:t>
            </a:r>
            <a:r>
              <a:rPr lang="en-US" dirty="0"/>
              <a:t>,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menyadari</a:t>
            </a:r>
            <a:r>
              <a:rPr lang="en-US" dirty="0" smtClean="0"/>
              <a:t>  </a:t>
            </a:r>
            <a:r>
              <a:rPr lang="en-US" dirty="0" err="1" smtClean="0"/>
              <a:t>betapa</a:t>
            </a:r>
            <a:r>
              <a:rPr lang="en-US" dirty="0" smtClean="0"/>
              <a:t> </a:t>
            </a:r>
            <a:r>
              <a:rPr lang="en-US" dirty="0" err="1" smtClean="0"/>
              <a:t>indah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bernilainya</a:t>
            </a:r>
            <a:r>
              <a:rPr lang="en-US" dirty="0" smtClean="0"/>
              <a:t>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ini</a:t>
            </a:r>
            <a:r>
              <a:rPr lang="en-US" dirty="0"/>
              <a:t>.  </a:t>
            </a:r>
            <a:r>
              <a:rPr lang="en-US" dirty="0" err="1"/>
              <a:t>Hidup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sungguh</a:t>
            </a:r>
            <a:r>
              <a:rPr lang="en-US" dirty="0"/>
              <a:t> </a:t>
            </a:r>
            <a:r>
              <a:rPr lang="en-US" dirty="0" err="1"/>
              <a:t>mengagumkan</a:t>
            </a:r>
            <a:r>
              <a:rPr lang="en-US" dirty="0"/>
              <a:t>!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Hidup</a:t>
            </a:r>
            <a:r>
              <a:rPr lang="en-US" sz="3200" b="1" dirty="0"/>
              <a:t> </a:t>
            </a:r>
            <a:r>
              <a:rPr lang="en-US" sz="3200" b="1" dirty="0" err="1"/>
              <a:t>Manusia</a:t>
            </a:r>
            <a:r>
              <a:rPr lang="en-US" sz="3200" b="1" dirty="0" smtClean="0"/>
              <a:t>…..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i="1" dirty="0"/>
              <a:t>3)    </a:t>
            </a:r>
            <a:r>
              <a:rPr lang="en-US" sz="5000" b="1" i="1" dirty="0" err="1"/>
              <a:t>Hidup</a:t>
            </a:r>
            <a:r>
              <a:rPr lang="en-US" sz="5000" b="1" i="1" dirty="0"/>
              <a:t> </a:t>
            </a:r>
            <a:r>
              <a:rPr lang="en-US" sz="5000" b="1" i="1" dirty="0" err="1"/>
              <a:t>Manusia</a:t>
            </a:r>
            <a:r>
              <a:rPr lang="en-US" sz="5000" b="1" i="1" dirty="0"/>
              <a:t> </a:t>
            </a:r>
            <a:r>
              <a:rPr lang="en-US" sz="5000" b="1" i="1" dirty="0" err="1"/>
              <a:t>Terbatas</a:t>
            </a:r>
            <a:endParaRPr lang="en-ID" sz="5000" dirty="0"/>
          </a:p>
          <a:p>
            <a:pPr marL="0" indent="0">
              <a:buNone/>
            </a:pPr>
            <a:r>
              <a:rPr lang="en-US" sz="1700" dirty="0"/>
              <a:t> </a:t>
            </a:r>
            <a:endParaRPr lang="en-ID" sz="1700" dirty="0"/>
          </a:p>
          <a:p>
            <a:r>
              <a:rPr lang="en-US" sz="4000" dirty="0" err="1"/>
              <a:t>Sekalipun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 smtClean="0"/>
              <a:t>manusia</a:t>
            </a:r>
            <a:r>
              <a:rPr lang="en-US" sz="4000" dirty="0" smtClean="0"/>
              <a:t> </a:t>
            </a:r>
            <a:r>
              <a:rPr lang="en-US" sz="4000" dirty="0" err="1"/>
              <a:t>berharga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indah</a:t>
            </a:r>
            <a:r>
              <a:rPr lang="en-US" sz="4000" dirty="0"/>
              <a:t>,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berkuasa</a:t>
            </a:r>
            <a:r>
              <a:rPr lang="en-US" sz="4000" dirty="0"/>
              <a:t>  </a:t>
            </a:r>
            <a:r>
              <a:rPr lang="en-US" sz="4000" dirty="0" err="1"/>
              <a:t>atasnya</a:t>
            </a:r>
            <a:r>
              <a:rPr lang="en-US" sz="4000" dirty="0"/>
              <a:t>.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selalu</a:t>
            </a:r>
            <a:r>
              <a:rPr lang="en-US" sz="4000" dirty="0"/>
              <a:t>  </a:t>
            </a:r>
            <a:r>
              <a:rPr lang="en-US" sz="4000" dirty="0" err="1"/>
              <a:t>dihadang</a:t>
            </a:r>
            <a:r>
              <a:rPr lang="en-US" sz="4000" dirty="0"/>
              <a:t>  </a:t>
            </a:r>
            <a:r>
              <a:rPr lang="en-US" sz="4000" dirty="0" err="1"/>
              <a:t>oleh</a:t>
            </a:r>
            <a:r>
              <a:rPr lang="en-US" sz="4000" dirty="0"/>
              <a:t>  </a:t>
            </a:r>
            <a:r>
              <a:rPr lang="en-US" sz="4000" dirty="0" err="1"/>
              <a:t>berbagai</a:t>
            </a:r>
            <a:r>
              <a:rPr lang="en-US" sz="4000" dirty="0"/>
              <a:t>  </a:t>
            </a:r>
            <a:r>
              <a:rPr lang="en-US" sz="4000" dirty="0" err="1"/>
              <a:t>tantangan</a:t>
            </a:r>
            <a:r>
              <a:rPr lang="en-US" sz="4000" dirty="0"/>
              <a:t>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penderitaan</a:t>
            </a:r>
            <a:r>
              <a:rPr lang="en-US" sz="4000" dirty="0"/>
              <a:t>,   </a:t>
            </a:r>
            <a:r>
              <a:rPr lang="en-US" sz="4000" dirty="0" err="1"/>
              <a:t>bahkan</a:t>
            </a:r>
            <a:r>
              <a:rPr lang="en-US" sz="4000" dirty="0"/>
              <a:t>   </a:t>
            </a:r>
            <a:r>
              <a:rPr lang="en-US" sz="4000" dirty="0" err="1"/>
              <a:t>berakhir</a:t>
            </a:r>
            <a:r>
              <a:rPr lang="en-US" sz="4000" dirty="0"/>
              <a:t>   </a:t>
            </a:r>
            <a:r>
              <a:rPr lang="en-US" sz="4000" dirty="0" err="1"/>
              <a:t>dengan</a:t>
            </a:r>
            <a:r>
              <a:rPr lang="en-US" sz="4000" dirty="0"/>
              <a:t>   </a:t>
            </a:r>
            <a:r>
              <a:rPr lang="en-US" sz="4000" dirty="0" err="1"/>
              <a:t>kematian</a:t>
            </a:r>
            <a:r>
              <a:rPr lang="en-US" sz="4000" dirty="0"/>
              <a:t>.   </a:t>
            </a:r>
            <a:r>
              <a:rPr lang="en-US" sz="4000" dirty="0" err="1" smtClean="0"/>
              <a:t>Betapapun</a:t>
            </a:r>
            <a:r>
              <a:rPr lang="en-US" sz="4000" dirty="0" smtClean="0"/>
              <a:t>   </a:t>
            </a:r>
            <a:r>
              <a:rPr lang="en-US" sz="4000" dirty="0" err="1" smtClean="0"/>
              <a:t>kerasnya</a:t>
            </a:r>
            <a:r>
              <a:rPr lang="en-US" sz="4000" dirty="0" smtClean="0"/>
              <a:t>   </a:t>
            </a:r>
            <a:r>
              <a:rPr lang="en-US" sz="4000" dirty="0" err="1"/>
              <a:t>usaha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mencapai</a:t>
            </a:r>
            <a:r>
              <a:rPr lang="en-US" sz="4000" dirty="0"/>
              <a:t> </a:t>
            </a:r>
            <a:r>
              <a:rPr lang="en-US" sz="4000" dirty="0" err="1"/>
              <a:t>keabadian</a:t>
            </a:r>
            <a:r>
              <a:rPr lang="en-US" sz="4000" dirty="0"/>
              <a:t>, </a:t>
            </a:r>
            <a:r>
              <a:rPr lang="en-US" sz="4000" dirty="0" err="1"/>
              <a:t>ia</a:t>
            </a:r>
            <a:r>
              <a:rPr lang="en-US" sz="4000" dirty="0"/>
              <a:t>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menerima</a:t>
            </a:r>
            <a:r>
              <a:rPr lang="en-US" sz="4000" dirty="0"/>
              <a:t> </a:t>
            </a:r>
            <a:r>
              <a:rPr lang="en-US" sz="4000" dirty="0" err="1"/>
              <a:t>kenyataan</a:t>
            </a:r>
            <a:r>
              <a:rPr lang="en-US" sz="4000" dirty="0"/>
              <a:t> </a:t>
            </a:r>
            <a:r>
              <a:rPr lang="en-US" sz="4000" dirty="0" err="1"/>
              <a:t>kalau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akhirnya</a:t>
            </a:r>
            <a:r>
              <a:rPr lang="en-US" sz="4000" dirty="0"/>
              <a:t>   </a:t>
            </a:r>
            <a:r>
              <a:rPr lang="en-US" sz="4000" dirty="0" err="1"/>
              <a:t>ia</a:t>
            </a:r>
            <a:r>
              <a:rPr lang="en-US" sz="4000" dirty="0"/>
              <a:t>   </a:t>
            </a:r>
            <a:r>
              <a:rPr lang="en-US" sz="4000" dirty="0" err="1"/>
              <a:t>akan</a:t>
            </a:r>
            <a:r>
              <a:rPr lang="en-US" sz="4000" dirty="0"/>
              <a:t>  </a:t>
            </a:r>
            <a:r>
              <a:rPr lang="en-US" sz="4000" dirty="0" err="1"/>
              <a:t>menghadapi</a:t>
            </a:r>
            <a:r>
              <a:rPr lang="en-US" sz="4000" dirty="0"/>
              <a:t>   </a:t>
            </a:r>
            <a:r>
              <a:rPr lang="en-US" sz="4000" dirty="0" err="1"/>
              <a:t>maut</a:t>
            </a:r>
            <a:r>
              <a:rPr lang="en-US" sz="4000" dirty="0"/>
              <a:t>.  </a:t>
            </a:r>
            <a:endParaRPr lang="en-US" sz="4000" dirty="0" smtClean="0"/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Mengapa</a:t>
            </a:r>
            <a:r>
              <a:rPr lang="en-US" sz="4000" dirty="0" smtClean="0"/>
              <a:t>   </a:t>
            </a:r>
            <a:r>
              <a:rPr lang="en-US" sz="4000" dirty="0" err="1"/>
              <a:t>harus</a:t>
            </a:r>
            <a:r>
              <a:rPr lang="en-US" sz="4000" dirty="0"/>
              <a:t>   </a:t>
            </a:r>
            <a:r>
              <a:rPr lang="en-US" sz="4000" dirty="0" err="1"/>
              <a:t>ada</a:t>
            </a:r>
            <a:r>
              <a:rPr lang="en-US" sz="4000" dirty="0"/>
              <a:t>   </a:t>
            </a:r>
            <a:r>
              <a:rPr lang="en-US" sz="4000" dirty="0" err="1"/>
              <a:t>penderitaan</a:t>
            </a:r>
            <a:r>
              <a:rPr lang="en-US" sz="4000" dirty="0"/>
              <a:t>  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kematian</a:t>
            </a:r>
            <a:r>
              <a:rPr lang="en-US" sz="4000" dirty="0"/>
              <a:t>?  </a:t>
            </a:r>
            <a:r>
              <a:rPr lang="en-US" sz="4000" dirty="0" err="1"/>
              <a:t>Apa</a:t>
            </a:r>
            <a:r>
              <a:rPr lang="en-US" sz="4000" dirty="0"/>
              <a:t>  </a:t>
            </a:r>
            <a:r>
              <a:rPr lang="en-US" sz="4000" dirty="0" err="1"/>
              <a:t>maknanya</a:t>
            </a:r>
            <a:r>
              <a:rPr lang="en-US" sz="4000" dirty="0" smtClean="0"/>
              <a:t>? Dari  </a:t>
            </a:r>
            <a:r>
              <a:rPr lang="en-US" sz="4000" dirty="0" err="1"/>
              <a:t>dirinya</a:t>
            </a:r>
            <a:r>
              <a:rPr lang="en-US" sz="4000" dirty="0"/>
              <a:t>  </a:t>
            </a:r>
            <a:r>
              <a:rPr lang="en-US" sz="4000" dirty="0" err="1"/>
              <a:t>sendiri</a:t>
            </a:r>
            <a:r>
              <a:rPr lang="en-US" sz="4000" dirty="0"/>
              <a:t>,  </a:t>
            </a:r>
            <a:r>
              <a:rPr lang="en-US" sz="4000" dirty="0" err="1"/>
              <a:t>manusia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 </a:t>
            </a:r>
            <a:r>
              <a:rPr lang="en-US" sz="4000" dirty="0" err="1"/>
              <a:t>membe</a:t>
            </a:r>
            <a:r>
              <a:rPr lang="en-US" sz="4000" dirty="0"/>
              <a:t> </a:t>
            </a:r>
            <a:r>
              <a:rPr lang="en-US" sz="4000" dirty="0" err="1"/>
              <a:t>ri</a:t>
            </a:r>
            <a:r>
              <a:rPr lang="en-US" sz="4000" dirty="0"/>
              <a:t> </a:t>
            </a:r>
            <a:r>
              <a:rPr lang="en-US" sz="4000" dirty="0" err="1"/>
              <a:t>jawaban</a:t>
            </a:r>
            <a:r>
              <a:rPr lang="en-US" sz="4000" dirty="0"/>
              <a:t>  </a:t>
            </a:r>
            <a:r>
              <a:rPr lang="en-US" sz="4000" dirty="0" err="1"/>
              <a:t>atas</a:t>
            </a:r>
            <a:r>
              <a:rPr lang="en-US" sz="4000" dirty="0"/>
              <a:t>  </a:t>
            </a:r>
            <a:r>
              <a:rPr lang="en-US" sz="4000" dirty="0" err="1"/>
              <a:t>pertanyaan</a:t>
            </a:r>
            <a:r>
              <a:rPr lang="en-US" sz="4000" dirty="0"/>
              <a:t>  yang  </a:t>
            </a:r>
            <a:r>
              <a:rPr lang="en-US" sz="4000" dirty="0" err="1"/>
              <a:t>sangat</a:t>
            </a:r>
            <a:r>
              <a:rPr lang="en-US" sz="4000" dirty="0"/>
              <a:t>  </a:t>
            </a:r>
            <a:r>
              <a:rPr lang="en-US" sz="4000" dirty="0" err="1"/>
              <a:t>mendasar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.  </a:t>
            </a:r>
            <a:r>
              <a:rPr lang="en-US" sz="4000" dirty="0" err="1"/>
              <a:t>Mungkin</a:t>
            </a:r>
            <a:r>
              <a:rPr lang="en-US" sz="4000" dirty="0"/>
              <a:t>  </a:t>
            </a:r>
            <a:r>
              <a:rPr lang="en-US" sz="4000" dirty="0" err="1"/>
              <a:t>kare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 </a:t>
            </a:r>
            <a:r>
              <a:rPr lang="en-US" sz="4000" dirty="0" err="1"/>
              <a:t>itu</a:t>
            </a:r>
            <a:r>
              <a:rPr lang="en-US" sz="4000" dirty="0"/>
              <a:t>  </a:t>
            </a:r>
            <a:r>
              <a:rPr lang="en-US" sz="4000" dirty="0" smtClean="0"/>
              <a:t>pula, </a:t>
            </a:r>
            <a:r>
              <a:rPr lang="en-US" sz="4000" dirty="0" err="1" smtClean="0"/>
              <a:t>banyak</a:t>
            </a:r>
            <a:r>
              <a:rPr lang="en-US" sz="4000" dirty="0" smtClean="0"/>
              <a:t> orang  yang  </a:t>
            </a:r>
            <a:r>
              <a:rPr lang="en-US" sz="4000" dirty="0" err="1" smtClean="0"/>
              <a:t>menjalani</a:t>
            </a:r>
            <a:r>
              <a:rPr lang="en-US" sz="4000" dirty="0" smtClean="0"/>
              <a:t>  </a:t>
            </a:r>
            <a:r>
              <a:rPr lang="en-US" sz="4000" dirty="0" err="1" smtClean="0"/>
              <a:t>hidupnya</a:t>
            </a:r>
            <a:r>
              <a:rPr lang="en-US" sz="4000" dirty="0" smtClean="0"/>
              <a:t> 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pesimis</a:t>
            </a:r>
            <a:r>
              <a:rPr lang="en-US" sz="4000" dirty="0" smtClean="0"/>
              <a:t>, </a:t>
            </a:r>
            <a:r>
              <a:rPr lang="en-US" sz="4000" dirty="0" err="1" smtClean="0"/>
              <a:t>sehingga</a:t>
            </a:r>
            <a:r>
              <a:rPr lang="en-US" sz="4000" dirty="0" smtClean="0"/>
              <a:t> 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akhirnya</a:t>
            </a:r>
            <a:r>
              <a:rPr lang="en-US" sz="4000" dirty="0" smtClean="0"/>
              <a:t> </a:t>
            </a:r>
            <a:r>
              <a:rPr lang="en-US" sz="4000" dirty="0" err="1" smtClean="0"/>
              <a:t>mautlah</a:t>
            </a:r>
            <a:r>
              <a:rPr lang="en-US" sz="4000" dirty="0" smtClean="0"/>
              <a:t> yang </a:t>
            </a:r>
            <a:r>
              <a:rPr lang="en-US" sz="4000" dirty="0" err="1" smtClean="0"/>
              <a:t>berkuasa</a:t>
            </a:r>
            <a:r>
              <a:rPr lang="en-US" sz="4000" dirty="0" smtClean="0"/>
              <a:t>. </a:t>
            </a:r>
          </a:p>
          <a:p>
            <a:r>
              <a:rPr lang="en-US" sz="4000" dirty="0" err="1" smtClean="0"/>
              <a:t>Ayub</a:t>
            </a:r>
            <a:r>
              <a:rPr lang="en-US" sz="4000" dirty="0" smtClean="0"/>
              <a:t>  </a:t>
            </a:r>
            <a:r>
              <a:rPr lang="en-US" sz="4000" dirty="0" err="1" smtClean="0"/>
              <a:t>menuturkan</a:t>
            </a:r>
            <a:r>
              <a:rPr lang="en-US" sz="4000" dirty="0" smtClean="0"/>
              <a:t>  </a:t>
            </a:r>
            <a:r>
              <a:rPr lang="en-US" sz="4000" dirty="0" err="1" smtClean="0"/>
              <a:t>bahwa</a:t>
            </a:r>
            <a:r>
              <a:rPr lang="en-US" sz="4000" dirty="0" smtClean="0"/>
              <a:t>:  </a:t>
            </a:r>
            <a:r>
              <a:rPr lang="en-US" sz="4000" i="1" dirty="0" smtClean="0"/>
              <a:t>“</a:t>
            </a:r>
            <a:r>
              <a:rPr lang="en-US" sz="4000" i="1" dirty="0" err="1" smtClean="0"/>
              <a:t>Manusia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lahir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dari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perempuan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singkat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umurnya</a:t>
            </a:r>
            <a:r>
              <a:rPr lang="en-US" sz="4000" i="1" dirty="0" smtClean="0"/>
              <a:t>.  </a:t>
            </a:r>
            <a:r>
              <a:rPr lang="en-US" sz="4000" i="1" dirty="0" err="1" smtClean="0"/>
              <a:t>Ia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hilang</a:t>
            </a:r>
            <a:r>
              <a:rPr lang="en-US" sz="4000" i="1" dirty="0" smtClean="0"/>
              <a:t>,  </a:t>
            </a:r>
            <a:r>
              <a:rPr lang="en-US" sz="4000" i="1" dirty="0" err="1" smtClean="0"/>
              <a:t>lenyap</a:t>
            </a:r>
            <a:r>
              <a:rPr lang="en-US" sz="4000" i="1" dirty="0" smtClean="0"/>
              <a:t>,  </a:t>
            </a:r>
            <a:r>
              <a:rPr lang="en-US" sz="4000" i="1" dirty="0" err="1" smtClean="0"/>
              <a:t>dan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tidak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dapat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bertahan</a:t>
            </a:r>
            <a:r>
              <a:rPr lang="en-US" sz="4000" i="1" dirty="0" smtClean="0"/>
              <a:t>”. 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Mazmur</a:t>
            </a:r>
            <a:r>
              <a:rPr lang="en-US" sz="4000" dirty="0" smtClean="0"/>
              <a:t>  </a:t>
            </a:r>
            <a:r>
              <a:rPr lang="en-US" sz="4000" dirty="0" err="1" smtClean="0"/>
              <a:t>dikatakan</a:t>
            </a:r>
            <a:r>
              <a:rPr lang="en-US" sz="4000" dirty="0" smtClean="0"/>
              <a:t>:</a:t>
            </a:r>
            <a:r>
              <a:rPr lang="en-US" sz="4000" i="1" dirty="0" smtClean="0"/>
              <a:t>“</a:t>
            </a:r>
            <a:r>
              <a:rPr lang="en-US" sz="4000" i="1" dirty="0" err="1" smtClean="0"/>
              <a:t>Hidup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manusia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hilang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lenyap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seperti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mimpi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seperti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rumput</a:t>
            </a:r>
            <a:r>
              <a:rPr lang="en-US" sz="4000" i="1" dirty="0" smtClean="0"/>
              <a:t> yang </a:t>
            </a:r>
            <a:r>
              <a:rPr lang="en-US" sz="4000" i="1" dirty="0" err="1" smtClean="0"/>
              <a:t>disabit</a:t>
            </a:r>
            <a:r>
              <a:rPr lang="en-US" sz="4000" i="1" dirty="0" smtClean="0"/>
              <a:t>. </a:t>
            </a:r>
            <a:r>
              <a:rPr lang="en-US" sz="4000" i="1" dirty="0" err="1" smtClean="0"/>
              <a:t>Pagi-pagi</a:t>
            </a:r>
            <a:r>
              <a:rPr lang="en-US" sz="4000" i="1" dirty="0" smtClean="0"/>
              <a:t>  </a:t>
            </a:r>
            <a:r>
              <a:rPr lang="en-US" sz="4000" i="1" dirty="0" err="1" smtClean="0"/>
              <a:t>berkembang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berbunga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waktu</a:t>
            </a:r>
            <a:r>
              <a:rPr lang="en-US" sz="4000" i="1" dirty="0" smtClean="0"/>
              <a:t> sore  </a:t>
            </a:r>
            <a:r>
              <a:rPr lang="en-US" sz="4000" i="1" dirty="0" err="1" smtClean="0"/>
              <a:t>layu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kering</a:t>
            </a:r>
            <a:r>
              <a:rPr lang="en-US" sz="4000" i="1" dirty="0" smtClean="0"/>
              <a:t>. Batas </a:t>
            </a:r>
            <a:r>
              <a:rPr lang="en-US" sz="4000" i="1" dirty="0" err="1" smtClean="0"/>
              <a:t>umur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manusia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tujuh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puluh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tahun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atau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delapan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puluh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jika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kuat</a:t>
            </a:r>
            <a:r>
              <a:rPr lang="en-US" sz="4000" i="1" dirty="0" smtClean="0"/>
              <a:t>.”</a:t>
            </a:r>
            <a:endParaRPr lang="en-ID" sz="4000" dirty="0" smtClean="0"/>
          </a:p>
          <a:p>
            <a:r>
              <a:rPr lang="en-US" sz="4000" dirty="0" err="1" smtClean="0"/>
              <a:t>Sebagai</a:t>
            </a:r>
            <a:r>
              <a:rPr lang="en-US" sz="4000" dirty="0" smtClean="0"/>
              <a:t>  </a:t>
            </a:r>
            <a:r>
              <a:rPr lang="en-US" sz="4000" dirty="0"/>
              <a:t>orang  </a:t>
            </a:r>
            <a:r>
              <a:rPr lang="en-US" sz="4000" dirty="0" err="1"/>
              <a:t>beriman</a:t>
            </a:r>
            <a:r>
              <a:rPr lang="en-US" sz="4000" dirty="0"/>
              <a:t>, </a:t>
            </a:r>
            <a:r>
              <a:rPr lang="en-US" sz="4000" dirty="0" err="1"/>
              <a:t>kita</a:t>
            </a:r>
            <a:r>
              <a:rPr lang="en-US" sz="4000" dirty="0"/>
              <a:t> 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belajar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 </a:t>
            </a:r>
            <a:r>
              <a:rPr lang="en-US" sz="4000" dirty="0" err="1"/>
              <a:t>Yesus</a:t>
            </a:r>
            <a:r>
              <a:rPr lang="en-US" sz="4000" dirty="0"/>
              <a:t> yang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lari</a:t>
            </a:r>
            <a:r>
              <a:rPr lang="en-US" sz="4000" dirty="0"/>
              <a:t> 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penderitaan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/>
              <a:t>menghadang</a:t>
            </a:r>
            <a:r>
              <a:rPr lang="en-US" sz="4000" dirty="0"/>
              <a:t> -</a:t>
            </a:r>
            <a:r>
              <a:rPr lang="en-US" sz="4000" dirty="0" err="1"/>
              <a:t>Nya</a:t>
            </a:r>
            <a:r>
              <a:rPr lang="en-US" sz="4000" dirty="0"/>
              <a:t>.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Yesus</a:t>
            </a:r>
            <a:r>
              <a:rPr lang="en-US" sz="4000" dirty="0"/>
              <a:t> </a:t>
            </a:r>
            <a:r>
              <a:rPr lang="en-US" sz="4000" dirty="0" err="1"/>
              <a:t>seberat</a:t>
            </a:r>
            <a:r>
              <a:rPr lang="en-US" sz="4000" dirty="0"/>
              <a:t> </a:t>
            </a:r>
            <a:r>
              <a:rPr lang="en-US" sz="4000" dirty="0" err="1"/>
              <a:t>apapun</a:t>
            </a:r>
            <a:r>
              <a:rPr lang="en-US" sz="4000" dirty="0"/>
              <a:t> </a:t>
            </a:r>
            <a:r>
              <a:rPr lang="en-US" sz="4000" dirty="0" err="1"/>
              <a:t>penderitaan</a:t>
            </a:r>
            <a:r>
              <a:rPr lang="en-US" sz="4000" dirty="0"/>
              <a:t> yang </a:t>
            </a:r>
            <a:r>
              <a:rPr lang="en-US" sz="4000" dirty="0" err="1"/>
              <a:t>akan</a:t>
            </a:r>
            <a:r>
              <a:rPr lang="en-US" sz="4000" dirty="0"/>
              <a:t>  </a:t>
            </a:r>
            <a:r>
              <a:rPr lang="en-US" sz="4000" dirty="0" err="1"/>
              <a:t>Ia</a:t>
            </a:r>
            <a:r>
              <a:rPr lang="en-US" sz="4000" dirty="0"/>
              <a:t>  </a:t>
            </a:r>
            <a:r>
              <a:rPr lang="en-US" sz="4000" dirty="0" err="1"/>
              <a:t>tanggung</a:t>
            </a:r>
            <a:r>
              <a:rPr lang="en-US" sz="4000" dirty="0"/>
              <a:t>,  </a:t>
            </a:r>
            <a:r>
              <a:rPr lang="en-US" sz="4000" dirty="0" err="1"/>
              <a:t>Ia</a:t>
            </a:r>
            <a:r>
              <a:rPr lang="en-US" sz="4000" dirty="0"/>
              <a:t>  </a:t>
            </a:r>
            <a:r>
              <a:rPr lang="en-US" sz="4000" dirty="0" err="1"/>
              <a:t>harus</a:t>
            </a:r>
            <a:r>
              <a:rPr lang="en-US" sz="4000" dirty="0"/>
              <a:t>  </a:t>
            </a:r>
            <a:r>
              <a:rPr lang="en-US" sz="4000" dirty="0" err="1"/>
              <a:t>berani</a:t>
            </a:r>
            <a:r>
              <a:rPr lang="en-US" sz="4000" dirty="0"/>
              <a:t>  </a:t>
            </a:r>
            <a:r>
              <a:rPr lang="en-US" sz="4000" dirty="0" err="1"/>
              <a:t>menghadapi</a:t>
            </a:r>
            <a:r>
              <a:rPr lang="en-US" sz="4000" dirty="0"/>
              <a:t> -</a:t>
            </a:r>
            <a:r>
              <a:rPr lang="en-US" sz="4000" dirty="0" err="1"/>
              <a:t>Nya</a:t>
            </a:r>
            <a:r>
              <a:rPr lang="en-US" sz="4000" dirty="0"/>
              <a:t>  </a:t>
            </a:r>
            <a:r>
              <a:rPr lang="en-US" sz="4000" dirty="0" err="1"/>
              <a:t>sampai</a:t>
            </a:r>
            <a:r>
              <a:rPr lang="en-US" sz="4000" dirty="0"/>
              <a:t>  </a:t>
            </a:r>
            <a:r>
              <a:rPr lang="en-US" sz="4000" dirty="0" err="1"/>
              <a:t>akhir</a:t>
            </a:r>
            <a:r>
              <a:rPr lang="en-US" sz="4000" dirty="0"/>
              <a:t>.  </a:t>
            </a:r>
            <a:r>
              <a:rPr lang="en-US" sz="4000" dirty="0" err="1"/>
              <a:t>Yesus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menjelaskan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gamblang</a:t>
            </a:r>
            <a:r>
              <a:rPr lang="en-US" sz="4000" dirty="0"/>
              <a:t>  </a:t>
            </a:r>
            <a:r>
              <a:rPr lang="en-US" sz="4000" dirty="0" err="1"/>
              <a:t>arti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makna</a:t>
            </a:r>
            <a:r>
              <a:rPr lang="en-US" sz="4000" dirty="0"/>
              <a:t>  </a:t>
            </a:r>
            <a:r>
              <a:rPr lang="en-US" sz="4000" dirty="0" err="1"/>
              <a:t>penderitaan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maut</a:t>
            </a:r>
            <a:r>
              <a:rPr lang="en-US" sz="4000" dirty="0"/>
              <a:t>, </a:t>
            </a:r>
            <a:r>
              <a:rPr lang="en-US" sz="4000" dirty="0" err="1"/>
              <a:t>tetapi</a:t>
            </a:r>
            <a:r>
              <a:rPr lang="en-US" sz="4000" dirty="0"/>
              <a:t> 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Salib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kebangkitan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melihat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menemukan</a:t>
            </a:r>
            <a:r>
              <a:rPr lang="en-US" sz="4000" dirty="0" smtClean="0"/>
              <a:t> </a:t>
            </a:r>
            <a:r>
              <a:rPr lang="en-US" sz="4000" dirty="0" err="1" smtClean="0"/>
              <a:t>tawaran</a:t>
            </a:r>
            <a:r>
              <a:rPr lang="en-US" sz="4000" dirty="0" smtClean="0"/>
              <a:t> </a:t>
            </a:r>
            <a:r>
              <a:rPr lang="en-US" sz="4000" dirty="0"/>
              <a:t>yang </a:t>
            </a:r>
            <a:r>
              <a:rPr lang="en-US" sz="4000" dirty="0" err="1" smtClean="0"/>
              <a:t>memberi</a:t>
            </a:r>
            <a:r>
              <a:rPr lang="en-US" sz="4000" dirty="0" smtClean="0"/>
              <a:t> </a:t>
            </a:r>
            <a:r>
              <a:rPr lang="en-US" sz="4000" dirty="0" err="1"/>
              <a:t>arti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penderitaan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smtClean="0"/>
              <a:t>m </a:t>
            </a:r>
            <a:r>
              <a:rPr lang="en-US" sz="4000" dirty="0" err="1"/>
              <a:t>ut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. </a:t>
            </a:r>
            <a:r>
              <a:rPr lang="en-US" sz="4000" dirty="0" err="1"/>
              <a:t>Bagi</a:t>
            </a:r>
            <a:r>
              <a:rPr lang="en-US" sz="4000" dirty="0"/>
              <a:t> orang lain, </a:t>
            </a:r>
            <a:r>
              <a:rPr lang="en-US" sz="4000" dirty="0" err="1"/>
              <a:t>salib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kebodohan</a:t>
            </a:r>
            <a:r>
              <a:rPr lang="en-US" sz="4000" dirty="0"/>
              <a:t>, </a:t>
            </a:r>
            <a:r>
              <a:rPr lang="en-US" sz="4000" dirty="0" err="1"/>
              <a:t>namun</a:t>
            </a:r>
            <a:r>
              <a:rPr lang="en-US" sz="4000" dirty="0"/>
              <a:t>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kita</a:t>
            </a:r>
            <a:r>
              <a:rPr lang="en-US" sz="4000" dirty="0"/>
              <a:t>  orang Kristen, </a:t>
            </a:r>
            <a:r>
              <a:rPr lang="en-US" sz="4000" dirty="0" err="1"/>
              <a:t>salib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 </a:t>
            </a:r>
            <a:r>
              <a:rPr lang="en-US" sz="4000" dirty="0" err="1" smtClean="0"/>
              <a:t>kekuatan</a:t>
            </a:r>
            <a:r>
              <a:rPr lang="en-US" sz="4000" dirty="0" smtClean="0"/>
              <a:t> Allah. </a:t>
            </a:r>
            <a:r>
              <a:rPr lang="en-US" sz="4000" dirty="0" err="1"/>
              <a:t>Bagi</a:t>
            </a:r>
            <a:r>
              <a:rPr lang="en-US" sz="4000" dirty="0"/>
              <a:t> </a:t>
            </a:r>
            <a:r>
              <a:rPr lang="en-US" sz="4000" dirty="0" err="1"/>
              <a:t>kebanyakan</a:t>
            </a:r>
            <a:r>
              <a:rPr lang="en-US" sz="4000" dirty="0"/>
              <a:t>  orang,  </a:t>
            </a:r>
            <a:r>
              <a:rPr lang="en-US" sz="4000" dirty="0" err="1"/>
              <a:t>Yesus</a:t>
            </a:r>
            <a:r>
              <a:rPr lang="en-US" sz="4000" dirty="0"/>
              <a:t>  “</a:t>
            </a:r>
            <a:r>
              <a:rPr lang="en-US" sz="4000" dirty="0" err="1"/>
              <a:t>mati</a:t>
            </a:r>
            <a:r>
              <a:rPr lang="en-US" sz="4000" dirty="0"/>
              <a:t>  </a:t>
            </a:r>
            <a:r>
              <a:rPr lang="en-US" sz="4000" dirty="0" err="1"/>
              <a:t>konyol</a:t>
            </a:r>
            <a:r>
              <a:rPr lang="en-US" sz="4000" dirty="0"/>
              <a:t>  </a:t>
            </a:r>
            <a:r>
              <a:rPr lang="en-US" sz="4000" dirty="0" err="1"/>
              <a:t>disalib</a:t>
            </a:r>
            <a:r>
              <a:rPr lang="en-US" sz="4000" dirty="0"/>
              <a:t>”. </a:t>
            </a:r>
            <a:r>
              <a:rPr lang="en-US" sz="4000" dirty="0" err="1"/>
              <a:t>Tetapi</a:t>
            </a:r>
            <a:r>
              <a:rPr lang="en-US" sz="4000" dirty="0"/>
              <a:t>  </a:t>
            </a:r>
            <a:r>
              <a:rPr lang="en-US" sz="4000" dirty="0" err="1"/>
              <a:t>ternyata</a:t>
            </a:r>
            <a:r>
              <a:rPr lang="en-US" sz="4000" dirty="0"/>
              <a:t>  </a:t>
            </a:r>
            <a:r>
              <a:rPr lang="en-US" sz="4000" dirty="0" err="1"/>
              <a:t>tidak</a:t>
            </a:r>
            <a:r>
              <a:rPr lang="en-US" sz="4000" dirty="0"/>
              <a:t>!  </a:t>
            </a:r>
            <a:r>
              <a:rPr lang="en-US" sz="4000" dirty="0" err="1"/>
              <a:t>Terbukti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Allah </a:t>
            </a:r>
            <a:r>
              <a:rPr lang="en-US" sz="4000" dirty="0" err="1" smtClean="0"/>
              <a:t>membangkitkan</a:t>
            </a:r>
            <a:r>
              <a:rPr lang="en-US" sz="4000" dirty="0" smtClean="0"/>
              <a:t> </a:t>
            </a:r>
            <a:r>
              <a:rPr lang="en-US" sz="4000" dirty="0" err="1"/>
              <a:t>Dia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alam</a:t>
            </a:r>
            <a:r>
              <a:rPr lang="en-US" sz="4000" dirty="0"/>
              <a:t> </a:t>
            </a:r>
            <a:r>
              <a:rPr lang="en-US" sz="4000" dirty="0" err="1"/>
              <a:t>maut</a:t>
            </a:r>
            <a:r>
              <a:rPr lang="en-US" sz="4000" dirty="0"/>
              <a:t>.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bangkitan</a:t>
            </a:r>
            <a:r>
              <a:rPr lang="en-US" sz="4000" dirty="0"/>
              <a:t> </a:t>
            </a:r>
            <a:r>
              <a:rPr lang="en-US" sz="4000" dirty="0" err="1"/>
              <a:t>inilah</a:t>
            </a:r>
            <a:r>
              <a:rPr lang="en-US" sz="4000" dirty="0"/>
              <a:t> yang </a:t>
            </a:r>
            <a:r>
              <a:rPr lang="en-US" sz="4000" dirty="0" err="1" smtClean="0"/>
              <a:t>memberi</a:t>
            </a:r>
            <a:r>
              <a:rPr lang="en-US" sz="4000" dirty="0" smtClean="0"/>
              <a:t> </a:t>
            </a:r>
            <a:r>
              <a:rPr lang="en-US" sz="4000" dirty="0" err="1"/>
              <a:t>arti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penderitaan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kematian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 . </a:t>
            </a:r>
            <a:r>
              <a:rPr lang="en-US" sz="4000" dirty="0" err="1"/>
              <a:t>Juga</a:t>
            </a:r>
            <a:r>
              <a:rPr lang="en-US" sz="4000" dirty="0"/>
              <a:t> </a:t>
            </a:r>
            <a:r>
              <a:rPr lang="en-US" sz="4000" dirty="0" err="1"/>
              <a:t>menjelaskan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Allah </a:t>
            </a:r>
            <a:r>
              <a:rPr lang="en-US" sz="4000" dirty="0" err="1"/>
              <a:t>hadir</a:t>
            </a:r>
            <a:r>
              <a:rPr lang="en-US" sz="4000" dirty="0"/>
              <a:t> </a:t>
            </a:r>
            <a:r>
              <a:rPr lang="en-US" sz="4000" dirty="0" err="1"/>
              <a:t>didalam</a:t>
            </a:r>
            <a:r>
              <a:rPr lang="en-US" sz="4000" dirty="0"/>
              <a:t> </a:t>
            </a:r>
            <a:r>
              <a:rPr lang="en-US" sz="4000" dirty="0" err="1"/>
              <a:t>setiap</a:t>
            </a:r>
            <a:r>
              <a:rPr lang="en-US" sz="4000" dirty="0"/>
              <a:t> </a:t>
            </a:r>
            <a:r>
              <a:rPr lang="en-US" sz="4000" dirty="0" err="1"/>
              <a:t>penderitaan</a:t>
            </a:r>
            <a:r>
              <a:rPr lang="en-US" sz="4000" dirty="0"/>
              <a:t> yang </a:t>
            </a:r>
            <a:r>
              <a:rPr lang="en-US" sz="4000" dirty="0" err="1"/>
              <a:t>dialami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</a:t>
            </a:r>
            <a:endParaRPr lang="en-ID" sz="4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44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Hidup</a:t>
            </a:r>
            <a:r>
              <a:rPr lang="en-US" sz="3200" b="1" dirty="0"/>
              <a:t> </a:t>
            </a:r>
            <a:r>
              <a:rPr lang="en-US" sz="3200" b="1" dirty="0" err="1"/>
              <a:t>Manusia</a:t>
            </a:r>
            <a:r>
              <a:rPr lang="en-US" sz="3200" b="1" dirty="0" smtClean="0"/>
              <a:t>…..</a:t>
            </a:r>
            <a:endParaRPr lang="en-ID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i="1" dirty="0"/>
              <a:t>3)    </a:t>
            </a:r>
            <a:r>
              <a:rPr lang="en-US" sz="3600" b="1" i="1" dirty="0" err="1"/>
              <a:t>Hidup</a:t>
            </a:r>
            <a:r>
              <a:rPr lang="en-US" sz="3600" b="1" i="1" dirty="0"/>
              <a:t> </a:t>
            </a:r>
            <a:r>
              <a:rPr lang="en-US" sz="3600" b="1" i="1" dirty="0" err="1"/>
              <a:t>Manusia</a:t>
            </a:r>
            <a:r>
              <a:rPr lang="en-US" sz="3600" b="1" i="1" dirty="0"/>
              <a:t> </a:t>
            </a:r>
            <a:r>
              <a:rPr lang="en-US" sz="3600" b="1" i="1" dirty="0" err="1"/>
              <a:t>Terbatas</a:t>
            </a:r>
            <a:endParaRPr lang="en-ID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D" sz="1500" dirty="0"/>
          </a:p>
          <a:p>
            <a:r>
              <a:rPr lang="en-US" sz="3500" dirty="0" err="1" smtClean="0"/>
              <a:t>Melalui</a:t>
            </a:r>
            <a:r>
              <a:rPr lang="en-US" sz="3500" dirty="0" smtClean="0"/>
              <a:t>   </a:t>
            </a:r>
            <a:r>
              <a:rPr lang="en-US" sz="3500" dirty="0" err="1"/>
              <a:t>penderitaan</a:t>
            </a:r>
            <a:r>
              <a:rPr lang="en-US" sz="3500" dirty="0"/>
              <a:t>  </a:t>
            </a:r>
            <a:r>
              <a:rPr lang="en-US" sz="3500" dirty="0" err="1"/>
              <a:t>dan</a:t>
            </a:r>
            <a:r>
              <a:rPr lang="en-US" sz="3500" dirty="0"/>
              <a:t>   </a:t>
            </a:r>
            <a:r>
              <a:rPr lang="en-US" sz="3500" dirty="0" err="1"/>
              <a:t>wafat</a:t>
            </a:r>
            <a:r>
              <a:rPr lang="en-US" sz="3500" dirty="0"/>
              <a:t>  </a:t>
            </a:r>
            <a:r>
              <a:rPr lang="en-US" sz="3500" dirty="0" err="1"/>
              <a:t>Yesus</a:t>
            </a:r>
            <a:r>
              <a:rPr lang="en-US" sz="3500" dirty="0"/>
              <a:t>,  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diajar</a:t>
            </a:r>
            <a:r>
              <a:rPr lang="en-US" sz="3500" dirty="0"/>
              <a:t>  </a:t>
            </a:r>
            <a:r>
              <a:rPr lang="en-US" sz="3500" dirty="0" err="1"/>
              <a:t>untuk</a:t>
            </a:r>
            <a:r>
              <a:rPr lang="en-US" sz="3500" dirty="0"/>
              <a:t>   </a:t>
            </a:r>
            <a:r>
              <a:rPr lang="en-US" sz="3500" dirty="0" err="1" smtClean="0"/>
              <a:t>menemukan</a:t>
            </a:r>
            <a:r>
              <a:rPr lang="en-US" sz="3500" dirty="0" smtClean="0"/>
              <a:t> </a:t>
            </a:r>
            <a:r>
              <a:rPr lang="en-US" sz="3500" dirty="0" err="1" smtClean="0"/>
              <a:t>kesela-matan</a:t>
            </a:r>
            <a:r>
              <a:rPr lang="en-US" sz="3500" dirty="0" smtClean="0"/>
              <a:t> </a:t>
            </a:r>
            <a:r>
              <a:rPr lang="en-US" sz="3500" dirty="0" err="1"/>
              <a:t>dalam</a:t>
            </a:r>
            <a:r>
              <a:rPr lang="en-US" sz="3500" dirty="0"/>
              <a:t> </a:t>
            </a:r>
            <a:r>
              <a:rPr lang="en-US" sz="3500" dirty="0" err="1"/>
              <a:t>penderitaan</a:t>
            </a:r>
            <a:r>
              <a:rPr lang="en-US" sz="3500" dirty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/>
              <a:t>kematiaan</a:t>
            </a:r>
            <a:r>
              <a:rPr lang="en-US" sz="3500" dirty="0"/>
              <a:t> yang 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alami</a:t>
            </a:r>
            <a:r>
              <a:rPr lang="en-US" sz="3500" dirty="0"/>
              <a:t>. </a:t>
            </a:r>
            <a:r>
              <a:rPr lang="en-US" sz="3500" dirty="0" err="1"/>
              <a:t>Karena</a:t>
            </a:r>
            <a:r>
              <a:rPr lang="en-US" sz="3500" dirty="0"/>
              <a:t>  </a:t>
            </a:r>
            <a:r>
              <a:rPr lang="en-US" sz="3500" dirty="0" err="1"/>
              <a:t>itu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boleh</a:t>
            </a:r>
            <a:r>
              <a:rPr lang="en-US" sz="3500" dirty="0"/>
              <a:t> </a:t>
            </a:r>
            <a:r>
              <a:rPr lang="en-US" sz="3500" dirty="0" err="1"/>
              <a:t>berharap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 smtClean="0"/>
              <a:t>percaya</a:t>
            </a:r>
            <a:r>
              <a:rPr lang="en-US" sz="3500" dirty="0" smtClean="0"/>
              <a:t> </a:t>
            </a:r>
            <a:r>
              <a:rPr lang="en-US" sz="3500" dirty="0" err="1" smtClean="0"/>
              <a:t>bahwa</a:t>
            </a:r>
            <a:r>
              <a:rPr lang="en-US" sz="3500" dirty="0" smtClean="0"/>
              <a:t>:</a:t>
            </a:r>
            <a:r>
              <a:rPr lang="en-ID" sz="3500" dirty="0"/>
              <a:t> </a:t>
            </a:r>
            <a:r>
              <a:rPr lang="en-US" sz="3500" dirty="0" err="1" smtClean="0"/>
              <a:t>Dalam</a:t>
            </a:r>
            <a:r>
              <a:rPr lang="en-US" sz="3500" dirty="0" smtClean="0"/>
              <a:t>  </a:t>
            </a:r>
            <a:r>
              <a:rPr lang="en-US" sz="3500" dirty="0" err="1"/>
              <a:t>setiap</a:t>
            </a:r>
            <a:r>
              <a:rPr lang="en-US" sz="3500" dirty="0"/>
              <a:t>  </a:t>
            </a:r>
            <a:r>
              <a:rPr lang="en-US" sz="3500" dirty="0" err="1"/>
              <a:t>penderitaan</a:t>
            </a:r>
            <a:r>
              <a:rPr lang="en-US" sz="3500" dirty="0"/>
              <a:t>,  </a:t>
            </a:r>
            <a:r>
              <a:rPr lang="en-US" sz="3500" dirty="0" err="1"/>
              <a:t>kegagalan</a:t>
            </a:r>
            <a:r>
              <a:rPr lang="en-US" sz="3500" dirty="0"/>
              <a:t>,  </a:t>
            </a:r>
            <a:r>
              <a:rPr lang="en-US" sz="3500" dirty="0" err="1" smtClean="0"/>
              <a:t>kekecewaan</a:t>
            </a:r>
            <a:r>
              <a:rPr lang="en-US" sz="3500" dirty="0" smtClean="0"/>
              <a:t>  </a:t>
            </a:r>
            <a:r>
              <a:rPr lang="en-US" sz="3500" dirty="0" err="1"/>
              <a:t>dan</a:t>
            </a:r>
            <a:r>
              <a:rPr lang="en-US" sz="3500" dirty="0"/>
              <a:t>  </a:t>
            </a:r>
            <a:r>
              <a:rPr lang="en-US" sz="3500" dirty="0" err="1" smtClean="0"/>
              <a:t>keputusasaan</a:t>
            </a:r>
            <a:r>
              <a:rPr lang="en-US" sz="3500" dirty="0"/>
              <a:t>, 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dapat</a:t>
            </a:r>
            <a:r>
              <a:rPr lang="en-US" sz="3500" dirty="0"/>
              <a:t> </a:t>
            </a:r>
            <a:r>
              <a:rPr lang="en-US" sz="3500" dirty="0" err="1" smtClean="0"/>
              <a:t>bertemu</a:t>
            </a:r>
            <a:r>
              <a:rPr lang="en-US" sz="3500" dirty="0" smtClean="0"/>
              <a:t> </a:t>
            </a:r>
            <a:r>
              <a:rPr lang="en-US" sz="3500" dirty="0" err="1"/>
              <a:t>dengan</a:t>
            </a:r>
            <a:r>
              <a:rPr lang="en-US" sz="3500" dirty="0"/>
              <a:t> Allah </a:t>
            </a:r>
            <a:r>
              <a:rPr lang="en-US" sz="3500" dirty="0" err="1"/>
              <a:t>karena</a:t>
            </a:r>
            <a:r>
              <a:rPr lang="en-US" sz="3500" dirty="0"/>
              <a:t> </a:t>
            </a:r>
            <a:r>
              <a:rPr lang="en-US" sz="3500" dirty="0" err="1"/>
              <a:t>ia</a:t>
            </a:r>
            <a:r>
              <a:rPr lang="en-US" sz="3500" dirty="0"/>
              <a:t> </a:t>
            </a:r>
            <a:r>
              <a:rPr lang="en-US" sz="3500" dirty="0" err="1"/>
              <a:t>senantiasa</a:t>
            </a:r>
            <a:r>
              <a:rPr lang="en-US" sz="3500" dirty="0"/>
              <a:t> </a:t>
            </a:r>
            <a:r>
              <a:rPr lang="en-US" sz="3500" dirty="0" err="1"/>
              <a:t>ada</a:t>
            </a:r>
            <a:r>
              <a:rPr lang="en-US" sz="3500" dirty="0"/>
              <a:t> </a:t>
            </a:r>
            <a:r>
              <a:rPr lang="en-US" sz="3500" dirty="0" err="1"/>
              <a:t>didekat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endParaRPr lang="en-ID" sz="3500" dirty="0"/>
          </a:p>
          <a:p>
            <a:r>
              <a:rPr lang="en-US" sz="3500" dirty="0" smtClean="0"/>
              <a:t>Allah  </a:t>
            </a:r>
            <a:r>
              <a:rPr lang="en-US" sz="3500" dirty="0" err="1"/>
              <a:t>ikut</a:t>
            </a:r>
            <a:r>
              <a:rPr lang="en-US" sz="3500" dirty="0"/>
              <a:t>  </a:t>
            </a:r>
            <a:r>
              <a:rPr lang="en-US" sz="3500" dirty="0" err="1" smtClean="0"/>
              <a:t>menderita</a:t>
            </a:r>
            <a:r>
              <a:rPr lang="en-US" sz="3500" dirty="0" smtClean="0"/>
              <a:t>  </a:t>
            </a:r>
            <a:r>
              <a:rPr lang="en-US" sz="3500" dirty="0" err="1"/>
              <a:t>bersama</a:t>
            </a:r>
            <a:r>
              <a:rPr lang="en-US" sz="3500" dirty="0"/>
              <a:t>  </a:t>
            </a:r>
            <a:r>
              <a:rPr lang="en-US" sz="3500" dirty="0" err="1"/>
              <a:t>dengan</a:t>
            </a:r>
            <a:r>
              <a:rPr lang="en-US" sz="3500" dirty="0"/>
              <a:t>  </a:t>
            </a:r>
            <a:r>
              <a:rPr lang="en-US" sz="3500" dirty="0" err="1"/>
              <a:t>kita</a:t>
            </a:r>
            <a:r>
              <a:rPr lang="en-US" sz="3500" dirty="0"/>
              <a:t>.  </a:t>
            </a:r>
            <a:r>
              <a:rPr lang="en-US" sz="3500" dirty="0" err="1"/>
              <a:t>Ia</a:t>
            </a:r>
            <a:r>
              <a:rPr lang="en-US" sz="3500" dirty="0"/>
              <a:t>  solider  </a:t>
            </a:r>
            <a:r>
              <a:rPr lang="en-US" sz="3500" dirty="0" err="1"/>
              <a:t>dengan</a:t>
            </a:r>
            <a:r>
              <a:rPr lang="en-US" sz="3500" dirty="0"/>
              <a:t>  </a:t>
            </a:r>
            <a:r>
              <a:rPr lang="en-US" sz="3500" dirty="0" err="1"/>
              <a:t>kita</a:t>
            </a:r>
            <a:r>
              <a:rPr lang="en-US" sz="3500" dirty="0"/>
              <a:t>.  </a:t>
            </a:r>
            <a:r>
              <a:rPr lang="en-US" sz="3500" dirty="0" err="1"/>
              <a:t>Setiap</a:t>
            </a:r>
            <a:r>
              <a:rPr lang="en-US" sz="3500" dirty="0"/>
              <a:t> </a:t>
            </a:r>
            <a:r>
              <a:rPr lang="en-US" sz="3500" dirty="0" err="1"/>
              <a:t>keberhasilan</a:t>
            </a:r>
            <a:r>
              <a:rPr lang="en-US" sz="3500" dirty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kesuksesan</a:t>
            </a:r>
            <a:r>
              <a:rPr lang="en-US" sz="3500" dirty="0"/>
              <a:t> yang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capai</a:t>
            </a:r>
            <a:r>
              <a:rPr lang="en-US" sz="3500" dirty="0"/>
              <a:t> </a:t>
            </a:r>
            <a:r>
              <a:rPr lang="en-US" sz="3500" dirty="0" err="1"/>
              <a:t>belum</a:t>
            </a:r>
            <a:r>
              <a:rPr lang="en-US" sz="3500" dirty="0"/>
              <a:t> </a:t>
            </a:r>
            <a:r>
              <a:rPr lang="en-US" sz="3500" dirty="0" err="1"/>
              <a:t>tentu</a:t>
            </a:r>
            <a:r>
              <a:rPr lang="en-US" sz="3500" dirty="0"/>
              <a:t> </a:t>
            </a:r>
            <a:r>
              <a:rPr lang="en-US" sz="3500" dirty="0" err="1"/>
              <a:t>memiliki</a:t>
            </a:r>
            <a:r>
              <a:rPr lang="en-US" sz="3500" dirty="0"/>
              <a:t> </a:t>
            </a:r>
            <a:r>
              <a:rPr lang="en-US" sz="3500" dirty="0" err="1"/>
              <a:t>makna</a:t>
            </a:r>
            <a:r>
              <a:rPr lang="en-US" sz="3500" dirty="0"/>
              <a:t> </a:t>
            </a:r>
            <a:r>
              <a:rPr lang="en-US" sz="3500" dirty="0" err="1"/>
              <a:t>bagi</a:t>
            </a:r>
            <a:r>
              <a:rPr lang="en-US" sz="3500" dirty="0"/>
              <a:t> Allah,   </a:t>
            </a:r>
            <a:r>
              <a:rPr lang="en-US" sz="3500" dirty="0" err="1"/>
              <a:t>namun</a:t>
            </a:r>
            <a:r>
              <a:rPr lang="en-US" sz="3500" dirty="0"/>
              <a:t>  </a:t>
            </a:r>
            <a:r>
              <a:rPr lang="en-US" sz="3500" dirty="0" err="1"/>
              <a:t>sebaliknya</a:t>
            </a:r>
            <a:r>
              <a:rPr lang="en-US" sz="3500" dirty="0"/>
              <a:t>  </a:t>
            </a:r>
            <a:r>
              <a:rPr lang="en-US" sz="3500" dirty="0" err="1"/>
              <a:t>justru</a:t>
            </a:r>
            <a:r>
              <a:rPr lang="en-US" sz="3500" dirty="0"/>
              <a:t>  </a:t>
            </a:r>
            <a:r>
              <a:rPr lang="en-US" sz="3500" dirty="0" err="1" smtClean="0"/>
              <a:t>dalam</a:t>
            </a:r>
            <a:r>
              <a:rPr lang="en-US" sz="3500" dirty="0" smtClean="0"/>
              <a:t>  </a:t>
            </a:r>
            <a:r>
              <a:rPr lang="en-US" sz="3500" dirty="0" err="1"/>
              <a:t>penderitaan</a:t>
            </a:r>
            <a:r>
              <a:rPr lang="en-US" sz="3500" dirty="0"/>
              <a:t>,   </a:t>
            </a:r>
            <a:r>
              <a:rPr lang="en-US" sz="3500" dirty="0" err="1"/>
              <a:t>kegagalan</a:t>
            </a:r>
            <a:r>
              <a:rPr lang="en-US" sz="3500" dirty="0"/>
              <a:t>,   </a:t>
            </a:r>
            <a:r>
              <a:rPr lang="en-US" sz="3500" dirty="0" err="1"/>
              <a:t>kehinaan</a:t>
            </a:r>
            <a:r>
              <a:rPr lang="en-US" sz="3500" dirty="0"/>
              <a:t>, </a:t>
            </a:r>
            <a:r>
              <a:rPr lang="en-US" sz="3500" dirty="0" err="1" smtClean="0"/>
              <a:t>ketidakberdayaan</a:t>
            </a:r>
            <a:r>
              <a:rPr lang="en-US" sz="3500" dirty="0" smtClean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kematianlah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dirangkul</a:t>
            </a:r>
            <a:r>
              <a:rPr lang="en-US" sz="3500" dirty="0"/>
              <a:t> </a:t>
            </a:r>
            <a:r>
              <a:rPr lang="en-US" sz="3500" dirty="0" err="1"/>
              <a:t>oleh</a:t>
            </a:r>
            <a:r>
              <a:rPr lang="en-US" sz="3500" dirty="0"/>
              <a:t> </a:t>
            </a:r>
            <a:r>
              <a:rPr lang="en-US" sz="3500" dirty="0" err="1"/>
              <a:t>kasih</a:t>
            </a:r>
            <a:r>
              <a:rPr lang="en-US" sz="3500" dirty="0"/>
              <a:t> </a:t>
            </a:r>
            <a:r>
              <a:rPr lang="en-US" sz="3500" dirty="0" err="1"/>
              <a:t>setia</a:t>
            </a:r>
            <a:r>
              <a:rPr lang="en-US" sz="3500" dirty="0"/>
              <a:t> Allah.</a:t>
            </a:r>
            <a:endParaRPr lang="en-ID" sz="3500" dirty="0"/>
          </a:p>
          <a:p>
            <a:r>
              <a:rPr lang="en-US" sz="3500" dirty="0" err="1"/>
              <a:t>Dengan</a:t>
            </a:r>
            <a:r>
              <a:rPr lang="en-US" sz="3500" dirty="0"/>
              <a:t> </a:t>
            </a:r>
            <a:r>
              <a:rPr lang="en-US" sz="3500" dirty="0" err="1"/>
              <a:t>demikian</a:t>
            </a:r>
            <a:r>
              <a:rPr lang="en-US" sz="3500" dirty="0"/>
              <a:t>,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tidak</a:t>
            </a:r>
            <a:r>
              <a:rPr lang="en-US" sz="3500" dirty="0"/>
              <a:t> </a:t>
            </a:r>
            <a:r>
              <a:rPr lang="en-US" sz="3500" dirty="0" err="1"/>
              <a:t>dibebaskan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 smtClean="0"/>
              <a:t>pende</a:t>
            </a:r>
            <a:r>
              <a:rPr lang="en-US" sz="3500" dirty="0" smtClean="0"/>
              <a:t> </a:t>
            </a:r>
            <a:r>
              <a:rPr lang="en-US" sz="3500" dirty="0" err="1" smtClean="0"/>
              <a:t>itaan</a:t>
            </a:r>
            <a:r>
              <a:rPr lang="en-US" sz="3500" dirty="0" smtClean="0"/>
              <a:t> </a:t>
            </a:r>
            <a:r>
              <a:rPr lang="en-US" sz="3500" dirty="0" err="1"/>
              <a:t>dan</a:t>
            </a:r>
            <a:r>
              <a:rPr lang="en-US" sz="3500" dirty="0"/>
              <a:t> </a:t>
            </a:r>
            <a:r>
              <a:rPr lang="en-US" sz="3500" dirty="0" err="1"/>
              <a:t>maut</a:t>
            </a:r>
            <a:r>
              <a:rPr lang="en-US" sz="3500" dirty="0"/>
              <a:t>. </a:t>
            </a:r>
            <a:r>
              <a:rPr lang="en-US" sz="3500" dirty="0" err="1" smtClean="0"/>
              <a:t>Derita</a:t>
            </a:r>
            <a:r>
              <a:rPr lang="en-ID" sz="3500" dirty="0"/>
              <a:t> 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/>
              <a:t>maut</a:t>
            </a:r>
            <a:r>
              <a:rPr lang="en-US" sz="3500" dirty="0"/>
              <a:t> </a:t>
            </a:r>
            <a:r>
              <a:rPr lang="en-US" sz="3500" dirty="0" err="1"/>
              <a:t>adalah</a:t>
            </a:r>
            <a:r>
              <a:rPr lang="en-US" sz="3500" dirty="0"/>
              <a:t> </a:t>
            </a:r>
            <a:r>
              <a:rPr lang="en-US" sz="3500" dirty="0" err="1"/>
              <a:t>bagian</a:t>
            </a:r>
            <a:r>
              <a:rPr lang="en-US" sz="3500" dirty="0"/>
              <a:t> yang </a:t>
            </a:r>
            <a:r>
              <a:rPr lang="en-US" sz="3500" dirty="0" err="1"/>
              <a:t>tak</a:t>
            </a:r>
            <a:r>
              <a:rPr lang="en-US" sz="3500" dirty="0"/>
              <a:t> </a:t>
            </a:r>
            <a:r>
              <a:rPr lang="en-US" sz="3500" dirty="0" err="1"/>
              <a:t>terpisahkan</a:t>
            </a:r>
            <a:r>
              <a:rPr lang="en-US" sz="3500" dirty="0"/>
              <a:t>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hidup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smtClean="0"/>
              <a:t>,</a:t>
            </a:r>
            <a:r>
              <a:rPr lang="en-US" sz="3500" dirty="0" err="1" smtClean="0"/>
              <a:t>dan</a:t>
            </a:r>
            <a:r>
              <a:rPr lang="en-US" sz="3500" dirty="0" smtClean="0"/>
              <a:t> </a:t>
            </a:r>
            <a:r>
              <a:rPr lang="en-US" sz="3500" dirty="0" err="1"/>
              <a:t>pasti</a:t>
            </a:r>
            <a:r>
              <a:rPr lang="en-US" sz="3500" dirty="0"/>
              <a:t> </a:t>
            </a:r>
            <a:r>
              <a:rPr lang="en-US" sz="3500" dirty="0" err="1" smtClean="0"/>
              <a:t>akan</a:t>
            </a:r>
            <a:r>
              <a:rPr lang="en-US" sz="3500" dirty="0" smtClean="0"/>
              <a:t> </a:t>
            </a:r>
            <a:r>
              <a:rPr lang="en-US" sz="3500" dirty="0" err="1"/>
              <a:t>kita</a:t>
            </a:r>
            <a:r>
              <a:rPr lang="en-US" sz="3500" dirty="0"/>
              <a:t> </a:t>
            </a:r>
            <a:r>
              <a:rPr lang="en-US" sz="3500" dirty="0" err="1"/>
              <a:t>lalui</a:t>
            </a:r>
            <a:r>
              <a:rPr lang="en-US" sz="3500" dirty="0"/>
              <a:t>. </a:t>
            </a:r>
            <a:r>
              <a:rPr lang="en-US" sz="3500" dirty="0" err="1"/>
              <a:t>Namun</a:t>
            </a:r>
            <a:r>
              <a:rPr lang="en-US" sz="3500" dirty="0"/>
              <a:t> 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dapat</a:t>
            </a:r>
            <a:r>
              <a:rPr lang="en-US" sz="3500" dirty="0"/>
              <a:t>  </a:t>
            </a:r>
            <a:r>
              <a:rPr lang="en-US" sz="3500" dirty="0" err="1"/>
              <a:t>menerima</a:t>
            </a:r>
            <a:r>
              <a:rPr lang="en-US" sz="3500" dirty="0"/>
              <a:t>  </a:t>
            </a:r>
            <a:r>
              <a:rPr lang="en-US" sz="3500" dirty="0" err="1"/>
              <a:t>bahwa</a:t>
            </a:r>
            <a:r>
              <a:rPr lang="en-US" sz="3500" dirty="0"/>
              <a:t>  </a:t>
            </a:r>
            <a:r>
              <a:rPr lang="en-US" sz="3500" dirty="0" err="1"/>
              <a:t>derita</a:t>
            </a:r>
            <a:r>
              <a:rPr lang="en-US" sz="3500" dirty="0"/>
              <a:t>  </a:t>
            </a:r>
            <a:r>
              <a:rPr lang="en-US" sz="3500" dirty="0" err="1"/>
              <a:t>dan</a:t>
            </a:r>
            <a:r>
              <a:rPr lang="en-US" sz="3500" dirty="0"/>
              <a:t>  </a:t>
            </a:r>
            <a:r>
              <a:rPr lang="en-US" sz="3500" dirty="0" err="1"/>
              <a:t>maut</a:t>
            </a:r>
            <a:r>
              <a:rPr lang="en-US" sz="3500" dirty="0"/>
              <a:t>  </a:t>
            </a:r>
            <a:r>
              <a:rPr lang="en-US" sz="3500" dirty="0" err="1"/>
              <a:t>bukanlah</a:t>
            </a:r>
            <a:r>
              <a:rPr lang="en-US" sz="3500" dirty="0"/>
              <a:t>  </a:t>
            </a:r>
            <a:r>
              <a:rPr lang="en-US" sz="3500" dirty="0" err="1"/>
              <a:t>akhir</a:t>
            </a:r>
            <a:r>
              <a:rPr lang="en-US" sz="3500" dirty="0"/>
              <a:t>  </a:t>
            </a:r>
            <a:r>
              <a:rPr lang="en-US" sz="3500" dirty="0" err="1"/>
              <a:t>dari</a:t>
            </a:r>
            <a:r>
              <a:rPr lang="en-US" sz="3500" dirty="0"/>
              <a:t> </a:t>
            </a:r>
            <a:r>
              <a:rPr lang="en-US" sz="3500" dirty="0" err="1"/>
              <a:t>segala-galanya</a:t>
            </a:r>
            <a:r>
              <a:rPr lang="en-US" sz="3500" dirty="0"/>
              <a:t>; </a:t>
            </a:r>
            <a:r>
              <a:rPr lang="en-US" sz="3500" dirty="0" err="1"/>
              <a:t>bukan</a:t>
            </a:r>
            <a:r>
              <a:rPr lang="en-US" sz="3500" dirty="0"/>
              <a:t> </a:t>
            </a:r>
            <a:r>
              <a:rPr lang="en-US" sz="3500" dirty="0" err="1"/>
              <a:t>juga</a:t>
            </a:r>
            <a:r>
              <a:rPr lang="en-US" sz="3500" dirty="0"/>
              <a:t> </a:t>
            </a:r>
            <a:r>
              <a:rPr lang="en-US" sz="3500" dirty="0" err="1"/>
              <a:t>malapetaka</a:t>
            </a:r>
            <a:r>
              <a:rPr lang="en-US" sz="3500" dirty="0"/>
              <a:t> yang </a:t>
            </a:r>
            <a:r>
              <a:rPr lang="en-US" sz="3500" dirty="0" err="1"/>
              <a:t>harus</a:t>
            </a:r>
            <a:r>
              <a:rPr lang="en-US" sz="3500" dirty="0"/>
              <a:t> </a:t>
            </a:r>
            <a:r>
              <a:rPr lang="en-US" sz="3500" dirty="0" err="1"/>
              <a:t>dihindari</a:t>
            </a:r>
            <a:r>
              <a:rPr lang="en-US" sz="3500" dirty="0"/>
              <a:t>. </a:t>
            </a:r>
            <a:endParaRPr lang="en-US" sz="3500" dirty="0" smtClean="0"/>
          </a:p>
          <a:p>
            <a:r>
              <a:rPr lang="en-US" sz="3500" dirty="0" err="1" smtClean="0"/>
              <a:t>Melalui</a:t>
            </a:r>
            <a:r>
              <a:rPr lang="en-US" sz="3500" dirty="0" smtClean="0"/>
              <a:t> </a:t>
            </a:r>
            <a:r>
              <a:rPr lang="en-US" sz="3500" dirty="0" err="1"/>
              <a:t>penderitaan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  </a:t>
            </a:r>
            <a:r>
              <a:rPr lang="en-US" sz="3500" dirty="0" err="1"/>
              <a:t>boleh</a:t>
            </a:r>
            <a:r>
              <a:rPr lang="en-US" sz="3500" dirty="0"/>
              <a:t> </a:t>
            </a:r>
            <a:r>
              <a:rPr lang="en-US" sz="3500" dirty="0" err="1"/>
              <a:t>berharap</a:t>
            </a:r>
            <a:r>
              <a:rPr lang="en-US" sz="3500" dirty="0"/>
              <a:t> Allah </a:t>
            </a:r>
            <a:r>
              <a:rPr lang="en-US" sz="3500" dirty="0" err="1"/>
              <a:t>selalu</a:t>
            </a:r>
            <a:r>
              <a:rPr lang="en-US" sz="3500" dirty="0"/>
              <a:t> </a:t>
            </a:r>
            <a:r>
              <a:rPr lang="en-US" sz="3500" dirty="0" err="1"/>
              <a:t>bersama</a:t>
            </a:r>
            <a:r>
              <a:rPr lang="en-US" sz="3500" dirty="0"/>
              <a:t> </a:t>
            </a:r>
            <a:r>
              <a:rPr lang="en-US" sz="3500" dirty="0" err="1"/>
              <a:t>kita</a:t>
            </a:r>
            <a:r>
              <a:rPr lang="en-US" sz="3500" dirty="0"/>
              <a:t>. “ </a:t>
            </a:r>
            <a:r>
              <a:rPr lang="en-US" sz="3500" i="1" dirty="0"/>
              <a:t>Allah </a:t>
            </a:r>
            <a:r>
              <a:rPr lang="en-US" sz="3500" i="1" dirty="0" err="1"/>
              <a:t>sendiri</a:t>
            </a:r>
            <a:r>
              <a:rPr lang="en-US" sz="3500" i="1" dirty="0"/>
              <a:t> </a:t>
            </a:r>
            <a:r>
              <a:rPr lang="en-US" sz="3500" i="1" dirty="0" err="1"/>
              <a:t>akan</a:t>
            </a:r>
            <a:r>
              <a:rPr lang="en-US" sz="3500" i="1" dirty="0"/>
              <a:t> </a:t>
            </a:r>
            <a:r>
              <a:rPr lang="en-US" sz="3500" i="1" dirty="0" err="1"/>
              <a:t>hidup</a:t>
            </a:r>
            <a:r>
              <a:rPr lang="en-US" sz="3500" i="1" dirty="0"/>
              <a:t> </a:t>
            </a:r>
            <a:r>
              <a:rPr lang="en-US" sz="3500" i="1" dirty="0" err="1"/>
              <a:t>dengan</a:t>
            </a:r>
            <a:r>
              <a:rPr lang="en-US" sz="3500" i="1" dirty="0"/>
              <a:t> </a:t>
            </a:r>
            <a:r>
              <a:rPr lang="en-US" sz="3500" i="1" dirty="0" err="1"/>
              <a:t>mereka</a:t>
            </a:r>
            <a:r>
              <a:rPr lang="en-US" sz="3500" i="1" dirty="0"/>
              <a:t>  </a:t>
            </a:r>
            <a:r>
              <a:rPr lang="en-US" sz="3500" i="1" dirty="0" err="1"/>
              <a:t>dan</a:t>
            </a:r>
            <a:r>
              <a:rPr lang="en-US" sz="3500" i="1" dirty="0"/>
              <a:t>  </a:t>
            </a:r>
            <a:r>
              <a:rPr lang="en-US" sz="3500" i="1" dirty="0" err="1"/>
              <a:t>akan</a:t>
            </a:r>
            <a:r>
              <a:rPr lang="en-US" sz="3500" i="1" dirty="0"/>
              <a:t>  </a:t>
            </a:r>
            <a:r>
              <a:rPr lang="en-US" sz="3500" i="1" dirty="0" err="1"/>
              <a:t>menjadi</a:t>
            </a:r>
            <a:r>
              <a:rPr lang="en-US" sz="3500" i="1" dirty="0"/>
              <a:t>  Allah  </a:t>
            </a:r>
            <a:r>
              <a:rPr lang="en-US" sz="3500" i="1" dirty="0" err="1"/>
              <a:t>mereka</a:t>
            </a:r>
            <a:r>
              <a:rPr lang="en-US" sz="3500" i="1" dirty="0"/>
              <a:t>.  </a:t>
            </a:r>
            <a:r>
              <a:rPr lang="en-US" sz="3500" i="1" dirty="0" err="1"/>
              <a:t>Ia</a:t>
            </a:r>
            <a:r>
              <a:rPr lang="en-US" sz="3500" i="1" dirty="0"/>
              <a:t>  </a:t>
            </a:r>
            <a:r>
              <a:rPr lang="en-US" sz="3500" i="1" dirty="0" err="1"/>
              <a:t>akan</a:t>
            </a:r>
            <a:r>
              <a:rPr lang="en-US" sz="3500" i="1" dirty="0"/>
              <a:t>  </a:t>
            </a:r>
            <a:r>
              <a:rPr lang="en-US" sz="3500" i="1" dirty="0" err="1"/>
              <a:t>menyeka</a:t>
            </a:r>
            <a:r>
              <a:rPr lang="en-US" sz="3500" i="1" dirty="0"/>
              <a:t>  air  </a:t>
            </a:r>
            <a:r>
              <a:rPr lang="en-US" sz="3500" i="1" dirty="0" err="1"/>
              <a:t>mata</a:t>
            </a:r>
            <a:r>
              <a:rPr lang="en-US" sz="3500" i="1" dirty="0"/>
              <a:t>  </a:t>
            </a:r>
            <a:r>
              <a:rPr lang="en-US" sz="3500" i="1" dirty="0" err="1"/>
              <a:t>dari</a:t>
            </a:r>
            <a:r>
              <a:rPr lang="en-US" sz="3500" i="1" dirty="0"/>
              <a:t>  </a:t>
            </a:r>
            <a:r>
              <a:rPr lang="en-US" sz="3500" i="1" dirty="0" err="1"/>
              <a:t>pipi</a:t>
            </a:r>
            <a:r>
              <a:rPr lang="en-US" sz="3500" i="1" dirty="0"/>
              <a:t> </a:t>
            </a:r>
            <a:r>
              <a:rPr lang="en-US" sz="3500" i="1" dirty="0" err="1"/>
              <a:t>mereka</a:t>
            </a:r>
            <a:r>
              <a:rPr lang="en-US" sz="3500" i="1" dirty="0"/>
              <a:t>.  </a:t>
            </a:r>
            <a:r>
              <a:rPr lang="en-US" sz="3500" i="1" dirty="0" err="1"/>
              <a:t>Kematianpun</a:t>
            </a:r>
            <a:r>
              <a:rPr lang="en-US" sz="3500" i="1" dirty="0"/>
              <a:t>  </a:t>
            </a:r>
            <a:r>
              <a:rPr lang="en-US" sz="3500" i="1" dirty="0" err="1"/>
              <a:t>tidak</a:t>
            </a:r>
            <a:r>
              <a:rPr lang="en-US" sz="3500" i="1" dirty="0"/>
              <a:t>  </a:t>
            </a:r>
            <a:r>
              <a:rPr lang="en-US" sz="3500" i="1" dirty="0" err="1"/>
              <a:t>ada</a:t>
            </a:r>
            <a:r>
              <a:rPr lang="en-US" sz="3500" i="1" dirty="0"/>
              <a:t>  </a:t>
            </a:r>
            <a:r>
              <a:rPr lang="en-US" sz="3500" i="1" dirty="0" err="1"/>
              <a:t>lagi</a:t>
            </a:r>
            <a:r>
              <a:rPr lang="en-US" sz="3500" i="1" dirty="0"/>
              <a:t>.  </a:t>
            </a:r>
            <a:r>
              <a:rPr lang="en-US" sz="3500" i="1" dirty="0" err="1"/>
              <a:t>Sebab</a:t>
            </a:r>
            <a:r>
              <a:rPr lang="en-US" sz="3500" i="1" dirty="0"/>
              <a:t>  </a:t>
            </a:r>
            <a:r>
              <a:rPr lang="en-US" sz="3500" i="1" dirty="0" err="1"/>
              <a:t>segala</a:t>
            </a:r>
            <a:r>
              <a:rPr lang="en-US" sz="3500" i="1" dirty="0"/>
              <a:t>  </a:t>
            </a:r>
            <a:r>
              <a:rPr lang="en-US" sz="3500" i="1" dirty="0" err="1"/>
              <a:t>sesuatu</a:t>
            </a:r>
            <a:r>
              <a:rPr lang="en-US" sz="3500" i="1" dirty="0"/>
              <a:t>  yang  lama  </a:t>
            </a:r>
            <a:r>
              <a:rPr lang="en-US" sz="3500" i="1" dirty="0" err="1"/>
              <a:t>telah</a:t>
            </a:r>
            <a:r>
              <a:rPr lang="en-US" sz="3500" i="1" dirty="0"/>
              <a:t> </a:t>
            </a:r>
            <a:r>
              <a:rPr lang="en-US" sz="3500" i="1" dirty="0" err="1"/>
              <a:t>berlalu</a:t>
            </a:r>
            <a:r>
              <a:rPr lang="en-US" sz="3500" dirty="0"/>
              <a:t>” </a:t>
            </a:r>
            <a:r>
              <a:rPr lang="en-ID" sz="3500" dirty="0" smtClean="0"/>
              <a:t> </a:t>
            </a:r>
            <a:r>
              <a:rPr lang="en-US" sz="3500" dirty="0"/>
              <a:t> </a:t>
            </a:r>
            <a:endParaRPr lang="en-ID" sz="3500" dirty="0"/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2768</Words>
  <Application>Microsoft Office PowerPoint</Application>
  <PresentationFormat>On-screen Show (4:3)</PresentationFormat>
  <Paragraphs>154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Agama Kristen/Katholik</vt:lpstr>
      <vt:lpstr> Usaha Manusia Menghadapi Persoalan Hidup  </vt:lpstr>
      <vt:lpstr>Usaha Manusia Menghadapi Persoalan Hidup</vt:lpstr>
      <vt:lpstr>D u n i a </vt:lpstr>
      <vt:lpstr>Manusia</vt:lpstr>
      <vt:lpstr>Hidup Manusia Sangat Bernilai, Indah, namun Terbatas dan Penuh Misteri</vt:lpstr>
      <vt:lpstr>Hidup Manusia…..</vt:lpstr>
      <vt:lpstr>Hidup Manusia…..</vt:lpstr>
      <vt:lpstr>Hidup Manusia…..</vt:lpstr>
      <vt:lpstr>Hidup Manusia…..</vt:lpstr>
      <vt:lpstr>Martabat Manusia dalam Pandangan Konsili Vatikan II</vt:lpstr>
      <vt:lpstr>Martabat Manusia dalam Pandangan Konsili Vatikan II</vt:lpstr>
      <vt:lpstr>Martabat Manusia dalam Pandangan Konsili Vatikan II</vt:lpstr>
      <vt:lpstr>Martabat Manusia dalam Pandangan Konsili Vatikan II</vt:lpstr>
      <vt:lpstr>Martabat Manusia dalam Pandangan Konsili Vatikan II</vt:lpstr>
      <vt:lpstr>Martabat Manusia dalam Pandangan Konsili Vatikan II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  <vt:lpstr>Implikasi Manusia Sebagai Citra Allah Bagi Kehidupan Sesama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32</cp:revision>
  <dcterms:created xsi:type="dcterms:W3CDTF">2021-09-26T13:26:42Z</dcterms:created>
  <dcterms:modified xsi:type="dcterms:W3CDTF">2021-10-03T15:22:41Z</dcterms:modified>
</cp:coreProperties>
</file>