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9" r:id="rId2"/>
    <p:sldId id="312" r:id="rId3"/>
    <p:sldId id="313" r:id="rId4"/>
    <p:sldId id="314" r:id="rId5"/>
    <p:sldId id="315" r:id="rId6"/>
    <p:sldId id="316" r:id="rId7"/>
    <p:sldId id="318" r:id="rId8"/>
    <p:sldId id="319" r:id="rId9"/>
    <p:sldId id="321" r:id="rId10"/>
    <p:sldId id="320" r:id="rId11"/>
    <p:sldId id="322" r:id="rId12"/>
    <p:sldId id="323" r:id="rId13"/>
    <p:sldId id="317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0" r:id="rId22"/>
    <p:sldId id="332" r:id="rId23"/>
    <p:sldId id="265" r:id="rId24"/>
    <p:sldId id="290" r:id="rId25"/>
    <p:sldId id="270" r:id="rId26"/>
    <p:sldId id="268" r:id="rId27"/>
    <p:sldId id="271" r:id="rId28"/>
    <p:sldId id="266" r:id="rId29"/>
    <p:sldId id="291" r:id="rId30"/>
    <p:sldId id="292" r:id="rId31"/>
    <p:sldId id="293" r:id="rId32"/>
    <p:sldId id="310" r:id="rId33"/>
    <p:sldId id="294" r:id="rId34"/>
    <p:sldId id="295" r:id="rId35"/>
    <p:sldId id="297" r:id="rId36"/>
    <p:sldId id="299" r:id="rId37"/>
    <p:sldId id="300" r:id="rId38"/>
    <p:sldId id="301" r:id="rId39"/>
    <p:sldId id="303" r:id="rId40"/>
    <p:sldId id="302" r:id="rId41"/>
    <p:sldId id="304" r:id="rId42"/>
    <p:sldId id="305" r:id="rId43"/>
    <p:sldId id="311" r:id="rId44"/>
    <p:sldId id="306" r:id="rId45"/>
    <p:sldId id="298" r:id="rId46"/>
    <p:sldId id="3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34313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Resume - 01 </a:t>
            </a:r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18058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Narrow" pitchFamily="34" charset="0"/>
              </a:rPr>
              <a:t>Martabat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Manusia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dalam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Pandangan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Konsili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Vatikan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640960" cy="60486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a.   </a:t>
            </a:r>
            <a:r>
              <a:rPr lang="en-US" sz="5600" b="1" dirty="0" err="1"/>
              <a:t>Manusia</a:t>
            </a:r>
            <a:r>
              <a:rPr lang="en-US" sz="5600" b="1" dirty="0"/>
              <a:t> </a:t>
            </a:r>
            <a:r>
              <a:rPr lang="en-US" sz="5600" b="1" dirty="0" err="1"/>
              <a:t>sebagai</a:t>
            </a:r>
            <a:r>
              <a:rPr lang="en-US" sz="5600" b="1" dirty="0"/>
              <a:t> </a:t>
            </a:r>
            <a:r>
              <a:rPr lang="en-US" sz="5600" b="1" dirty="0" err="1"/>
              <a:t>makhluk</a:t>
            </a:r>
            <a:r>
              <a:rPr lang="en-US" sz="5600" b="1" dirty="0"/>
              <a:t> </a:t>
            </a:r>
            <a:r>
              <a:rPr lang="en-US" sz="5600" b="1" dirty="0" err="1"/>
              <a:t>berakal</a:t>
            </a:r>
            <a:r>
              <a:rPr lang="en-US" sz="5600" b="1" dirty="0"/>
              <a:t> </a:t>
            </a:r>
            <a:r>
              <a:rPr lang="en-US" sz="5600" b="1" dirty="0" err="1"/>
              <a:t>budi</a:t>
            </a:r>
            <a:r>
              <a:rPr lang="en-US" sz="5600" dirty="0"/>
              <a:t> </a:t>
            </a:r>
            <a:endParaRPr lang="en-ID" sz="5600" dirty="0"/>
          </a:p>
          <a:p>
            <a:pPr>
              <a:spcBef>
                <a:spcPts val="0"/>
              </a:spcBef>
            </a:pPr>
            <a:r>
              <a:rPr lang="en-US" sz="5200" dirty="0"/>
              <a:t>Hal yang </a:t>
            </a:r>
            <a:r>
              <a:rPr lang="en-US" sz="5200" dirty="0" err="1"/>
              <a:t>menjadikan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sebagai</a:t>
            </a:r>
            <a:r>
              <a:rPr lang="en-US" sz="5200" dirty="0"/>
              <a:t> </a:t>
            </a:r>
            <a:r>
              <a:rPr lang="en-US" sz="5200" dirty="0" err="1"/>
              <a:t>makhluk</a:t>
            </a:r>
            <a:r>
              <a:rPr lang="en-US" sz="5200" dirty="0"/>
              <a:t> </a:t>
            </a:r>
            <a:r>
              <a:rPr lang="en-US" sz="5200" dirty="0" err="1"/>
              <a:t>bermartabat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otonom</a:t>
            </a:r>
            <a:r>
              <a:rPr lang="en-US" sz="5200" dirty="0"/>
              <a:t> </a:t>
            </a:r>
            <a:r>
              <a:rPr lang="en-US" sz="5200" dirty="0" err="1"/>
              <a:t>adalah</a:t>
            </a:r>
            <a:r>
              <a:rPr lang="en-US" sz="5200" dirty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budinya</a:t>
            </a:r>
            <a:r>
              <a:rPr lang="en-US" sz="5200" dirty="0"/>
              <a:t>. Akal </a:t>
            </a:r>
            <a:r>
              <a:rPr lang="en-US" sz="5200" dirty="0" err="1"/>
              <a:t>budi</a:t>
            </a:r>
            <a:r>
              <a:rPr lang="en-US" sz="5200" dirty="0"/>
              <a:t> </a:t>
            </a:r>
            <a:r>
              <a:rPr lang="en-US" sz="5200" dirty="0" err="1"/>
              <a:t>adalah</a:t>
            </a:r>
            <a:r>
              <a:rPr lang="en-US" sz="5200" dirty="0"/>
              <a:t> </a:t>
            </a:r>
            <a:r>
              <a:rPr lang="en-US" sz="5200" dirty="0" err="1"/>
              <a:t>ciri</a:t>
            </a:r>
            <a:r>
              <a:rPr lang="en-US" sz="5200" dirty="0"/>
              <a:t> </a:t>
            </a:r>
            <a:r>
              <a:rPr lang="en-US" sz="5200" dirty="0" err="1"/>
              <a:t>khas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yang </a:t>
            </a:r>
            <a:r>
              <a:rPr lang="en-US" sz="5200" dirty="0" err="1"/>
              <a:t>unik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sekaligus</a:t>
            </a:r>
            <a:r>
              <a:rPr lang="en-US" sz="5200" dirty="0"/>
              <a:t> </a:t>
            </a:r>
            <a:r>
              <a:rPr lang="en-US" sz="5200" dirty="0" err="1"/>
              <a:t>membedakannya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makhluk</a:t>
            </a:r>
            <a:r>
              <a:rPr lang="en-US" sz="5200" dirty="0"/>
              <a:t> </a:t>
            </a:r>
            <a:r>
              <a:rPr lang="en-US" sz="5200" dirty="0" err="1"/>
              <a:t>ciptaan</a:t>
            </a:r>
            <a:r>
              <a:rPr lang="en-US" sz="5200" dirty="0"/>
              <a:t> </a:t>
            </a:r>
            <a:r>
              <a:rPr lang="en-US" sz="5200" dirty="0" smtClean="0"/>
              <a:t>lain. </a:t>
            </a:r>
            <a:endParaRPr lang="en-US" sz="5200" dirty="0"/>
          </a:p>
          <a:p>
            <a:pPr>
              <a:spcBef>
                <a:spcPts val="0"/>
              </a:spcBef>
            </a:pPr>
            <a:r>
              <a:rPr lang="en-US" sz="5200" dirty="0"/>
              <a:t>Akal  </a:t>
            </a:r>
            <a:r>
              <a:rPr lang="en-US" sz="5200" dirty="0" err="1"/>
              <a:t>budi</a:t>
            </a:r>
            <a:r>
              <a:rPr lang="en-US" sz="5200" dirty="0"/>
              <a:t>  </a:t>
            </a:r>
            <a:r>
              <a:rPr lang="en-US" sz="5200" dirty="0" err="1"/>
              <a:t>menjadi</a:t>
            </a:r>
            <a:r>
              <a:rPr lang="en-US" sz="5200" dirty="0"/>
              <a:t> </a:t>
            </a:r>
            <a:r>
              <a:rPr lang="en-US" sz="5200" dirty="0" err="1" smtClean="0"/>
              <a:t>keunggulan</a:t>
            </a:r>
            <a:r>
              <a:rPr lang="en-US" sz="5200" dirty="0" smtClean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. </a:t>
            </a:r>
            <a:r>
              <a:rPr lang="en-US" sz="5200" dirty="0" err="1"/>
              <a:t>Maka</a:t>
            </a:r>
            <a:r>
              <a:rPr lang="en-US" sz="5200" dirty="0"/>
              <a:t> </a:t>
            </a:r>
            <a:r>
              <a:rPr lang="en-US" sz="5200" dirty="0" err="1"/>
              <a:t>hidup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tindakannya</a:t>
            </a:r>
            <a:r>
              <a:rPr lang="en-US" sz="5200" dirty="0"/>
              <a:t> </a:t>
            </a:r>
            <a:r>
              <a:rPr lang="en-US" sz="5200" dirty="0" err="1"/>
              <a:t>harus</a:t>
            </a:r>
            <a:r>
              <a:rPr lang="en-US" sz="5200" dirty="0"/>
              <a:t> </a:t>
            </a:r>
            <a:r>
              <a:rPr lang="en-US" sz="5200" dirty="0" err="1"/>
              <a:t>didasarkan</a:t>
            </a:r>
            <a:r>
              <a:rPr lang="en-US" sz="5200" dirty="0"/>
              <a:t> </a:t>
            </a:r>
            <a:r>
              <a:rPr lang="en-US" sz="5200" dirty="0" err="1"/>
              <a:t>pada</a:t>
            </a:r>
            <a:r>
              <a:rPr lang="en-US" sz="5200" dirty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budinya</a:t>
            </a:r>
            <a:r>
              <a:rPr lang="en-US" sz="5200" dirty="0"/>
              <a:t>. 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</a:t>
            </a:r>
            <a:r>
              <a:rPr lang="en-US" sz="5200" dirty="0"/>
              <a:t> </a:t>
            </a:r>
            <a:r>
              <a:rPr lang="en-US" sz="5200" dirty="0" smtClean="0"/>
              <a:t>yang  </a:t>
            </a:r>
            <a:r>
              <a:rPr lang="en-US" sz="5200" dirty="0" err="1"/>
              <a:t>dimiliki</a:t>
            </a:r>
            <a:r>
              <a:rPr lang="en-US" sz="5200" dirty="0"/>
              <a:t>,  </a:t>
            </a:r>
            <a:r>
              <a:rPr lang="en-US" sz="5200" dirty="0" err="1"/>
              <a:t>manusia</a:t>
            </a:r>
            <a:r>
              <a:rPr lang="en-US" sz="5200" dirty="0"/>
              <a:t>  </a:t>
            </a:r>
            <a:r>
              <a:rPr lang="en-US" sz="5200" dirty="0" err="1"/>
              <a:t>mampu</a:t>
            </a:r>
            <a:r>
              <a:rPr lang="en-US" sz="5200" dirty="0"/>
              <a:t>  </a:t>
            </a:r>
            <a:r>
              <a:rPr lang="en-US" sz="5200" dirty="0" err="1"/>
              <a:t>mencapai</a:t>
            </a:r>
            <a:r>
              <a:rPr lang="en-US" sz="5200" dirty="0"/>
              <a:t>  </a:t>
            </a:r>
            <a:r>
              <a:rPr lang="en-US" sz="5200" dirty="0" err="1"/>
              <a:t>kemajuan</a:t>
            </a:r>
            <a:r>
              <a:rPr lang="en-US" sz="5200" dirty="0"/>
              <a:t>  </a:t>
            </a:r>
            <a:r>
              <a:rPr lang="en-US" sz="5200" dirty="0" err="1"/>
              <a:t>dalam</a:t>
            </a:r>
            <a:r>
              <a:rPr lang="en-US" sz="5200" dirty="0"/>
              <a:t>  </a:t>
            </a:r>
            <a:r>
              <a:rPr lang="en-US" sz="5200" dirty="0" err="1"/>
              <a:t>ilmu</a:t>
            </a:r>
            <a:r>
              <a:rPr lang="en-US" sz="5200" dirty="0"/>
              <a:t>  </a:t>
            </a:r>
            <a:r>
              <a:rPr lang="en-US" sz="5200" dirty="0" err="1" smtClean="0"/>
              <a:t>pengeta-huan</a:t>
            </a:r>
            <a:r>
              <a:rPr lang="en-US" sz="5200" dirty="0" smtClean="0"/>
              <a:t> </a:t>
            </a:r>
            <a:r>
              <a:rPr lang="en-US" sz="5200" dirty="0" err="1"/>
              <a:t>empiris</a:t>
            </a:r>
            <a:r>
              <a:rPr lang="en-US" sz="5200" dirty="0"/>
              <a:t>, </a:t>
            </a:r>
            <a:r>
              <a:rPr lang="en-US" sz="5200" dirty="0" err="1" smtClean="0"/>
              <a:t>ketrampilan</a:t>
            </a:r>
            <a:r>
              <a:rPr lang="en-US" sz="5200" dirty="0" smtClean="0"/>
              <a:t> </a:t>
            </a:r>
            <a:r>
              <a:rPr lang="en-US" sz="5200" dirty="0" err="1"/>
              <a:t>teknis</a:t>
            </a:r>
            <a:r>
              <a:rPr lang="en-US" sz="5200" dirty="0"/>
              <a:t> 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 smtClean="0"/>
              <a:t>ilmu</a:t>
            </a:r>
            <a:r>
              <a:rPr lang="en-US" sz="5200" dirty="0" smtClean="0"/>
              <a:t> </a:t>
            </a:r>
            <a:r>
              <a:rPr lang="en-US" sz="5200" dirty="0" err="1"/>
              <a:t>kerohanian</a:t>
            </a:r>
            <a:r>
              <a:rPr lang="en-US" sz="5200" dirty="0"/>
              <a:t>. </a:t>
            </a:r>
            <a:r>
              <a:rPr lang="en-US" sz="5200" dirty="0" err="1"/>
              <a:t>Bahkan</a:t>
            </a:r>
            <a:r>
              <a:rPr lang="en-US" sz="5200" dirty="0"/>
              <a:t> </a:t>
            </a:r>
            <a:r>
              <a:rPr lang="en-US" sz="5200" dirty="0" err="1"/>
              <a:t>pada</a:t>
            </a:r>
            <a:r>
              <a:rPr lang="en-US" sz="5200" dirty="0"/>
              <a:t> </a:t>
            </a:r>
            <a:r>
              <a:rPr lang="en-US" sz="5200" dirty="0" err="1" smtClean="0"/>
              <a:t>zaman</a:t>
            </a:r>
            <a:r>
              <a:rPr lang="en-US" sz="5200" dirty="0" smtClean="0"/>
              <a:t> </a:t>
            </a:r>
            <a:r>
              <a:rPr lang="en-US" sz="5200" dirty="0" err="1"/>
              <a:t>sekarang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telah</a:t>
            </a:r>
            <a:r>
              <a:rPr lang="en-US" sz="5200" dirty="0"/>
              <a:t> </a:t>
            </a:r>
            <a:r>
              <a:rPr lang="en-US" sz="5200" dirty="0" err="1"/>
              <a:t>mencapai</a:t>
            </a:r>
            <a:r>
              <a:rPr lang="en-US" sz="5200" dirty="0"/>
              <a:t> </a:t>
            </a:r>
            <a:r>
              <a:rPr lang="en-US" sz="5200" dirty="0" err="1"/>
              <a:t>taraf</a:t>
            </a:r>
            <a:r>
              <a:rPr lang="en-US" sz="5200" dirty="0"/>
              <a:t> </a:t>
            </a:r>
            <a:r>
              <a:rPr lang="en-US" sz="5200" dirty="0" err="1"/>
              <a:t>pengetahuan</a:t>
            </a:r>
            <a:r>
              <a:rPr lang="en-US" sz="5200" dirty="0"/>
              <a:t> yang paling </a:t>
            </a:r>
            <a:r>
              <a:rPr lang="en-US" sz="5200" dirty="0" err="1"/>
              <a:t>tinggi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menyelidiki</a:t>
            </a:r>
            <a:r>
              <a:rPr lang="en-US" sz="5200" dirty="0"/>
              <a:t> </a:t>
            </a:r>
            <a:r>
              <a:rPr lang="en-US" sz="5200" dirty="0" err="1"/>
              <a:t>alam</a:t>
            </a:r>
            <a:r>
              <a:rPr lang="en-US" sz="5200" dirty="0"/>
              <a:t> </a:t>
            </a:r>
            <a:r>
              <a:rPr lang="en-US" sz="5200" dirty="0" err="1"/>
              <a:t>bendawi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menaklukkannya</a:t>
            </a:r>
            <a:r>
              <a:rPr lang="en-US" sz="5200" dirty="0"/>
              <a:t> </a:t>
            </a:r>
            <a:r>
              <a:rPr lang="en-US" sz="5200" dirty="0" err="1"/>
              <a:t>kepada</a:t>
            </a:r>
            <a:r>
              <a:rPr lang="en-US" sz="5200" dirty="0"/>
              <a:t> </a:t>
            </a:r>
            <a:r>
              <a:rPr lang="en-US" sz="5200" dirty="0" err="1"/>
              <a:t>dirinya</a:t>
            </a:r>
            <a:r>
              <a:rPr lang="en-US" sz="5200" dirty="0"/>
              <a:t>. </a:t>
            </a:r>
            <a:r>
              <a:rPr lang="en-US" sz="5200" dirty="0" err="1"/>
              <a:t>Namun</a:t>
            </a:r>
            <a:r>
              <a:rPr lang="en-US" sz="5200" dirty="0"/>
              <a:t> </a:t>
            </a:r>
            <a:r>
              <a:rPr lang="en-US" sz="5200" dirty="0" err="1"/>
              <a:t>demikian</a:t>
            </a:r>
            <a:r>
              <a:rPr lang="en-US" sz="5200" dirty="0"/>
              <a:t> </a:t>
            </a:r>
            <a:r>
              <a:rPr lang="en-US" sz="5200" dirty="0" err="1"/>
              <a:t>ia</a:t>
            </a:r>
            <a:r>
              <a:rPr lang="en-US" sz="5200" dirty="0"/>
              <a:t> </a:t>
            </a:r>
            <a:r>
              <a:rPr lang="en-US" sz="5200" dirty="0" err="1"/>
              <a:t>masih</a:t>
            </a:r>
            <a:r>
              <a:rPr lang="en-US" sz="5200" dirty="0"/>
              <a:t> </a:t>
            </a:r>
            <a:r>
              <a:rPr lang="en-US" sz="5200" dirty="0" err="1"/>
              <a:t>terus</a:t>
            </a:r>
            <a:r>
              <a:rPr lang="en-US" sz="5200" dirty="0"/>
              <a:t> </a:t>
            </a:r>
            <a:r>
              <a:rPr lang="en-US" sz="5200" dirty="0" err="1" smtClean="0"/>
              <a:t>mencari</a:t>
            </a:r>
            <a:r>
              <a:rPr lang="en-US" sz="5200" dirty="0" smtClean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 smtClean="0"/>
              <a:t>menemu-kan</a:t>
            </a:r>
            <a:r>
              <a:rPr lang="en-US" sz="5200" dirty="0" smtClean="0"/>
              <a:t> </a:t>
            </a:r>
            <a:r>
              <a:rPr lang="en-US" sz="5200" dirty="0" err="1"/>
              <a:t>kebenaran</a:t>
            </a:r>
            <a:r>
              <a:rPr lang="en-US" sz="5200" dirty="0"/>
              <a:t> yang </a:t>
            </a:r>
            <a:r>
              <a:rPr lang="en-US" sz="5200" dirty="0" err="1"/>
              <a:t>semakin</a:t>
            </a:r>
            <a:r>
              <a:rPr lang="en-US" sz="5200" dirty="0"/>
              <a:t> </a:t>
            </a:r>
            <a:r>
              <a:rPr lang="en-US" sz="5200" dirty="0" err="1"/>
              <a:t>mendalam</a:t>
            </a:r>
            <a:r>
              <a:rPr lang="en-US" sz="5200" dirty="0"/>
              <a:t>. Akal </a:t>
            </a:r>
            <a:r>
              <a:rPr lang="en-US" sz="5200" dirty="0" err="1"/>
              <a:t>budi</a:t>
            </a:r>
            <a:r>
              <a:rPr lang="en-US" sz="5200" dirty="0"/>
              <a:t>  </a:t>
            </a:r>
            <a:r>
              <a:rPr lang="en-US" sz="5200" dirty="0" err="1"/>
              <a:t>memperkaya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pelbagai</a:t>
            </a:r>
            <a:r>
              <a:rPr lang="en-US" sz="5200" dirty="0"/>
              <a:t> </a:t>
            </a:r>
            <a:r>
              <a:rPr lang="en-US" sz="5200" dirty="0" err="1"/>
              <a:t>kemampuan</a:t>
            </a:r>
            <a:r>
              <a:rPr lang="en-US" sz="5200" dirty="0"/>
              <a:t>, </a:t>
            </a:r>
            <a:r>
              <a:rPr lang="en-US" sz="5200" dirty="0" err="1"/>
              <a:t>seperti</a:t>
            </a:r>
            <a:r>
              <a:rPr lang="en-US" sz="5200" dirty="0"/>
              <a:t>:</a:t>
            </a:r>
            <a:endParaRPr lang="en-ID" sz="5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200" dirty="0"/>
              <a:t>1)    </a:t>
            </a:r>
            <a:r>
              <a:rPr lang="en-US" sz="5200" dirty="0" err="1"/>
              <a:t>Mengerti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menyadari</a:t>
            </a:r>
            <a:r>
              <a:rPr lang="en-US" sz="5200" dirty="0"/>
              <a:t> </a:t>
            </a:r>
            <a:r>
              <a:rPr lang="en-US" sz="5200" dirty="0" err="1"/>
              <a:t>dirinya</a:t>
            </a:r>
            <a:r>
              <a:rPr lang="en-US" sz="5200" dirty="0"/>
              <a:t> </a:t>
            </a:r>
            <a:r>
              <a:rPr lang="en-US" sz="5200" dirty="0" err="1"/>
              <a:t>sendiri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dunia</a:t>
            </a:r>
            <a:r>
              <a:rPr lang="en-US" sz="5200" dirty="0"/>
              <a:t> </a:t>
            </a:r>
            <a:r>
              <a:rPr lang="en-US" sz="5200" dirty="0" err="1"/>
              <a:t>sekitarnya</a:t>
            </a:r>
            <a:r>
              <a:rPr lang="en-US" sz="5200" dirty="0"/>
              <a:t>.</a:t>
            </a:r>
            <a:endParaRPr lang="en-ID" sz="52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5200" dirty="0" err="1" smtClean="0"/>
              <a:t>Manusia</a:t>
            </a:r>
            <a:r>
              <a:rPr lang="en-US" sz="5200" dirty="0" smtClean="0"/>
              <a:t> </a:t>
            </a:r>
            <a:r>
              <a:rPr lang="en-US" sz="5200" dirty="0" err="1"/>
              <a:t>sadar</a:t>
            </a:r>
            <a:r>
              <a:rPr lang="en-US" sz="5200" dirty="0"/>
              <a:t> </a:t>
            </a:r>
            <a:r>
              <a:rPr lang="en-US" sz="5200" dirty="0" err="1"/>
              <a:t>akan</a:t>
            </a:r>
            <a:r>
              <a:rPr lang="en-US" sz="5200" dirty="0"/>
              <a:t> </a:t>
            </a:r>
            <a:r>
              <a:rPr lang="en-US" sz="5200" dirty="0" err="1" smtClean="0"/>
              <a:t>keberadaan</a:t>
            </a:r>
            <a:r>
              <a:rPr lang="en-US" sz="5200" dirty="0" smtClean="0"/>
              <a:t>, </a:t>
            </a:r>
            <a:r>
              <a:rPr lang="en-US" sz="5200" dirty="0" err="1" smtClean="0"/>
              <a:t>tindakan</a:t>
            </a:r>
            <a:r>
              <a:rPr lang="en-US" sz="5200" dirty="0" smtClean="0"/>
              <a:t>, </a:t>
            </a:r>
            <a:r>
              <a:rPr lang="en-US" sz="5200" dirty="0" err="1" smtClean="0"/>
              <a:t>sikap</a:t>
            </a:r>
            <a:r>
              <a:rPr lang="en-US" sz="5200" dirty="0" smtClean="0"/>
              <a:t>, </a:t>
            </a:r>
            <a:r>
              <a:rPr lang="en-US" sz="5200" dirty="0" err="1"/>
              <a:t>dsbnya</a:t>
            </a:r>
            <a:r>
              <a:rPr lang="en-US" sz="5200" dirty="0"/>
              <a:t>. </a:t>
            </a:r>
            <a:r>
              <a:rPr lang="en-US" sz="5200" dirty="0" err="1"/>
              <a:t>Seorang</a:t>
            </a:r>
            <a:r>
              <a:rPr lang="en-US" sz="5200" dirty="0"/>
              <a:t>  </a:t>
            </a:r>
            <a:r>
              <a:rPr lang="en-US" sz="5200" dirty="0" err="1"/>
              <a:t>filsuf</a:t>
            </a:r>
            <a:r>
              <a:rPr lang="en-US" sz="5200" dirty="0"/>
              <a:t>  </a:t>
            </a:r>
            <a:r>
              <a:rPr lang="en-US" sz="5200" dirty="0" err="1"/>
              <a:t>Perancis</a:t>
            </a:r>
            <a:r>
              <a:rPr lang="en-US" sz="5200" dirty="0"/>
              <a:t>  (Rene  Descartes),  </a:t>
            </a:r>
            <a:r>
              <a:rPr lang="en-US" sz="5200" dirty="0" smtClean="0"/>
              <a:t>per-nah  </a:t>
            </a:r>
            <a:r>
              <a:rPr lang="en-US" sz="5200" dirty="0" err="1"/>
              <a:t>berkata</a:t>
            </a:r>
            <a:r>
              <a:rPr lang="en-US" sz="5200" dirty="0"/>
              <a:t> :  </a:t>
            </a:r>
            <a:r>
              <a:rPr lang="en-US" sz="5200" i="1" dirty="0"/>
              <a:t>“Cogito  ergo  sum”  </a:t>
            </a:r>
            <a:r>
              <a:rPr lang="en-US" sz="5200" dirty="0"/>
              <a:t>(</a:t>
            </a:r>
            <a:r>
              <a:rPr lang="en-US" sz="5200" dirty="0" err="1"/>
              <a:t>saya</a:t>
            </a:r>
            <a:r>
              <a:rPr lang="en-US" sz="5200" dirty="0"/>
              <a:t> </a:t>
            </a:r>
            <a:r>
              <a:rPr lang="en-US" sz="5200" dirty="0" err="1" smtClean="0"/>
              <a:t>berpikir</a:t>
            </a:r>
            <a:r>
              <a:rPr lang="en-US" sz="5200" dirty="0" smtClean="0"/>
              <a:t> </a:t>
            </a:r>
            <a:r>
              <a:rPr lang="en-US" sz="5200" dirty="0" err="1"/>
              <a:t>maka</a:t>
            </a:r>
            <a:r>
              <a:rPr lang="en-US" sz="5200" dirty="0"/>
              <a:t>  </a:t>
            </a:r>
            <a:r>
              <a:rPr lang="en-US" sz="5200" dirty="0" err="1"/>
              <a:t>saya</a:t>
            </a:r>
            <a:r>
              <a:rPr lang="en-US" sz="5200" dirty="0"/>
              <a:t> </a:t>
            </a:r>
            <a:r>
              <a:rPr lang="en-US" sz="5200" dirty="0" err="1"/>
              <a:t>ada</a:t>
            </a:r>
            <a:r>
              <a:rPr lang="en-US" sz="5200" dirty="0"/>
              <a:t>).</a:t>
            </a:r>
            <a:r>
              <a:rPr lang="en-US" sz="5200" dirty="0" err="1"/>
              <a:t>Maka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kesadarannya</a:t>
            </a:r>
            <a:r>
              <a:rPr lang="en-US" sz="5200" dirty="0"/>
              <a:t>,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merefleksikan</a:t>
            </a:r>
            <a:r>
              <a:rPr lang="en-US" sz="5200" dirty="0"/>
              <a:t> </a:t>
            </a:r>
            <a:r>
              <a:rPr lang="en-US" sz="5200" dirty="0" err="1"/>
              <a:t>diri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tindakannya</a:t>
            </a:r>
            <a:r>
              <a:rPr lang="en-US" sz="5200" dirty="0"/>
              <a:t>. </a:t>
            </a:r>
            <a:r>
              <a:rPr lang="en-US" sz="5200" dirty="0" err="1"/>
              <a:t>Ia</a:t>
            </a:r>
            <a:r>
              <a:rPr lang="en-US" sz="5200" dirty="0"/>
              <a:t> </a:t>
            </a:r>
            <a:r>
              <a:rPr lang="en-US" sz="5200" dirty="0" err="1"/>
              <a:t>tidak</a:t>
            </a:r>
            <a:r>
              <a:rPr lang="en-US" sz="5200" dirty="0"/>
              <a:t> </a:t>
            </a:r>
            <a:r>
              <a:rPr lang="en-US" sz="5200" dirty="0" err="1"/>
              <a:t>hanya</a:t>
            </a:r>
            <a:r>
              <a:rPr lang="en-US" sz="5200" dirty="0"/>
              <a:t> </a:t>
            </a:r>
            <a:r>
              <a:rPr lang="en-US" sz="5200" dirty="0" err="1"/>
              <a:t>mengerti</a:t>
            </a:r>
            <a:r>
              <a:rPr lang="en-US" sz="5200" dirty="0"/>
              <a:t> </a:t>
            </a:r>
            <a:r>
              <a:rPr lang="en-US" sz="5200" dirty="0" err="1"/>
              <a:t>dirinya</a:t>
            </a:r>
            <a:r>
              <a:rPr lang="en-US" sz="5200" dirty="0"/>
              <a:t> </a:t>
            </a:r>
            <a:r>
              <a:rPr lang="en-US" sz="5200" dirty="0" err="1"/>
              <a:t>sendiri</a:t>
            </a:r>
            <a:r>
              <a:rPr lang="en-US" sz="5200" dirty="0"/>
              <a:t>, </a:t>
            </a:r>
            <a:r>
              <a:rPr lang="en-US" sz="5200" dirty="0" err="1"/>
              <a:t>tetapi</a:t>
            </a:r>
            <a:r>
              <a:rPr lang="en-US" sz="5200" dirty="0"/>
              <a:t> </a:t>
            </a:r>
            <a:r>
              <a:rPr lang="en-US" sz="5200" dirty="0" err="1"/>
              <a:t>juga</a:t>
            </a:r>
            <a:r>
              <a:rPr lang="en-US" sz="5200" dirty="0"/>
              <a:t> </a:t>
            </a:r>
            <a:r>
              <a:rPr lang="en-US" sz="5200" dirty="0" err="1"/>
              <a:t>mengerti</a:t>
            </a:r>
            <a:r>
              <a:rPr lang="en-US" sz="5200" dirty="0"/>
              <a:t> </a:t>
            </a:r>
            <a:r>
              <a:rPr lang="en-US" sz="5200" dirty="0" err="1"/>
              <a:t>akan</a:t>
            </a:r>
            <a:r>
              <a:rPr lang="en-US" sz="5200" dirty="0"/>
              <a:t> </a:t>
            </a:r>
            <a:r>
              <a:rPr lang="en-US" sz="5200" dirty="0" err="1"/>
              <a:t>dunia</a:t>
            </a:r>
            <a:r>
              <a:rPr lang="en-US" sz="5200" dirty="0"/>
              <a:t> </a:t>
            </a:r>
            <a:r>
              <a:rPr lang="en-US" sz="5200" dirty="0" err="1"/>
              <a:t>luar</a:t>
            </a:r>
            <a:r>
              <a:rPr lang="en-US" sz="5200" dirty="0"/>
              <a:t>. </a:t>
            </a:r>
            <a:r>
              <a:rPr lang="en-US" sz="5200" dirty="0" err="1"/>
              <a:t>Artinya</a:t>
            </a:r>
            <a:r>
              <a:rPr lang="en-US" sz="5200" dirty="0"/>
              <a:t>,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menyadari</a:t>
            </a:r>
            <a:r>
              <a:rPr lang="en-US" sz="5200" dirty="0"/>
              <a:t> </a:t>
            </a:r>
            <a:r>
              <a:rPr lang="en-US" sz="5200" dirty="0" err="1" smtClean="0"/>
              <a:t>keberadaan</a:t>
            </a:r>
            <a:r>
              <a:rPr lang="en-US" sz="5200" dirty="0" smtClean="0"/>
              <a:t> </a:t>
            </a:r>
            <a:r>
              <a:rPr lang="en-US" sz="5200" dirty="0" err="1"/>
              <a:t>segala</a:t>
            </a:r>
            <a:r>
              <a:rPr lang="en-US" sz="5200" dirty="0"/>
              <a:t> </a:t>
            </a:r>
            <a:r>
              <a:rPr lang="en-US" sz="5200" dirty="0" err="1"/>
              <a:t>sesuatu</a:t>
            </a:r>
            <a:r>
              <a:rPr lang="en-US" sz="5200" dirty="0"/>
              <a:t> </a:t>
            </a:r>
            <a:r>
              <a:rPr lang="en-US" sz="5200" dirty="0" smtClean="0"/>
              <a:t>di </a:t>
            </a:r>
            <a:r>
              <a:rPr lang="en-US" sz="5200" dirty="0" err="1"/>
              <a:t>dunia</a:t>
            </a:r>
            <a:r>
              <a:rPr lang="en-US" sz="5200" dirty="0"/>
              <a:t> </a:t>
            </a:r>
            <a:r>
              <a:rPr lang="en-US" sz="5200" dirty="0" err="1"/>
              <a:t>ini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 smtClean="0"/>
              <a:t>hubungan-hubungan</a:t>
            </a:r>
            <a:r>
              <a:rPr lang="en-US" sz="5200" dirty="0" smtClean="0"/>
              <a:t> </a:t>
            </a:r>
            <a:r>
              <a:rPr lang="en-US" sz="5200" dirty="0" err="1" smtClean="0"/>
              <a:t>nya</a:t>
            </a:r>
            <a:r>
              <a:rPr lang="en-US" sz="5200" dirty="0"/>
              <a:t>.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budinya</a:t>
            </a:r>
            <a:r>
              <a:rPr lang="en-US" sz="5200" dirty="0"/>
              <a:t> </a:t>
            </a:r>
            <a:r>
              <a:rPr lang="en-US" sz="5200" dirty="0" err="1"/>
              <a:t>ia</a:t>
            </a:r>
            <a:r>
              <a:rPr lang="en-US" sz="5200" dirty="0"/>
              <a:t>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mencari</a:t>
            </a:r>
            <a:r>
              <a:rPr lang="en-US" sz="5200" dirty="0"/>
              <a:t> </a:t>
            </a:r>
            <a:r>
              <a:rPr lang="en-US" sz="5200" dirty="0" err="1"/>
              <a:t>hubungan</a:t>
            </a:r>
            <a:r>
              <a:rPr lang="en-US" sz="5200" dirty="0"/>
              <a:t> </a:t>
            </a:r>
            <a:r>
              <a:rPr lang="en-US" sz="5200" dirty="0" err="1"/>
              <a:t>antara</a:t>
            </a:r>
            <a:r>
              <a:rPr lang="en-US" sz="5200" dirty="0"/>
              <a:t> </a:t>
            </a:r>
            <a:r>
              <a:rPr lang="en-US" sz="5200" dirty="0" err="1"/>
              <a:t>segala</a:t>
            </a:r>
            <a:r>
              <a:rPr lang="en-US" sz="5200" dirty="0"/>
              <a:t> </a:t>
            </a:r>
            <a:r>
              <a:rPr lang="en-US" sz="5200" dirty="0" err="1"/>
              <a:t>sesuatu</a:t>
            </a:r>
            <a:r>
              <a:rPr lang="en-US" sz="5200" dirty="0"/>
              <a:t> yang </a:t>
            </a:r>
            <a:r>
              <a:rPr lang="en-US" sz="5200" dirty="0" err="1"/>
              <a:t>terjadi</a:t>
            </a:r>
            <a:r>
              <a:rPr lang="en-US" sz="5200" dirty="0"/>
              <a:t> </a:t>
            </a:r>
            <a:r>
              <a:rPr lang="en-US" sz="5200" dirty="0" err="1"/>
              <a:t>disekitarnya</a:t>
            </a:r>
            <a:r>
              <a:rPr lang="en-US" sz="5200" dirty="0"/>
              <a:t>.</a:t>
            </a:r>
            <a:endParaRPr lang="en-ID" sz="5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200" dirty="0" smtClean="0"/>
              <a:t>2)    </a:t>
            </a:r>
            <a:r>
              <a:rPr lang="en-US" sz="5200" dirty="0" err="1" smtClean="0"/>
              <a:t>Berkembang</a:t>
            </a:r>
            <a:r>
              <a:rPr lang="en-US" sz="5200" dirty="0"/>
              <a:t>, </a:t>
            </a:r>
            <a:r>
              <a:rPr lang="en-US" sz="5200" dirty="0" err="1"/>
              <a:t>membangun</a:t>
            </a:r>
            <a:r>
              <a:rPr lang="en-US" sz="5200" dirty="0"/>
              <a:t> </a:t>
            </a:r>
            <a:r>
              <a:rPr lang="en-US" sz="5200" dirty="0" err="1"/>
              <a:t>kebudayaan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menciptakan</a:t>
            </a:r>
            <a:r>
              <a:rPr lang="en-US" sz="5200" dirty="0"/>
              <a:t> </a:t>
            </a:r>
            <a:r>
              <a:rPr lang="en-US" sz="5200" dirty="0" err="1" smtClean="0"/>
              <a:t>sejarah</a:t>
            </a:r>
            <a:r>
              <a:rPr lang="en-US" sz="5200" dirty="0" smtClean="0"/>
              <a:t>.</a:t>
            </a:r>
            <a:endParaRPr lang="en-ID" sz="52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5200" dirty="0" err="1" smtClean="0"/>
              <a:t>Dengan</a:t>
            </a:r>
            <a:r>
              <a:rPr lang="en-US" sz="5200" dirty="0" smtClean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budinya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i="1" dirty="0" err="1"/>
              <a:t>bertanya</a:t>
            </a:r>
            <a:r>
              <a:rPr lang="en-US" sz="5200" dirty="0"/>
              <a:t>, </a:t>
            </a:r>
            <a:r>
              <a:rPr lang="en-US" sz="5200" dirty="0" err="1"/>
              <a:t>lalu</a:t>
            </a:r>
            <a:r>
              <a:rPr lang="en-US" sz="5200" dirty="0"/>
              <a:t> </a:t>
            </a:r>
            <a:r>
              <a:rPr lang="en-US" sz="5200" i="1" dirty="0" err="1"/>
              <a:t>mencari</a:t>
            </a:r>
            <a:r>
              <a:rPr lang="en-US" sz="5200" i="1" dirty="0"/>
              <a:t> </a:t>
            </a:r>
            <a:r>
              <a:rPr lang="en-US" sz="5200" i="1" dirty="0" err="1"/>
              <a:t>jawabannya</a:t>
            </a:r>
            <a:r>
              <a:rPr lang="en-US" sz="5200" dirty="0"/>
              <a:t>. </a:t>
            </a:r>
            <a:r>
              <a:rPr lang="en-US" sz="5200" dirty="0" err="1"/>
              <a:t>Berkat</a:t>
            </a:r>
            <a:r>
              <a:rPr lang="en-US" sz="5200" dirty="0"/>
              <a:t> </a:t>
            </a:r>
            <a:r>
              <a:rPr lang="en-US" sz="5200" dirty="0" err="1"/>
              <a:t>akal</a:t>
            </a:r>
            <a:r>
              <a:rPr lang="en-US" sz="5200" dirty="0"/>
              <a:t> </a:t>
            </a:r>
            <a:r>
              <a:rPr lang="en-US" sz="5200" dirty="0" err="1"/>
              <a:t>budi</a:t>
            </a:r>
            <a:r>
              <a:rPr lang="en-US" sz="5200" dirty="0"/>
              <a:t> </a:t>
            </a:r>
            <a:r>
              <a:rPr lang="en-US" sz="5200" dirty="0" err="1"/>
              <a:t>itu</a:t>
            </a:r>
            <a:r>
              <a:rPr lang="en-US" sz="5200" dirty="0"/>
              <a:t> pula  </a:t>
            </a:r>
            <a:r>
              <a:rPr lang="en-US" sz="5200" dirty="0" err="1"/>
              <a:t>manusia</a:t>
            </a:r>
            <a:r>
              <a:rPr lang="en-US" sz="5200" dirty="0"/>
              <a:t>  </a:t>
            </a:r>
            <a:r>
              <a:rPr lang="en-US" sz="5200" dirty="0" err="1"/>
              <a:t>mampu</a:t>
            </a:r>
            <a:r>
              <a:rPr lang="en-US" sz="5200" dirty="0"/>
              <a:t>  </a:t>
            </a:r>
            <a:r>
              <a:rPr lang="en-US" sz="5200" dirty="0" err="1" smtClean="0"/>
              <a:t>mencip-takan</a:t>
            </a:r>
            <a:r>
              <a:rPr lang="en-US" sz="5200" dirty="0" smtClean="0"/>
              <a:t>  </a:t>
            </a:r>
            <a:r>
              <a:rPr lang="en-US" sz="5200" dirty="0" err="1" smtClean="0"/>
              <a:t>ilmu</a:t>
            </a:r>
            <a:r>
              <a:rPr lang="en-US" sz="5200" dirty="0" smtClean="0"/>
              <a:t>  </a:t>
            </a:r>
            <a:r>
              <a:rPr lang="en-US" sz="5200" dirty="0" err="1" smtClean="0"/>
              <a:t>pengetahuan</a:t>
            </a:r>
            <a:r>
              <a:rPr lang="en-US" sz="5200" dirty="0" smtClean="0"/>
              <a:t>  </a:t>
            </a:r>
            <a:r>
              <a:rPr lang="en-US" sz="5200" dirty="0" err="1" smtClean="0"/>
              <a:t>dan</a:t>
            </a:r>
            <a:r>
              <a:rPr lang="en-US" sz="5200" dirty="0" smtClean="0"/>
              <a:t>  </a:t>
            </a:r>
            <a:r>
              <a:rPr lang="en-US" sz="5200" dirty="0" err="1" smtClean="0"/>
              <a:t>teknologi</a:t>
            </a:r>
            <a:r>
              <a:rPr lang="en-US" sz="5200" dirty="0" smtClean="0"/>
              <a:t>  yang  </a:t>
            </a:r>
            <a:r>
              <a:rPr lang="en-US" sz="5200" dirty="0" err="1" smtClean="0"/>
              <a:t>hasilnya</a:t>
            </a:r>
            <a:r>
              <a:rPr lang="en-US" sz="5200" dirty="0" smtClean="0"/>
              <a:t> </a:t>
            </a:r>
            <a:r>
              <a:rPr lang="en-US" sz="5200" dirty="0" err="1" smtClean="0"/>
              <a:t>dapat</a:t>
            </a:r>
            <a:r>
              <a:rPr lang="en-US" sz="5200" dirty="0" smtClean="0"/>
              <a:t> </a:t>
            </a:r>
            <a:r>
              <a:rPr lang="en-US" sz="5200" dirty="0" err="1" smtClean="0"/>
              <a:t>dinikmati</a:t>
            </a:r>
            <a:r>
              <a:rPr lang="en-US" sz="5200" dirty="0" smtClean="0"/>
              <a:t> </a:t>
            </a:r>
            <a:r>
              <a:rPr lang="en-US" sz="5200" dirty="0" err="1" smtClean="0"/>
              <a:t>saat</a:t>
            </a:r>
            <a:r>
              <a:rPr lang="en-US" sz="5200" dirty="0" smtClean="0"/>
              <a:t> </a:t>
            </a:r>
            <a:r>
              <a:rPr lang="en-US" sz="5200" dirty="0" err="1" smtClean="0"/>
              <a:t>ini</a:t>
            </a:r>
            <a:r>
              <a:rPr lang="en-US" sz="5200" dirty="0" smtClean="0"/>
              <a:t>. </a:t>
            </a:r>
            <a:r>
              <a:rPr lang="en-US" sz="5200" dirty="0" err="1" smtClean="0"/>
              <a:t>Manusia</a:t>
            </a:r>
            <a:r>
              <a:rPr lang="en-US" sz="5200" dirty="0" smtClean="0"/>
              <a:t> </a:t>
            </a:r>
            <a:r>
              <a:rPr lang="en-US" sz="5200" dirty="0" err="1" smtClean="0"/>
              <a:t>juga</a:t>
            </a:r>
            <a:r>
              <a:rPr lang="en-US" sz="5200" dirty="0" smtClean="0"/>
              <a:t> </a:t>
            </a:r>
            <a:r>
              <a:rPr lang="en-US" sz="5200" dirty="0" err="1" smtClean="0"/>
              <a:t>membangun</a:t>
            </a:r>
            <a:r>
              <a:rPr lang="en-US" sz="5200" dirty="0" smtClean="0"/>
              <a:t> </a:t>
            </a:r>
            <a:r>
              <a:rPr lang="en-US" sz="5200" dirty="0" err="1" smtClean="0"/>
              <a:t>kebuda-yaan</a:t>
            </a:r>
            <a:r>
              <a:rPr lang="en-US" sz="5200" dirty="0" smtClean="0"/>
              <a:t> </a:t>
            </a:r>
            <a:r>
              <a:rPr lang="en-US" sz="5200" dirty="0" err="1" smtClean="0"/>
              <a:t>terutama</a:t>
            </a:r>
            <a:r>
              <a:rPr lang="en-US" sz="5200" dirty="0" smtClean="0"/>
              <a:t> yang </a:t>
            </a:r>
            <a:r>
              <a:rPr lang="en-US" sz="5200" dirty="0" err="1" smtClean="0"/>
              <a:t>berhubungan</a:t>
            </a:r>
            <a:r>
              <a:rPr lang="en-US" sz="5200" dirty="0" smtClean="0"/>
              <a:t> </a:t>
            </a:r>
            <a:r>
              <a:rPr lang="en-US" sz="5200" dirty="0" err="1" smtClean="0"/>
              <a:t>dengan</a:t>
            </a:r>
            <a:r>
              <a:rPr lang="en-US" sz="5200" dirty="0" smtClean="0"/>
              <a:t> </a:t>
            </a:r>
            <a:r>
              <a:rPr lang="en-US" sz="5200" dirty="0" err="1" smtClean="0"/>
              <a:t>kesenian</a:t>
            </a:r>
            <a:r>
              <a:rPr lang="en-US" sz="5200" dirty="0" smtClean="0"/>
              <a:t>, </a:t>
            </a:r>
            <a:r>
              <a:rPr lang="en-US" sz="5200" dirty="0" err="1" smtClean="0"/>
              <a:t>seperti</a:t>
            </a:r>
            <a:r>
              <a:rPr lang="en-US" sz="5200" dirty="0" smtClean="0"/>
              <a:t>: </a:t>
            </a:r>
            <a:r>
              <a:rPr lang="en-US" sz="5200" dirty="0" err="1" smtClean="0"/>
              <a:t>seni</a:t>
            </a:r>
            <a:r>
              <a:rPr lang="en-US" sz="5200" dirty="0" smtClean="0"/>
              <a:t> </a:t>
            </a:r>
            <a:r>
              <a:rPr lang="en-US" sz="5200" dirty="0" err="1" smtClean="0"/>
              <a:t>musik</a:t>
            </a:r>
            <a:r>
              <a:rPr lang="en-US" sz="5200" dirty="0" smtClean="0"/>
              <a:t>, </a:t>
            </a:r>
            <a:r>
              <a:rPr lang="en-US" sz="5200" dirty="0" err="1" smtClean="0"/>
              <a:t>lukis</a:t>
            </a:r>
            <a:r>
              <a:rPr lang="en-US" sz="5200" dirty="0" smtClean="0"/>
              <a:t>, </a:t>
            </a:r>
            <a:r>
              <a:rPr lang="en-US" sz="5200" dirty="0" err="1" smtClean="0"/>
              <a:t>bangunan</a:t>
            </a:r>
            <a:r>
              <a:rPr lang="en-US" sz="5200" dirty="0" smtClean="0"/>
              <a:t>, </a:t>
            </a:r>
            <a:r>
              <a:rPr lang="en-US" sz="5200" dirty="0" err="1" smtClean="0"/>
              <a:t>sastra</a:t>
            </a:r>
            <a:r>
              <a:rPr lang="en-US" sz="5200" dirty="0" smtClean="0"/>
              <a:t>, </a:t>
            </a:r>
            <a:r>
              <a:rPr lang="en-US" sz="5200" dirty="0" err="1" smtClean="0"/>
              <a:t>suara</a:t>
            </a:r>
            <a:r>
              <a:rPr lang="en-US" sz="5200" dirty="0" smtClean="0"/>
              <a:t>, </a:t>
            </a:r>
            <a:r>
              <a:rPr lang="en-US" sz="5200" dirty="0" err="1" smtClean="0"/>
              <a:t>tari</a:t>
            </a:r>
            <a:r>
              <a:rPr lang="en-US" sz="5200" dirty="0" smtClean="0"/>
              <a:t>, </a:t>
            </a:r>
            <a:r>
              <a:rPr lang="en-US" sz="5200" dirty="0" err="1" smtClean="0"/>
              <a:t>dsbnya</a:t>
            </a:r>
            <a:r>
              <a:rPr lang="en-US" sz="5200" dirty="0" smtClean="0"/>
              <a:t>. </a:t>
            </a:r>
            <a:r>
              <a:rPr lang="en-US" sz="5200" dirty="0" err="1" smtClean="0"/>
              <a:t>Semua</a:t>
            </a:r>
            <a:r>
              <a:rPr lang="en-US" sz="5200" dirty="0" smtClean="0"/>
              <a:t> </a:t>
            </a:r>
            <a:r>
              <a:rPr lang="en-US" sz="5200" dirty="0" err="1" smtClean="0"/>
              <a:t>itu</a:t>
            </a:r>
            <a:r>
              <a:rPr lang="en-US" sz="5200" dirty="0" smtClean="0"/>
              <a:t> </a:t>
            </a:r>
            <a:r>
              <a:rPr lang="en-US" sz="5200" dirty="0" err="1" smtClean="0"/>
              <a:t>berasal</a:t>
            </a:r>
            <a:r>
              <a:rPr lang="en-US" sz="5200" dirty="0" smtClean="0"/>
              <a:t> </a:t>
            </a:r>
            <a:r>
              <a:rPr lang="en-US" sz="5200" dirty="0" err="1" smtClean="0"/>
              <a:t>dari</a:t>
            </a:r>
            <a:r>
              <a:rPr lang="en-US" sz="5200" dirty="0" smtClean="0"/>
              <a:t> </a:t>
            </a:r>
            <a:r>
              <a:rPr lang="en-US" sz="5200" dirty="0" err="1" smtClean="0"/>
              <a:t>budi</a:t>
            </a:r>
            <a:r>
              <a:rPr lang="en-US" sz="5200" dirty="0" smtClean="0"/>
              <a:t> </a:t>
            </a:r>
            <a:r>
              <a:rPr lang="en-US" sz="5200" dirty="0" err="1" smtClean="0"/>
              <a:t>dan</a:t>
            </a:r>
            <a:r>
              <a:rPr lang="en-US" sz="5200" dirty="0" smtClean="0"/>
              <a:t> </a:t>
            </a:r>
            <a:r>
              <a:rPr lang="en-US" sz="5200" dirty="0" err="1" smtClean="0"/>
              <a:t>hati</a:t>
            </a:r>
            <a:r>
              <a:rPr lang="en-US" sz="5200" dirty="0" smtClean="0"/>
              <a:t> </a:t>
            </a:r>
            <a:r>
              <a:rPr lang="en-US" sz="5200" dirty="0" err="1" smtClean="0"/>
              <a:t>manusia</a:t>
            </a:r>
            <a:r>
              <a:rPr lang="en-US" sz="5200" dirty="0" smtClean="0"/>
              <a:t>. </a:t>
            </a:r>
            <a:r>
              <a:rPr lang="en-US" sz="5200" dirty="0" err="1" smtClean="0"/>
              <a:t>Selain</a:t>
            </a:r>
            <a:r>
              <a:rPr lang="en-US" sz="5200" dirty="0" smtClean="0"/>
              <a:t> </a:t>
            </a:r>
            <a:r>
              <a:rPr lang="en-US" sz="5200" dirty="0" err="1" smtClean="0"/>
              <a:t>itu</a:t>
            </a:r>
            <a:r>
              <a:rPr lang="en-US" sz="5200" dirty="0" smtClean="0"/>
              <a:t> </a:t>
            </a:r>
            <a:r>
              <a:rPr lang="en-US" sz="5200" dirty="0" err="1" smtClean="0"/>
              <a:t>manusia</a:t>
            </a:r>
            <a:r>
              <a:rPr lang="en-US" sz="5200" dirty="0" smtClean="0"/>
              <a:t> </a:t>
            </a:r>
            <a:r>
              <a:rPr lang="en-US" sz="5200" dirty="0" err="1" smtClean="0"/>
              <a:t>masih</a:t>
            </a:r>
            <a:r>
              <a:rPr lang="en-US" sz="5200" dirty="0" smtClean="0"/>
              <a:t> </a:t>
            </a:r>
            <a:r>
              <a:rPr lang="en-US" sz="5200" dirty="0" err="1" smtClean="0"/>
              <a:t>dapat</a:t>
            </a:r>
            <a:r>
              <a:rPr lang="en-US" sz="5200" dirty="0" smtClean="0"/>
              <a:t> </a:t>
            </a:r>
            <a:r>
              <a:rPr lang="en-US" sz="5200" dirty="0" err="1" smtClean="0"/>
              <a:t>menciptakan</a:t>
            </a:r>
            <a:r>
              <a:rPr lang="en-US" sz="5200" dirty="0" smtClean="0"/>
              <a:t> </a:t>
            </a:r>
            <a:r>
              <a:rPr lang="en-US" sz="5200" dirty="0" err="1" smtClean="0"/>
              <a:t>sejarah</a:t>
            </a:r>
            <a:r>
              <a:rPr lang="en-US" sz="5200" dirty="0" smtClean="0"/>
              <a:t>, </a:t>
            </a:r>
            <a:r>
              <a:rPr lang="en-US" sz="5200" dirty="0" err="1" smtClean="0"/>
              <a:t>baik</a:t>
            </a:r>
            <a:r>
              <a:rPr lang="en-US" sz="5200" dirty="0" smtClean="0"/>
              <a:t> </a:t>
            </a:r>
            <a:r>
              <a:rPr lang="en-US" sz="5200" dirty="0" err="1" smtClean="0"/>
              <a:t>sejarah</a:t>
            </a:r>
            <a:r>
              <a:rPr lang="en-US" sz="5200" dirty="0" smtClean="0"/>
              <a:t> </a:t>
            </a:r>
            <a:r>
              <a:rPr lang="en-US" sz="5200" dirty="0" err="1" smtClean="0"/>
              <a:t>dunia,sejarah</a:t>
            </a:r>
            <a:r>
              <a:rPr lang="en-US" sz="5200" dirty="0" smtClean="0"/>
              <a:t> </a:t>
            </a:r>
            <a:r>
              <a:rPr lang="en-US" sz="5200" dirty="0" err="1" smtClean="0"/>
              <a:t>nasional</a:t>
            </a:r>
            <a:r>
              <a:rPr lang="en-US" sz="5200" dirty="0" smtClean="0"/>
              <a:t>, </a:t>
            </a:r>
            <a:r>
              <a:rPr lang="en-US" sz="5200" dirty="0" err="1" smtClean="0"/>
              <a:t>dan</a:t>
            </a:r>
            <a:r>
              <a:rPr lang="en-US" sz="5200" dirty="0" smtClean="0"/>
              <a:t> “</a:t>
            </a:r>
            <a:r>
              <a:rPr lang="en-US" sz="5200" dirty="0" err="1" smtClean="0"/>
              <a:t>sejarah</a:t>
            </a:r>
            <a:r>
              <a:rPr lang="en-US" sz="5200" dirty="0" smtClean="0"/>
              <a:t>”  </a:t>
            </a:r>
            <a:r>
              <a:rPr lang="en-US" sz="5200" dirty="0" err="1" smtClean="0"/>
              <a:t>pribadi</a:t>
            </a:r>
            <a:r>
              <a:rPr lang="en-US" sz="5200" dirty="0" smtClean="0"/>
              <a:t>  </a:t>
            </a:r>
            <a:r>
              <a:rPr lang="en-US" sz="5200" dirty="0" err="1" smtClean="0"/>
              <a:t>kita</a:t>
            </a:r>
            <a:r>
              <a:rPr lang="en-US" sz="5200" dirty="0" smtClean="0"/>
              <a:t> </a:t>
            </a:r>
            <a:r>
              <a:rPr lang="en-US" sz="5200" dirty="0" err="1" smtClean="0"/>
              <a:t>masing-masing</a:t>
            </a:r>
            <a:r>
              <a:rPr lang="en-US" sz="5200" dirty="0" smtClean="0"/>
              <a:t>. </a:t>
            </a:r>
            <a:r>
              <a:rPr lang="en-US" sz="5200" dirty="0" err="1" smtClean="0"/>
              <a:t>Setiap</a:t>
            </a:r>
            <a:r>
              <a:rPr lang="en-US" sz="5200" dirty="0" smtClean="0"/>
              <a:t> orang  </a:t>
            </a:r>
            <a:r>
              <a:rPr lang="en-US" sz="5200" dirty="0" err="1" smtClean="0"/>
              <a:t>pasti</a:t>
            </a:r>
            <a:r>
              <a:rPr lang="en-US" sz="5200" dirty="0" smtClean="0"/>
              <a:t> </a:t>
            </a:r>
            <a:r>
              <a:rPr lang="en-US" sz="5200" dirty="0" err="1" smtClean="0"/>
              <a:t>pernah</a:t>
            </a:r>
            <a:r>
              <a:rPr lang="en-US" sz="5200" dirty="0" smtClean="0"/>
              <a:t> </a:t>
            </a:r>
            <a:r>
              <a:rPr lang="en-US" sz="5200" dirty="0" err="1" smtClean="0"/>
              <a:t>menorehkan</a:t>
            </a:r>
            <a:r>
              <a:rPr lang="en-US" sz="5200" dirty="0" smtClean="0"/>
              <a:t> </a:t>
            </a:r>
            <a:r>
              <a:rPr lang="en-US" sz="5200" dirty="0" err="1" smtClean="0"/>
              <a:t>sejarah</a:t>
            </a:r>
            <a:r>
              <a:rPr lang="en-US" sz="5200" dirty="0" smtClean="0"/>
              <a:t> </a:t>
            </a:r>
            <a:r>
              <a:rPr lang="en-US" sz="5200" dirty="0" err="1" smtClean="0"/>
              <a:t>dalam</a:t>
            </a:r>
            <a:r>
              <a:rPr lang="en-US" sz="5200" dirty="0" smtClean="0"/>
              <a:t> </a:t>
            </a:r>
            <a:r>
              <a:rPr lang="en-US" sz="5200" dirty="0" err="1" smtClean="0"/>
              <a:t>perjalanan</a:t>
            </a:r>
            <a:r>
              <a:rPr lang="en-US" sz="5200" dirty="0" smtClean="0"/>
              <a:t> </a:t>
            </a:r>
            <a:r>
              <a:rPr lang="en-US" sz="5200" dirty="0" err="1" smtClean="0"/>
              <a:t>hidupnya</a:t>
            </a:r>
            <a:r>
              <a:rPr lang="en-US" sz="5200" dirty="0" smtClean="0"/>
              <a:t>.</a:t>
            </a:r>
            <a:r>
              <a:rPr lang="en-US" sz="5200" dirty="0"/>
              <a:t> </a:t>
            </a:r>
            <a:endParaRPr lang="en-ID" sz="5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600" dirty="0" smtClean="0"/>
              <a:t>3)    </a:t>
            </a:r>
            <a:r>
              <a:rPr lang="en-US" sz="5200" dirty="0" err="1" smtClean="0"/>
              <a:t>Bekerja</a:t>
            </a:r>
            <a:endParaRPr lang="en-ID" sz="52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adalah</a:t>
            </a:r>
            <a:r>
              <a:rPr lang="en-US" sz="5200" dirty="0"/>
              <a:t> </a:t>
            </a:r>
            <a:r>
              <a:rPr lang="en-US" sz="5200" dirty="0" err="1"/>
              <a:t>makhluk</a:t>
            </a:r>
            <a:r>
              <a:rPr lang="en-US" sz="5200" dirty="0"/>
              <a:t> </a:t>
            </a:r>
            <a:r>
              <a:rPr lang="en-US" sz="5200" dirty="0" err="1" smtClean="0"/>
              <a:t>pekerja</a:t>
            </a:r>
            <a:r>
              <a:rPr lang="en-US" sz="5200" dirty="0" smtClean="0"/>
              <a:t>, yang </a:t>
            </a:r>
            <a:r>
              <a:rPr lang="en-US" sz="5200" dirty="0" err="1" smtClean="0"/>
              <a:t>memerlukan</a:t>
            </a:r>
            <a:r>
              <a:rPr lang="en-US" sz="5200" dirty="0" smtClean="0"/>
              <a:t> </a:t>
            </a:r>
            <a:r>
              <a:rPr lang="en-US" sz="5200" dirty="0" err="1" smtClean="0"/>
              <a:t>pemikiran</a:t>
            </a:r>
            <a:r>
              <a:rPr lang="en-US" sz="5200" dirty="0" smtClean="0"/>
              <a:t>.</a:t>
            </a:r>
            <a:r>
              <a:rPr lang="en-ID" sz="5200" dirty="0" smtClean="0"/>
              <a:t> </a:t>
            </a:r>
            <a:r>
              <a:rPr lang="en-US" sz="5200" dirty="0" err="1" smtClean="0"/>
              <a:t>Maka</a:t>
            </a:r>
            <a:r>
              <a:rPr lang="en-US" sz="5200" dirty="0" smtClean="0"/>
              <a:t>  </a:t>
            </a:r>
            <a:r>
              <a:rPr lang="en-US" sz="5200" dirty="0" err="1"/>
              <a:t>kegiatan</a:t>
            </a:r>
            <a:r>
              <a:rPr lang="en-US" sz="5200" dirty="0"/>
              <a:t>  </a:t>
            </a:r>
            <a:r>
              <a:rPr lang="en-US" sz="5200" dirty="0" err="1"/>
              <a:t>harus</a:t>
            </a:r>
            <a:r>
              <a:rPr lang="en-US" sz="5200" dirty="0"/>
              <a:t>  </a:t>
            </a:r>
            <a:r>
              <a:rPr lang="en-US" sz="5200" dirty="0" err="1"/>
              <a:t>diarahkan</a:t>
            </a:r>
            <a:r>
              <a:rPr lang="en-US" sz="5200" dirty="0"/>
              <a:t>  </a:t>
            </a:r>
            <a:r>
              <a:rPr lang="en-US" sz="5200" dirty="0" err="1"/>
              <a:t>kepada</a:t>
            </a:r>
            <a:r>
              <a:rPr lang="en-US" sz="5200" dirty="0"/>
              <a:t>  </a:t>
            </a:r>
            <a:r>
              <a:rPr lang="en-US" sz="5200" dirty="0" err="1"/>
              <a:t>satu</a:t>
            </a:r>
            <a:r>
              <a:rPr lang="en-US" sz="5200" dirty="0"/>
              <a:t>  </a:t>
            </a:r>
            <a:r>
              <a:rPr lang="en-US" sz="5200" dirty="0" err="1"/>
              <a:t>tujuan</a:t>
            </a:r>
            <a:r>
              <a:rPr lang="en-US" sz="5200" dirty="0"/>
              <a:t>  </a:t>
            </a:r>
            <a:r>
              <a:rPr lang="en-US" sz="5200" dirty="0" err="1"/>
              <a:t>tertentu</a:t>
            </a:r>
            <a:r>
              <a:rPr lang="en-US" sz="5200" dirty="0"/>
              <a:t>.  </a:t>
            </a:r>
            <a:r>
              <a:rPr lang="en-US" sz="5200" dirty="0" err="1"/>
              <a:t>Pekerjaan</a:t>
            </a:r>
            <a:r>
              <a:rPr lang="en-US" sz="5200" dirty="0"/>
              <a:t>  </a:t>
            </a:r>
            <a:r>
              <a:rPr lang="en-US" sz="5200" dirty="0" err="1"/>
              <a:t>merupakan</a:t>
            </a:r>
            <a:r>
              <a:rPr lang="en-US" sz="5200" dirty="0"/>
              <a:t> </a:t>
            </a:r>
            <a:r>
              <a:rPr lang="en-US" sz="5200" dirty="0" err="1"/>
              <a:t>kekhasan</a:t>
            </a:r>
            <a:r>
              <a:rPr lang="en-US" sz="5200" dirty="0"/>
              <a:t> </a:t>
            </a:r>
            <a:r>
              <a:rPr lang="en-US" sz="5200" dirty="0" err="1"/>
              <a:t>makhluk</a:t>
            </a:r>
            <a:r>
              <a:rPr lang="en-US" sz="5200" dirty="0"/>
              <a:t> </a:t>
            </a:r>
            <a:r>
              <a:rPr lang="en-US" sz="5200" dirty="0" err="1"/>
              <a:t>berakal</a:t>
            </a:r>
            <a:r>
              <a:rPr lang="en-US" sz="5200" dirty="0"/>
              <a:t> </a:t>
            </a:r>
            <a:r>
              <a:rPr lang="en-US" sz="5200" dirty="0" err="1"/>
              <a:t>budi</a:t>
            </a:r>
            <a:r>
              <a:rPr lang="en-US" sz="5200" dirty="0"/>
              <a:t>. </a:t>
            </a:r>
            <a:r>
              <a:rPr lang="en-US" sz="5200" dirty="0" err="1"/>
              <a:t>Hanya</a:t>
            </a:r>
            <a:r>
              <a:rPr lang="en-US" sz="5200" dirty="0"/>
              <a:t> </a:t>
            </a:r>
            <a:r>
              <a:rPr lang="en-US" sz="5200" dirty="0" err="1"/>
              <a:t>manusialah</a:t>
            </a:r>
            <a:r>
              <a:rPr lang="en-US" sz="5200" dirty="0"/>
              <a:t> yang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merencanakan</a:t>
            </a:r>
            <a:r>
              <a:rPr lang="en-US" sz="5200" dirty="0"/>
              <a:t>, </a:t>
            </a:r>
            <a:r>
              <a:rPr lang="en-US" sz="5200" dirty="0" err="1"/>
              <a:t>mengatur</a:t>
            </a:r>
            <a:r>
              <a:rPr lang="en-US" sz="5200" dirty="0"/>
              <a:t>  </a:t>
            </a:r>
            <a:r>
              <a:rPr lang="en-US" sz="5200" dirty="0" err="1"/>
              <a:t>dan</a:t>
            </a:r>
            <a:r>
              <a:rPr lang="en-US" sz="5200" dirty="0"/>
              <a:t>  </a:t>
            </a:r>
            <a:r>
              <a:rPr lang="en-US" sz="5200" dirty="0" err="1"/>
              <a:t>menguasai</a:t>
            </a:r>
            <a:r>
              <a:rPr lang="en-US" sz="5200" dirty="0"/>
              <a:t>  </a:t>
            </a:r>
            <a:r>
              <a:rPr lang="en-US" sz="5200" dirty="0" err="1"/>
              <a:t>ciptaan</a:t>
            </a:r>
            <a:r>
              <a:rPr lang="en-US" sz="5200" dirty="0"/>
              <a:t>  lain.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5200" dirty="0" err="1"/>
              <a:t>Kerja</a:t>
            </a:r>
            <a:r>
              <a:rPr lang="en-US" sz="5200" dirty="0"/>
              <a:t>  </a:t>
            </a:r>
            <a:r>
              <a:rPr lang="en-US" sz="5200" dirty="0" err="1"/>
              <a:t>juga</a:t>
            </a:r>
            <a:r>
              <a:rPr lang="en-US" sz="5200" dirty="0"/>
              <a:t>  </a:t>
            </a:r>
            <a:r>
              <a:rPr lang="en-US" sz="5200" dirty="0" err="1"/>
              <a:t>merupakan</a:t>
            </a:r>
            <a:r>
              <a:rPr lang="en-US" sz="5200" dirty="0"/>
              <a:t>  </a:t>
            </a:r>
            <a:r>
              <a:rPr lang="en-US" sz="5200" dirty="0" err="1"/>
              <a:t>kegiatan</a:t>
            </a:r>
            <a:r>
              <a:rPr lang="en-US" sz="5200" dirty="0"/>
              <a:t>  </a:t>
            </a:r>
            <a:r>
              <a:rPr lang="en-US" sz="5200" dirty="0" err="1"/>
              <a:t>insani</a:t>
            </a:r>
            <a:r>
              <a:rPr lang="en-US" sz="5200" dirty="0"/>
              <a:t>. </a:t>
            </a:r>
            <a:r>
              <a:rPr lang="en-US" sz="5200" dirty="0" err="1" smtClean="0"/>
              <a:t>Melalui</a:t>
            </a:r>
            <a:r>
              <a:rPr lang="en-US" sz="5200" dirty="0" smtClean="0"/>
              <a:t> </a:t>
            </a:r>
            <a:r>
              <a:rPr lang="en-US" sz="5200" dirty="0" err="1"/>
              <a:t>kerja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menuangkan</a:t>
            </a:r>
            <a:r>
              <a:rPr lang="en-US" sz="5200" dirty="0"/>
              <a:t> </a:t>
            </a:r>
            <a:r>
              <a:rPr lang="en-US" sz="5200" dirty="0" err="1"/>
              <a:t>segala</a:t>
            </a:r>
            <a:r>
              <a:rPr lang="en-US" sz="5200" dirty="0"/>
              <a:t> ide </a:t>
            </a:r>
            <a:r>
              <a:rPr lang="en-US" sz="5200" dirty="0" err="1"/>
              <a:t>kreatif</a:t>
            </a:r>
            <a:r>
              <a:rPr lang="en-US" sz="5200" dirty="0"/>
              <a:t>, </a:t>
            </a:r>
            <a:r>
              <a:rPr lang="en-US" sz="5200" dirty="0" err="1"/>
              <a:t>gagasan</a:t>
            </a:r>
            <a:r>
              <a:rPr lang="en-US" sz="5200" dirty="0"/>
              <a:t> </a:t>
            </a:r>
            <a:r>
              <a:rPr lang="en-US" sz="5200" dirty="0" err="1" smtClean="0"/>
              <a:t>cemerlang</a:t>
            </a:r>
            <a:r>
              <a:rPr lang="en-US" sz="5200" dirty="0"/>
              <a:t>,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 smtClean="0"/>
              <a:t>sega</a:t>
            </a:r>
            <a:r>
              <a:rPr lang="en-US" sz="5200" dirty="0" smtClean="0"/>
              <a:t>-la </a:t>
            </a:r>
            <a:r>
              <a:rPr lang="en-US" sz="5200" dirty="0" err="1"/>
              <a:t>daya</a:t>
            </a:r>
            <a:r>
              <a:rPr lang="en-US" sz="5200" dirty="0"/>
              <a:t> </a:t>
            </a:r>
            <a:r>
              <a:rPr lang="en-US" sz="5200" dirty="0" err="1"/>
              <a:t>upayanya</a:t>
            </a:r>
            <a:r>
              <a:rPr lang="en-US" sz="5200" dirty="0"/>
              <a:t>. </a:t>
            </a:r>
            <a:r>
              <a:rPr lang="en-US" sz="5200" dirty="0" err="1"/>
              <a:t>Kerja</a:t>
            </a:r>
            <a:r>
              <a:rPr lang="en-US" sz="5200" dirty="0"/>
              <a:t> </a:t>
            </a:r>
            <a:r>
              <a:rPr lang="en-US" sz="5200" dirty="0" err="1"/>
              <a:t>bukan</a:t>
            </a:r>
            <a:r>
              <a:rPr lang="en-US" sz="5200" dirty="0"/>
              <a:t> </a:t>
            </a:r>
            <a:r>
              <a:rPr lang="en-US" sz="5200" dirty="0" err="1"/>
              <a:t>hanya</a:t>
            </a:r>
            <a:r>
              <a:rPr lang="en-US" sz="5200" dirty="0"/>
              <a:t> </a:t>
            </a:r>
            <a:r>
              <a:rPr lang="en-US" sz="5200" dirty="0" err="1"/>
              <a:t>sekedar</a:t>
            </a:r>
            <a:r>
              <a:rPr lang="en-US" sz="5200" dirty="0"/>
              <a:t> </a:t>
            </a:r>
            <a:r>
              <a:rPr lang="en-US" sz="5200" dirty="0" err="1"/>
              <a:t>sarana</a:t>
            </a:r>
            <a:r>
              <a:rPr lang="en-US" sz="5200" dirty="0"/>
              <a:t> </a:t>
            </a:r>
            <a:r>
              <a:rPr lang="en-US" sz="5200" dirty="0" err="1"/>
              <a:t>untuk</a:t>
            </a:r>
            <a:r>
              <a:rPr lang="en-US" sz="5200" dirty="0"/>
              <a:t> </a:t>
            </a:r>
            <a:r>
              <a:rPr lang="en-US" sz="5200" dirty="0" err="1"/>
              <a:t>mencari</a:t>
            </a:r>
            <a:r>
              <a:rPr lang="en-US" sz="5200" dirty="0"/>
              <a:t> </a:t>
            </a:r>
            <a:r>
              <a:rPr lang="en-US" sz="5200" dirty="0" err="1"/>
              <a:t>nafkah</a:t>
            </a:r>
            <a:r>
              <a:rPr lang="en-US" sz="5200" dirty="0"/>
              <a:t>, </a:t>
            </a:r>
            <a:r>
              <a:rPr lang="en-US" sz="5200" dirty="0" err="1"/>
              <a:t>tetapi</a:t>
            </a:r>
            <a:r>
              <a:rPr lang="en-US" sz="5200" dirty="0"/>
              <a:t> </a:t>
            </a:r>
            <a:r>
              <a:rPr lang="en-US" sz="5200" dirty="0" err="1"/>
              <a:t>lebih</a:t>
            </a:r>
            <a:r>
              <a:rPr lang="en-US" sz="5200" dirty="0"/>
              <a:t> </a:t>
            </a:r>
            <a:r>
              <a:rPr lang="en-US" sz="5200" dirty="0" err="1"/>
              <a:t>dari</a:t>
            </a:r>
            <a:r>
              <a:rPr lang="en-US" sz="5200" dirty="0"/>
              <a:t> </a:t>
            </a:r>
            <a:r>
              <a:rPr lang="en-US" sz="5200" dirty="0" err="1"/>
              <a:t>itu</a:t>
            </a:r>
            <a:r>
              <a:rPr lang="en-US" sz="5200" dirty="0"/>
              <a:t> </a:t>
            </a:r>
            <a:r>
              <a:rPr lang="en-US" sz="5200" dirty="0" err="1"/>
              <a:t>merupakan</a:t>
            </a:r>
            <a:r>
              <a:rPr lang="en-US" sz="5200" dirty="0"/>
              <a:t> </a:t>
            </a:r>
            <a:r>
              <a:rPr lang="en-US" sz="5200" dirty="0" err="1"/>
              <a:t>wadah</a:t>
            </a:r>
            <a:r>
              <a:rPr lang="en-US" sz="5200" dirty="0"/>
              <a:t> </a:t>
            </a:r>
            <a:r>
              <a:rPr lang="en-US" sz="5200" dirty="0" err="1" smtClean="0"/>
              <a:t>dan</a:t>
            </a:r>
            <a:r>
              <a:rPr lang="en-US" sz="5200" dirty="0" smtClean="0"/>
              <a:t> </a:t>
            </a:r>
            <a:r>
              <a:rPr lang="en-US" sz="5200" dirty="0" err="1" smtClean="0"/>
              <a:t>sarana</a:t>
            </a:r>
            <a:r>
              <a:rPr lang="en-US" sz="5200" dirty="0" smtClean="0"/>
              <a:t> </a:t>
            </a:r>
            <a:r>
              <a:rPr lang="en-US" sz="5200" dirty="0" err="1" smtClean="0"/>
              <a:t>bagi</a:t>
            </a:r>
            <a:r>
              <a:rPr lang="en-US" sz="5200" dirty="0" smtClean="0"/>
              <a:t> </a:t>
            </a:r>
            <a:r>
              <a:rPr lang="en-US" sz="5200" dirty="0" err="1"/>
              <a:t>aktualisasi</a:t>
            </a:r>
            <a:r>
              <a:rPr lang="en-US" sz="5200" dirty="0"/>
              <a:t> </a:t>
            </a:r>
            <a:r>
              <a:rPr lang="en-US" sz="5200" dirty="0" err="1"/>
              <a:t>diri</a:t>
            </a:r>
            <a:r>
              <a:rPr lang="en-US" sz="5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D" sz="1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200" dirty="0"/>
              <a:t>4)    </a:t>
            </a:r>
            <a:r>
              <a:rPr lang="en-US" sz="5200" dirty="0" err="1"/>
              <a:t>Mengembangkan</a:t>
            </a:r>
            <a:r>
              <a:rPr lang="en-US" sz="5200" dirty="0"/>
              <a:t> </a:t>
            </a:r>
            <a:r>
              <a:rPr lang="en-US" sz="5200" dirty="0" err="1"/>
              <a:t>hubungan</a:t>
            </a:r>
            <a:r>
              <a:rPr lang="en-US" sz="5200" dirty="0"/>
              <a:t> yang </a:t>
            </a:r>
            <a:r>
              <a:rPr lang="en-US" sz="5200" dirty="0" err="1"/>
              <a:t>khas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lain</a:t>
            </a:r>
            <a:endParaRPr lang="en-ID" sz="52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5200" dirty="0" err="1"/>
              <a:t>Dengan</a:t>
            </a:r>
            <a:r>
              <a:rPr lang="en-US" sz="5200" dirty="0"/>
              <a:t>  </a:t>
            </a:r>
            <a:r>
              <a:rPr lang="en-US" sz="5200" dirty="0" err="1"/>
              <a:t>akal</a:t>
            </a:r>
            <a:r>
              <a:rPr lang="en-US" sz="5200" dirty="0"/>
              <a:t>  </a:t>
            </a:r>
            <a:r>
              <a:rPr lang="en-US" sz="5200" dirty="0" err="1"/>
              <a:t>budi</a:t>
            </a:r>
            <a:r>
              <a:rPr lang="en-US" sz="5200" dirty="0"/>
              <a:t>  </a:t>
            </a:r>
            <a:r>
              <a:rPr lang="en-US" sz="5200" dirty="0" err="1"/>
              <a:t>manusia</a:t>
            </a:r>
            <a:r>
              <a:rPr lang="en-US" sz="5200" dirty="0"/>
              <a:t>  </a:t>
            </a:r>
            <a:r>
              <a:rPr lang="en-US" sz="5200" dirty="0" err="1"/>
              <a:t>dapat</a:t>
            </a:r>
            <a:r>
              <a:rPr lang="en-US" sz="5200" dirty="0"/>
              <a:t> “</a:t>
            </a:r>
            <a:r>
              <a:rPr lang="en-US" sz="5200" dirty="0" err="1"/>
              <a:t>bertemu</a:t>
            </a:r>
            <a:r>
              <a:rPr lang="en-US" sz="5200" dirty="0"/>
              <a:t>”  </a:t>
            </a:r>
            <a:r>
              <a:rPr lang="en-US" sz="5200" dirty="0" err="1"/>
              <a:t>dan</a:t>
            </a:r>
            <a:r>
              <a:rPr lang="en-US" sz="5200" dirty="0"/>
              <a:t>  “</a:t>
            </a:r>
            <a:r>
              <a:rPr lang="en-US" sz="5200" dirty="0" err="1"/>
              <a:t>bersama</a:t>
            </a:r>
            <a:r>
              <a:rPr lang="en-US" sz="5200" dirty="0"/>
              <a:t>”  </a:t>
            </a:r>
            <a:r>
              <a:rPr lang="en-US" sz="5200" dirty="0" err="1"/>
              <a:t>dengan</a:t>
            </a:r>
            <a:r>
              <a:rPr lang="en-US" sz="5200" dirty="0"/>
              <a:t> </a:t>
            </a:r>
            <a:r>
              <a:rPr lang="en-US" sz="5200" dirty="0" err="1"/>
              <a:t>sesamanya</a:t>
            </a:r>
            <a:r>
              <a:rPr lang="en-US" sz="5200" dirty="0"/>
              <a:t>. </a:t>
            </a:r>
            <a:r>
              <a:rPr lang="en-US" sz="5200" dirty="0" err="1"/>
              <a:t>Karena</a:t>
            </a:r>
            <a:r>
              <a:rPr lang="en-US" sz="5200" dirty="0"/>
              <a:t>   </a:t>
            </a:r>
            <a:r>
              <a:rPr lang="en-US" sz="5200" dirty="0" err="1"/>
              <a:t>itu</a:t>
            </a:r>
            <a:r>
              <a:rPr lang="en-US" sz="5200" dirty="0"/>
              <a:t>  </a:t>
            </a:r>
            <a:r>
              <a:rPr lang="en-US" sz="5200" dirty="0" err="1"/>
              <a:t>manusia</a:t>
            </a:r>
            <a:r>
              <a:rPr lang="en-US" sz="5200" dirty="0"/>
              <a:t>   </a:t>
            </a:r>
            <a:r>
              <a:rPr lang="en-US" sz="5200" dirty="0" err="1"/>
              <a:t>mampu</a:t>
            </a:r>
            <a:r>
              <a:rPr lang="en-US" sz="5200" dirty="0"/>
              <a:t>   </a:t>
            </a:r>
            <a:r>
              <a:rPr lang="en-US" sz="5200" dirty="0" err="1"/>
              <a:t>menciptakan</a:t>
            </a:r>
            <a:r>
              <a:rPr lang="en-US" sz="5200" dirty="0"/>
              <a:t>   </a:t>
            </a:r>
            <a:r>
              <a:rPr lang="en-US" sz="5200" dirty="0" err="1"/>
              <a:t>bahasa</a:t>
            </a:r>
            <a:r>
              <a:rPr lang="en-US" sz="5200" dirty="0"/>
              <a:t>,   </a:t>
            </a:r>
            <a:r>
              <a:rPr lang="en-US" sz="5200" dirty="0" err="1"/>
              <a:t>membangun</a:t>
            </a:r>
            <a:r>
              <a:rPr lang="en-US" sz="5200" dirty="0"/>
              <a:t>  </a:t>
            </a:r>
            <a:r>
              <a:rPr lang="en-US" sz="5200" dirty="0" err="1"/>
              <a:t>cinta</a:t>
            </a:r>
            <a:r>
              <a:rPr lang="en-US" sz="5200" dirty="0"/>
              <a:t>,   </a:t>
            </a:r>
            <a:r>
              <a:rPr lang="en-US" sz="5200" dirty="0" err="1"/>
              <a:t>perhatian</a:t>
            </a:r>
            <a:r>
              <a:rPr lang="en-US" sz="5200" dirty="0"/>
              <a:t>, </a:t>
            </a:r>
            <a:r>
              <a:rPr lang="en-US" sz="5200" dirty="0" err="1"/>
              <a:t>harapan</a:t>
            </a:r>
            <a:r>
              <a:rPr lang="en-US" sz="5200" dirty="0"/>
              <a:t>, </a:t>
            </a:r>
            <a:r>
              <a:rPr lang="en-US" sz="5200" dirty="0" err="1"/>
              <a:t>relasi</a:t>
            </a:r>
            <a:r>
              <a:rPr lang="en-US" sz="5200" dirty="0"/>
              <a:t>, </a:t>
            </a:r>
            <a:r>
              <a:rPr lang="en-US" sz="5200" dirty="0" err="1"/>
              <a:t>dsbnya</a:t>
            </a:r>
            <a:r>
              <a:rPr lang="en-US" sz="5200" dirty="0"/>
              <a:t>.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hidup</a:t>
            </a:r>
            <a:r>
              <a:rPr lang="en-US" sz="5200" dirty="0"/>
              <a:t> </a:t>
            </a:r>
            <a:r>
              <a:rPr lang="en-US" sz="5200" dirty="0" err="1"/>
              <a:t>bersama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berkomunikasi</a:t>
            </a:r>
            <a:r>
              <a:rPr lang="en-US" sz="5200" dirty="0"/>
              <a:t>; </a:t>
            </a:r>
            <a:r>
              <a:rPr lang="en-US" sz="5200" dirty="0" err="1"/>
              <a:t>ia</a:t>
            </a:r>
            <a:r>
              <a:rPr lang="en-US" sz="5200" dirty="0"/>
              <a:t> </a:t>
            </a:r>
            <a:r>
              <a:rPr lang="en-US" sz="5200" dirty="0" err="1"/>
              <a:t>mampu</a:t>
            </a:r>
            <a:r>
              <a:rPr lang="en-US" sz="5200" dirty="0"/>
              <a:t> </a:t>
            </a:r>
            <a:r>
              <a:rPr lang="en-US" sz="5200" dirty="0" err="1"/>
              <a:t>menjalin</a:t>
            </a:r>
            <a:r>
              <a:rPr lang="en-US" sz="5200" dirty="0"/>
              <a:t> </a:t>
            </a:r>
            <a:r>
              <a:rPr lang="en-US" sz="5200" dirty="0" err="1"/>
              <a:t>persahabatan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 smtClean="0"/>
              <a:t>cinta</a:t>
            </a:r>
            <a:r>
              <a:rPr lang="en-US" sz="5200" dirty="0" smtClean="0"/>
              <a:t>.  </a:t>
            </a:r>
            <a:r>
              <a:rPr lang="en-US" sz="5200" dirty="0" err="1"/>
              <a:t>Kemampuan</a:t>
            </a:r>
            <a:r>
              <a:rPr lang="en-US" sz="5200" dirty="0"/>
              <a:t> </a:t>
            </a:r>
            <a:r>
              <a:rPr lang="en-US" sz="5200" dirty="0" err="1"/>
              <a:t>itulah</a:t>
            </a:r>
            <a:r>
              <a:rPr lang="en-US" sz="5200" dirty="0"/>
              <a:t> yang </a:t>
            </a:r>
            <a:r>
              <a:rPr lang="en-US" sz="5200" dirty="0" err="1"/>
              <a:t>membuat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semakin</a:t>
            </a:r>
            <a:r>
              <a:rPr lang="en-US" sz="5200" dirty="0"/>
              <a:t> </a:t>
            </a:r>
            <a:r>
              <a:rPr lang="en-US" sz="5200" dirty="0" err="1"/>
              <a:t>bermutu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sungguh-sungguh</a:t>
            </a:r>
            <a:r>
              <a:rPr lang="en-US" sz="5200" dirty="0"/>
              <a:t> </a:t>
            </a:r>
            <a:r>
              <a:rPr lang="en-US" sz="5200" dirty="0" err="1"/>
              <a:t>menjadi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.</a:t>
            </a:r>
            <a:r>
              <a:rPr lang="en-ID" sz="5200" dirty="0"/>
              <a:t> </a:t>
            </a:r>
            <a:r>
              <a:rPr lang="en-US" sz="5200" dirty="0" err="1"/>
              <a:t>Namun</a:t>
            </a:r>
            <a:r>
              <a:rPr lang="en-US" sz="5200" dirty="0"/>
              <a:t> </a:t>
            </a:r>
            <a:r>
              <a:rPr lang="en-US" sz="5200" dirty="0" err="1"/>
              <a:t>tidak</a:t>
            </a:r>
            <a:r>
              <a:rPr lang="en-US" sz="5200" dirty="0"/>
              <a:t>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disangkal</a:t>
            </a:r>
            <a:r>
              <a:rPr lang="en-US" sz="5200" dirty="0"/>
              <a:t>  </a:t>
            </a:r>
            <a:r>
              <a:rPr lang="en-US" sz="5200" dirty="0" err="1"/>
              <a:t>bahwa</a:t>
            </a:r>
            <a:r>
              <a:rPr lang="en-US" sz="5200" dirty="0"/>
              <a:t>  </a:t>
            </a:r>
            <a:r>
              <a:rPr lang="en-US" sz="5200" dirty="0" err="1"/>
              <a:t>akal</a:t>
            </a:r>
            <a:r>
              <a:rPr lang="en-US" sz="5200" dirty="0"/>
              <a:t>  </a:t>
            </a:r>
            <a:r>
              <a:rPr lang="en-US" sz="5200" dirty="0" err="1"/>
              <a:t>budi</a:t>
            </a:r>
            <a:r>
              <a:rPr lang="en-US" sz="5200" dirty="0"/>
              <a:t>  </a:t>
            </a:r>
            <a:r>
              <a:rPr lang="en-US" sz="5200" dirty="0" err="1"/>
              <a:t>telah</a:t>
            </a:r>
            <a:r>
              <a:rPr lang="en-US" sz="5200" dirty="0"/>
              <a:t> </a:t>
            </a:r>
            <a:r>
              <a:rPr lang="en-US" sz="5200" dirty="0" err="1"/>
              <a:t>kabur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lemah</a:t>
            </a:r>
            <a:r>
              <a:rPr lang="en-US" sz="5200" dirty="0"/>
              <a:t> </a:t>
            </a:r>
            <a:r>
              <a:rPr lang="en-US" sz="5200" dirty="0" err="1"/>
              <a:t>akibat</a:t>
            </a:r>
            <a:r>
              <a:rPr lang="en-US" sz="5200" dirty="0"/>
              <a:t> </a:t>
            </a:r>
            <a:r>
              <a:rPr lang="en-US" sz="5200" dirty="0" err="1"/>
              <a:t>dosa</a:t>
            </a:r>
            <a:r>
              <a:rPr lang="en-US" sz="5200" dirty="0"/>
              <a:t>. </a:t>
            </a:r>
            <a:r>
              <a:rPr lang="en-US" sz="5200" dirty="0" err="1"/>
              <a:t>Maka</a:t>
            </a:r>
            <a:r>
              <a:rPr lang="en-US" sz="5200" dirty="0"/>
              <a:t>  </a:t>
            </a:r>
            <a:r>
              <a:rPr lang="en-US" sz="5200" dirty="0" err="1"/>
              <a:t>pada</a:t>
            </a:r>
            <a:r>
              <a:rPr lang="en-US" sz="5200" dirty="0"/>
              <a:t>  </a:t>
            </a:r>
            <a:r>
              <a:rPr lang="en-US" sz="5200" dirty="0" err="1"/>
              <a:t>akhirnya</a:t>
            </a:r>
            <a:r>
              <a:rPr lang="en-US" sz="5200" dirty="0"/>
              <a:t>,  </a:t>
            </a:r>
            <a:r>
              <a:rPr lang="en-US" sz="5200" dirty="0" err="1"/>
              <a:t>kodrat</a:t>
            </a:r>
            <a:r>
              <a:rPr lang="en-US" sz="5200" dirty="0"/>
              <a:t>  </a:t>
            </a:r>
            <a:r>
              <a:rPr lang="en-US" sz="5200" dirty="0" err="1"/>
              <a:t>nalariah</a:t>
            </a:r>
            <a:r>
              <a:rPr lang="en-US" sz="5200" dirty="0"/>
              <a:t>  </a:t>
            </a:r>
            <a:r>
              <a:rPr lang="en-US" sz="5200" dirty="0" err="1"/>
              <a:t>manusia</a:t>
            </a:r>
            <a:r>
              <a:rPr lang="en-US" sz="5200" dirty="0"/>
              <a:t>  </a:t>
            </a:r>
            <a:r>
              <a:rPr lang="en-US" sz="5200" dirty="0" err="1"/>
              <a:t>disempurnakan</a:t>
            </a:r>
            <a:r>
              <a:rPr lang="en-US" sz="5200" dirty="0"/>
              <a:t>  </a:t>
            </a:r>
            <a:r>
              <a:rPr lang="en-US" sz="5200" dirty="0" err="1"/>
              <a:t>oleh</a:t>
            </a:r>
            <a:r>
              <a:rPr lang="en-US" sz="5200" dirty="0"/>
              <a:t>  </a:t>
            </a:r>
            <a:r>
              <a:rPr lang="en-US" sz="5200" dirty="0" err="1"/>
              <a:t>kebijaksanaan</a:t>
            </a:r>
            <a:r>
              <a:rPr lang="en-US" sz="5200" dirty="0"/>
              <a:t>  yang </a:t>
            </a:r>
            <a:r>
              <a:rPr lang="en-US" sz="5200" dirty="0" err="1"/>
              <a:t>dapat</a:t>
            </a:r>
            <a:r>
              <a:rPr lang="en-US" sz="5200" dirty="0"/>
              <a:t> </a:t>
            </a:r>
            <a:r>
              <a:rPr lang="en-US" sz="5200" dirty="0" err="1"/>
              <a:t>menarik</a:t>
            </a:r>
            <a:r>
              <a:rPr lang="en-US" sz="5200" dirty="0"/>
              <a:t> </a:t>
            </a:r>
            <a:r>
              <a:rPr lang="en-US" sz="5200" dirty="0" err="1"/>
              <a:t>budi</a:t>
            </a:r>
            <a:r>
              <a:rPr lang="en-US" sz="5200" dirty="0"/>
              <a:t> </a:t>
            </a:r>
            <a:r>
              <a:rPr lang="en-US" sz="5200" dirty="0" err="1"/>
              <a:t>manusia</a:t>
            </a:r>
            <a:r>
              <a:rPr lang="en-US" sz="5200" dirty="0"/>
              <a:t> </a:t>
            </a:r>
            <a:r>
              <a:rPr lang="en-US" sz="5200" dirty="0" err="1"/>
              <a:t>untuk</a:t>
            </a:r>
            <a:r>
              <a:rPr lang="en-US" sz="5200" dirty="0"/>
              <a:t> </a:t>
            </a:r>
            <a:r>
              <a:rPr lang="en-US" sz="5200" dirty="0" err="1"/>
              <a:t>mencari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mencintai</a:t>
            </a:r>
            <a:r>
              <a:rPr lang="en-US" sz="5200" dirty="0"/>
              <a:t> yang </a:t>
            </a:r>
            <a:r>
              <a:rPr lang="en-US" sz="5200" dirty="0" err="1"/>
              <a:t>benar</a:t>
            </a:r>
            <a:r>
              <a:rPr lang="en-US" sz="5200" dirty="0"/>
              <a:t> </a:t>
            </a:r>
            <a:r>
              <a:rPr lang="en-US" sz="5200" dirty="0" err="1"/>
              <a:t>dan</a:t>
            </a:r>
            <a:r>
              <a:rPr lang="en-US" sz="5200" dirty="0"/>
              <a:t> </a:t>
            </a:r>
            <a:r>
              <a:rPr lang="en-US" sz="5200" dirty="0" err="1"/>
              <a:t>baik</a:t>
            </a:r>
            <a:r>
              <a:rPr lang="en-US" sz="5200" dirty="0"/>
              <a:t>. </a:t>
            </a:r>
            <a:r>
              <a:rPr lang="en-US" sz="5200" dirty="0" err="1"/>
              <a:t>Manusia</a:t>
            </a:r>
            <a:r>
              <a:rPr lang="en-US" sz="5200" dirty="0"/>
              <a:t> me </a:t>
            </a:r>
            <a:r>
              <a:rPr lang="en-US" sz="5200" dirty="0" err="1"/>
              <a:t>mbutuhkan</a:t>
            </a:r>
            <a:r>
              <a:rPr lang="en-US" sz="5200" dirty="0"/>
              <a:t>  </a:t>
            </a:r>
            <a:r>
              <a:rPr lang="en-US" sz="5200" dirty="0" err="1"/>
              <a:t>kebijaksanaan</a:t>
            </a:r>
            <a:r>
              <a:rPr lang="en-US" sz="5200" dirty="0"/>
              <a:t>  </a:t>
            </a:r>
            <a:r>
              <a:rPr lang="en-US" sz="5200" dirty="0" err="1"/>
              <a:t>untuk</a:t>
            </a:r>
            <a:r>
              <a:rPr lang="en-US" sz="5200" dirty="0"/>
              <a:t>  </a:t>
            </a:r>
            <a:r>
              <a:rPr lang="en-US" sz="5200" dirty="0" err="1"/>
              <a:t>memahami</a:t>
            </a:r>
            <a:r>
              <a:rPr lang="en-US" sz="5200" dirty="0"/>
              <a:t>  </a:t>
            </a:r>
            <a:r>
              <a:rPr lang="en-US" sz="5200" dirty="0" err="1"/>
              <a:t>hidupnya</a:t>
            </a:r>
            <a:r>
              <a:rPr lang="en-US" sz="5200" dirty="0"/>
              <a:t>  di  </a:t>
            </a:r>
            <a:r>
              <a:rPr lang="en-US" sz="5200" dirty="0" err="1"/>
              <a:t>dunia</a:t>
            </a:r>
            <a:r>
              <a:rPr lang="en-US" sz="5200" dirty="0"/>
              <a:t>,  </a:t>
            </a:r>
            <a:r>
              <a:rPr lang="en-US" sz="5200" dirty="0" err="1"/>
              <a:t>sehingga</a:t>
            </a:r>
            <a:r>
              <a:rPr lang="en-US" sz="5200" dirty="0"/>
              <a:t>  </a:t>
            </a:r>
            <a:r>
              <a:rPr lang="en-US" sz="5200" dirty="0" err="1"/>
              <a:t>diharapkan</a:t>
            </a:r>
            <a:r>
              <a:rPr lang="en-US" sz="5200" dirty="0"/>
              <a:t> </a:t>
            </a:r>
            <a:r>
              <a:rPr lang="en-US" sz="5200" dirty="0" err="1"/>
              <a:t>akan</a:t>
            </a:r>
            <a:r>
              <a:rPr lang="en-US" sz="5200" dirty="0"/>
              <a:t> </a:t>
            </a:r>
            <a:r>
              <a:rPr lang="en-US" sz="5200" dirty="0" err="1"/>
              <a:t>semakin</a:t>
            </a:r>
            <a:r>
              <a:rPr lang="en-US" sz="5200" dirty="0"/>
              <a:t> </a:t>
            </a:r>
            <a:r>
              <a:rPr lang="en-US" sz="5200" dirty="0" err="1"/>
              <a:t>dekat</a:t>
            </a:r>
            <a:r>
              <a:rPr lang="en-US" sz="5200" dirty="0"/>
              <a:t> </a:t>
            </a:r>
            <a:r>
              <a:rPr lang="en-US" sz="5200" dirty="0" err="1"/>
              <a:t>dengan</a:t>
            </a:r>
            <a:r>
              <a:rPr lang="en-US" sz="5200" dirty="0"/>
              <a:t> Sang </a:t>
            </a:r>
            <a:r>
              <a:rPr lang="en-US" sz="5200" dirty="0" err="1"/>
              <a:t>Pencipta</a:t>
            </a:r>
            <a:r>
              <a:rPr lang="en-US" sz="5200" dirty="0" smtClean="0"/>
              <a:t>.</a:t>
            </a:r>
            <a:endParaRPr lang="en-ID" sz="5600" dirty="0"/>
          </a:p>
        </p:txBody>
      </p:sp>
    </p:spTree>
    <p:extLst>
      <p:ext uri="{BB962C8B-B14F-4D97-AF65-F5344CB8AC3E}">
        <p14:creationId xmlns:p14="http://schemas.microsoft.com/office/powerpoint/2010/main" val="2064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Narrow" pitchFamily="34" charset="0"/>
              </a:rPr>
              <a:t>Martabat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Manusia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dalam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Pandangan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Konsili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Vatikan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i="1" dirty="0"/>
              <a:t>b.   </a:t>
            </a:r>
            <a:r>
              <a:rPr lang="en-US" sz="4000" b="1" i="1" dirty="0" err="1"/>
              <a:t>Manusia</a:t>
            </a:r>
            <a:r>
              <a:rPr lang="en-US" sz="4000" b="1" i="1" dirty="0"/>
              <a:t> </a:t>
            </a:r>
            <a:r>
              <a:rPr lang="en-US" sz="4000" b="1" i="1" dirty="0" err="1"/>
              <a:t>sebagai</a:t>
            </a:r>
            <a:r>
              <a:rPr lang="en-US" sz="4000" b="1" i="1" dirty="0"/>
              <a:t> </a:t>
            </a:r>
            <a:r>
              <a:rPr lang="en-US" sz="4000" b="1" i="1" dirty="0" err="1"/>
              <a:t>makhluk</a:t>
            </a:r>
            <a:r>
              <a:rPr lang="en-US" sz="4000" b="1" i="1" dirty="0"/>
              <a:t> </a:t>
            </a:r>
            <a:r>
              <a:rPr lang="en-US" sz="4000" b="1" i="1" dirty="0" err="1"/>
              <a:t>berhati</a:t>
            </a:r>
            <a:r>
              <a:rPr lang="en-US" sz="4000" b="1" i="1" dirty="0"/>
              <a:t> </a:t>
            </a:r>
            <a:r>
              <a:rPr lang="en-US" sz="4000" b="1" i="1" dirty="0" err="1"/>
              <a:t>nurani</a:t>
            </a:r>
            <a:r>
              <a:rPr lang="en-US" sz="4000" b="1" i="1" dirty="0"/>
              <a:t>.</a:t>
            </a:r>
            <a:endParaRPr lang="en-ID" sz="4000" dirty="0"/>
          </a:p>
          <a:p>
            <a:pPr marL="400050" lvl="1" indent="0">
              <a:buNone/>
            </a:pPr>
            <a:r>
              <a:rPr lang="en-US" sz="4000" dirty="0"/>
              <a:t> </a:t>
            </a:r>
            <a:r>
              <a:rPr lang="en-US" sz="4000" dirty="0" err="1" smtClean="0"/>
              <a:t>Manusia</a:t>
            </a:r>
            <a:r>
              <a:rPr lang="en-US" sz="4000" dirty="0" smtClean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yang </a:t>
            </a:r>
            <a:r>
              <a:rPr lang="en-US" sz="4000" dirty="0" err="1"/>
              <a:t>dikaruniai</a:t>
            </a:r>
            <a:r>
              <a:rPr lang="en-US" sz="4000" dirty="0"/>
              <a:t> </a:t>
            </a:r>
            <a:r>
              <a:rPr lang="en-US" sz="4000" dirty="0" err="1"/>
              <a:t>suara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. </a:t>
            </a:r>
            <a:r>
              <a:rPr lang="en-US" sz="4000" dirty="0" err="1"/>
              <a:t>Suara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/</a:t>
            </a:r>
            <a:r>
              <a:rPr lang="en-US" sz="4000" dirty="0" err="1"/>
              <a:t>hati</a:t>
            </a:r>
            <a:r>
              <a:rPr lang="en-US" sz="4000" dirty="0"/>
              <a:t> </a:t>
            </a:r>
            <a:r>
              <a:rPr lang="en-US" sz="4000" dirty="0" err="1"/>
              <a:t>nurani</a:t>
            </a:r>
            <a:r>
              <a:rPr lang="en-US" sz="4000" dirty="0"/>
              <a:t> </a:t>
            </a:r>
            <a:r>
              <a:rPr lang="en-US" sz="4000" dirty="0" err="1"/>
              <a:t>inilah</a:t>
            </a:r>
            <a:r>
              <a:rPr lang="en-US" sz="4000" dirty="0"/>
              <a:t> yang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</a:t>
            </a:r>
            <a:r>
              <a:rPr lang="en-US" sz="4000" dirty="0" err="1"/>
              <a:t>hukum</a:t>
            </a:r>
            <a:r>
              <a:rPr lang="en-US" sz="4000" dirty="0"/>
              <a:t> yang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ditaati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yang </a:t>
            </a:r>
            <a:r>
              <a:rPr lang="en-US" sz="4000" dirty="0" err="1"/>
              <a:t>dianugerahi</a:t>
            </a:r>
            <a:r>
              <a:rPr lang="en-US" sz="4000" dirty="0"/>
              <a:t> </a:t>
            </a:r>
            <a:r>
              <a:rPr lang="en-US" sz="4000" dirty="0" err="1"/>
              <a:t>martabat</a:t>
            </a:r>
            <a:r>
              <a:rPr lang="en-US" sz="4000" dirty="0"/>
              <a:t> </a:t>
            </a:r>
            <a:r>
              <a:rPr lang="en-US" sz="4000" dirty="0" err="1"/>
              <a:t>luhur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mematuhi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,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pulalah</a:t>
            </a:r>
            <a:r>
              <a:rPr lang="en-US" sz="4000" dirty="0"/>
              <a:t>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diadili</a:t>
            </a:r>
            <a:r>
              <a:rPr lang="en-US" sz="4000" dirty="0"/>
              <a:t>. “</a:t>
            </a:r>
            <a:r>
              <a:rPr lang="en-US" sz="4000" dirty="0" err="1"/>
              <a:t>Hati</a:t>
            </a:r>
            <a:r>
              <a:rPr lang="en-US" sz="4000" dirty="0"/>
              <a:t> </a:t>
            </a:r>
            <a:r>
              <a:rPr lang="en-US" sz="4000" dirty="0" err="1"/>
              <a:t>nurani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inti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yang paling </a:t>
            </a:r>
            <a:r>
              <a:rPr lang="en-US" sz="4000" dirty="0" err="1"/>
              <a:t>rahasia</a:t>
            </a:r>
            <a:r>
              <a:rPr lang="en-US" sz="4000" dirty="0"/>
              <a:t>, </a:t>
            </a:r>
            <a:r>
              <a:rPr lang="en-US" sz="4000" dirty="0" err="1"/>
              <a:t>sanggar</a:t>
            </a:r>
            <a:r>
              <a:rPr lang="en-US" sz="4000" dirty="0"/>
              <a:t> </a:t>
            </a:r>
            <a:r>
              <a:rPr lang="en-US" sz="4000" dirty="0" err="1"/>
              <a:t>sucinya</a:t>
            </a:r>
            <a:r>
              <a:rPr lang="en-US" sz="4000" dirty="0"/>
              <a:t>; </a:t>
            </a:r>
            <a:r>
              <a:rPr lang="en-US" sz="4000" dirty="0" err="1"/>
              <a:t>disitulah</a:t>
            </a:r>
            <a:r>
              <a:rPr lang="en-US" sz="4000" dirty="0"/>
              <a:t>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seorang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bersama</a:t>
            </a:r>
            <a:r>
              <a:rPr lang="en-US" sz="4000" dirty="0"/>
              <a:t> Allah yang </a:t>
            </a:r>
            <a:r>
              <a:rPr lang="en-US" sz="4000" dirty="0" err="1"/>
              <a:t>sapaannya</a:t>
            </a:r>
            <a:r>
              <a:rPr lang="en-US" sz="4000" dirty="0"/>
              <a:t> </a:t>
            </a:r>
            <a:r>
              <a:rPr lang="en-US" sz="4000" dirty="0" err="1"/>
              <a:t>menggema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batinnya</a:t>
            </a:r>
            <a:r>
              <a:rPr lang="en-US" sz="4000" dirty="0"/>
              <a:t>” </a:t>
            </a:r>
            <a:r>
              <a:rPr lang="en-US" sz="4000" dirty="0" smtClean="0"/>
              <a:t>(</a:t>
            </a:r>
            <a:r>
              <a:rPr lang="en-US" sz="4000" dirty="0" err="1" smtClean="0"/>
              <a:t>Kepekaan</a:t>
            </a:r>
            <a:r>
              <a:rPr lang="en-US" sz="4000" dirty="0" smtClean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mendengarkan</a:t>
            </a:r>
            <a:r>
              <a:rPr lang="en-US" sz="4000" dirty="0"/>
              <a:t> </a:t>
            </a:r>
            <a:r>
              <a:rPr lang="en-US" sz="4000" dirty="0" err="1"/>
              <a:t>suara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  </a:t>
            </a:r>
            <a:r>
              <a:rPr lang="en-US" sz="4000" dirty="0" err="1"/>
              <a:t>membawa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/>
              <a:t>mencari</a:t>
            </a:r>
            <a:r>
              <a:rPr lang="en-US" sz="4000" dirty="0"/>
              <a:t> </a:t>
            </a:r>
            <a:r>
              <a:rPr lang="en-US" sz="4000" dirty="0" err="1" smtClean="0"/>
              <a:t>kebena</a:t>
            </a:r>
            <a:r>
              <a:rPr lang="en-US" sz="4000" dirty="0" smtClean="0"/>
              <a:t> ran,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 </a:t>
            </a:r>
            <a:r>
              <a:rPr lang="en-US" sz="4000" dirty="0" err="1"/>
              <a:t>kebenaran</a:t>
            </a:r>
            <a:r>
              <a:rPr lang="en-US" sz="4000" dirty="0"/>
              <a:t>  </a:t>
            </a:r>
            <a:r>
              <a:rPr lang="en-US" sz="4000" dirty="0" err="1"/>
              <a:t>itulah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memecahkan</a:t>
            </a:r>
            <a:r>
              <a:rPr lang="en-US" sz="4000" dirty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persoalan</a:t>
            </a:r>
            <a:r>
              <a:rPr lang="en-US" sz="4000" dirty="0"/>
              <a:t> yang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hidupnya</a:t>
            </a:r>
            <a:r>
              <a:rPr lang="en-US" sz="4000" dirty="0"/>
              <a:t>. </a:t>
            </a:r>
            <a:endParaRPr lang="en-US" sz="4000" dirty="0" smtClean="0"/>
          </a:p>
          <a:p>
            <a:pPr marL="400050" lvl="1" indent="0">
              <a:buNone/>
            </a:pP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memahami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 </a:t>
            </a:r>
            <a:r>
              <a:rPr lang="en-US" sz="4000" dirty="0" err="1"/>
              <a:t>nurani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,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perlu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beberapa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berikut</a:t>
            </a:r>
            <a:r>
              <a:rPr lang="en-US" sz="4000" dirty="0"/>
              <a:t>:</a:t>
            </a:r>
            <a:endParaRPr lang="en-ID" sz="4000" dirty="0"/>
          </a:p>
          <a:p>
            <a:pPr marL="0" indent="0">
              <a:buNone/>
            </a:pPr>
            <a:r>
              <a:rPr lang="en-US" sz="4000" dirty="0"/>
              <a:t>1)  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etis</a:t>
            </a:r>
            <a:r>
              <a:rPr lang="en-US" sz="3800" dirty="0"/>
              <a:t>.</a:t>
            </a:r>
            <a:endParaRPr lang="en-ID" sz="3800" dirty="0"/>
          </a:p>
          <a:p>
            <a:pPr marL="400050" lvl="1" indent="0">
              <a:buNone/>
            </a:pPr>
            <a:r>
              <a:rPr lang="en-US" sz="4000" dirty="0" err="1"/>
              <a:t>Ketika</a:t>
            </a:r>
            <a:r>
              <a:rPr lang="en-US" sz="4000" dirty="0"/>
              <a:t> </a:t>
            </a:r>
            <a:r>
              <a:rPr lang="en-US" sz="4000" dirty="0" err="1"/>
              <a:t>berbicara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berakal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,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disinggung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akal</a:t>
            </a:r>
            <a:r>
              <a:rPr lang="en-US" sz="4000" dirty="0"/>
              <a:t> </a:t>
            </a:r>
            <a:r>
              <a:rPr lang="en-US" sz="4000" dirty="0" err="1"/>
              <a:t>budinya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menyadari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tindakannya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menyadari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menilai</a:t>
            </a:r>
            <a:r>
              <a:rPr lang="en-US" sz="4000" dirty="0"/>
              <a:t> </a:t>
            </a:r>
            <a:r>
              <a:rPr lang="en-US" sz="4000" dirty="0" err="1"/>
              <a:t>kalau</a:t>
            </a:r>
            <a:r>
              <a:rPr lang="en-US" sz="4000" dirty="0"/>
              <a:t> </a:t>
            </a:r>
            <a:r>
              <a:rPr lang="en-US" sz="4000" dirty="0" err="1"/>
              <a:t>tindakannya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benar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salah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buruk</a:t>
            </a:r>
            <a:r>
              <a:rPr lang="en-US" sz="4000" dirty="0"/>
              <a:t>.  </a:t>
            </a:r>
            <a:r>
              <a:rPr lang="en-US" sz="4000" dirty="0" err="1"/>
              <a:t>Dengan</a:t>
            </a:r>
            <a:r>
              <a:rPr lang="en-US" sz="4000" dirty="0"/>
              <a:t>  </a:t>
            </a:r>
            <a:r>
              <a:rPr lang="en-US" sz="4000" dirty="0" err="1"/>
              <a:t>akal</a:t>
            </a:r>
            <a:r>
              <a:rPr lang="en-US" sz="4000" dirty="0"/>
              <a:t>  </a:t>
            </a:r>
            <a:r>
              <a:rPr lang="en-US" sz="4000" dirty="0" err="1"/>
              <a:t>budinya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memiliki</a:t>
            </a:r>
            <a:r>
              <a:rPr lang="en-US" sz="4000" dirty="0"/>
              <a:t>  </a:t>
            </a:r>
            <a:r>
              <a:rPr lang="en-US" sz="4000" dirty="0" err="1"/>
              <a:t>kesadaran</a:t>
            </a:r>
            <a:r>
              <a:rPr lang="en-US" sz="4000" dirty="0"/>
              <a:t>  </a:t>
            </a:r>
            <a:r>
              <a:rPr lang="en-US" sz="4000" dirty="0" err="1"/>
              <a:t>etis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moral.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etis</a:t>
            </a:r>
            <a:r>
              <a:rPr lang="en-US" sz="4000" dirty="0"/>
              <a:t> 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/>
              <a:t>menilai</a:t>
            </a:r>
            <a:r>
              <a:rPr lang="en-US" sz="4000" dirty="0"/>
              <a:t> 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buruk</a:t>
            </a:r>
            <a:r>
              <a:rPr lang="en-US" sz="4000" dirty="0"/>
              <a:t>. </a:t>
            </a:r>
            <a:r>
              <a:rPr lang="en-US" sz="4000" dirty="0" err="1" smtClean="0"/>
              <a:t>Kesadaran</a:t>
            </a:r>
            <a:r>
              <a:rPr lang="en-US" sz="4000" dirty="0" smtClean="0"/>
              <a:t> </a:t>
            </a:r>
            <a:r>
              <a:rPr lang="en-US" sz="4000" dirty="0" err="1"/>
              <a:t>etis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terdiri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tiga</a:t>
            </a:r>
            <a:r>
              <a:rPr lang="en-US" sz="4000" dirty="0"/>
              <a:t> </a:t>
            </a:r>
            <a:r>
              <a:rPr lang="en-US" sz="4000" dirty="0" err="1"/>
              <a:t>taraf</a:t>
            </a:r>
            <a:r>
              <a:rPr lang="en-US" sz="4000" dirty="0"/>
              <a:t> yang </a:t>
            </a:r>
            <a:r>
              <a:rPr lang="en-US" sz="4000" dirty="0" err="1"/>
              <a:t>berbeda</a:t>
            </a:r>
            <a:r>
              <a:rPr lang="en-US" sz="4000" dirty="0"/>
              <a:t> , </a:t>
            </a:r>
            <a:r>
              <a:rPr lang="en-US" sz="4000" dirty="0" err="1"/>
              <a:t>yakni</a:t>
            </a:r>
            <a:r>
              <a:rPr lang="en-US" sz="4000" dirty="0"/>
              <a:t>: </a:t>
            </a:r>
          </a:p>
          <a:p>
            <a:pPr marL="400050" lvl="1" indent="0">
              <a:buNone/>
            </a:pPr>
            <a:r>
              <a:rPr lang="en-US" sz="4000" b="1" i="1" dirty="0" err="1"/>
              <a:t>Pertama,taraf</a:t>
            </a:r>
            <a:r>
              <a:rPr lang="en-US" sz="4000" b="1" i="1" dirty="0"/>
              <a:t> </a:t>
            </a:r>
            <a:r>
              <a:rPr lang="en-US" sz="4000" b="1" i="1" dirty="0" err="1"/>
              <a:t>naluri</a:t>
            </a:r>
            <a:r>
              <a:rPr lang="en-US" sz="4000" i="1" dirty="0"/>
              <a:t>.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taraf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</a:t>
            </a:r>
            <a:r>
              <a:rPr lang="en-US" sz="4000" dirty="0" err="1"/>
              <a:t>tindak</a:t>
            </a:r>
            <a:r>
              <a:rPr lang="en-US" sz="4000" dirty="0"/>
              <a:t> </a:t>
            </a:r>
            <a:r>
              <a:rPr lang="en-US" sz="4000" dirty="0" err="1"/>
              <a:t>tanduk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didasarkan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tekanan</a:t>
            </a:r>
            <a:r>
              <a:rPr lang="en-US" sz="4000" dirty="0"/>
              <a:t> </a:t>
            </a:r>
            <a:r>
              <a:rPr lang="en-US" sz="4000" dirty="0" smtClean="0"/>
              <a:t>&amp; per-</a:t>
            </a:r>
            <a:r>
              <a:rPr lang="en-US" sz="4000" dirty="0" err="1" smtClean="0"/>
              <a:t>aturan</a:t>
            </a:r>
            <a:r>
              <a:rPr lang="en-US" sz="4000" dirty="0" smtClean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luar</a:t>
            </a:r>
            <a:r>
              <a:rPr lang="en-US" sz="4000" dirty="0"/>
              <a:t>, </a:t>
            </a:r>
            <a:r>
              <a:rPr lang="en-US" sz="4000" dirty="0" err="1"/>
              <a:t>misalnya</a:t>
            </a:r>
            <a:r>
              <a:rPr lang="en-US" sz="4000" dirty="0"/>
              <a:t> </a:t>
            </a:r>
            <a:r>
              <a:rPr lang="en-US" sz="4000" dirty="0" err="1"/>
              <a:t>adat</a:t>
            </a:r>
            <a:r>
              <a:rPr lang="en-US" sz="4000" dirty="0"/>
              <a:t> </a:t>
            </a:r>
            <a:r>
              <a:rPr lang="en-US" sz="4000" dirty="0" err="1"/>
              <a:t>istiadat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bukan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  </a:t>
            </a:r>
            <a:r>
              <a:rPr lang="en-US" sz="4000" dirty="0" err="1"/>
              <a:t>nurani</a:t>
            </a:r>
            <a:r>
              <a:rPr lang="en-US" sz="4000" dirty="0"/>
              <a:t>.  </a:t>
            </a:r>
          </a:p>
          <a:p>
            <a:pPr marL="400050" lvl="1" indent="0">
              <a:buNone/>
            </a:pPr>
            <a:r>
              <a:rPr lang="en-US" sz="4000" b="1" i="1" dirty="0" err="1"/>
              <a:t>Kedua</a:t>
            </a:r>
            <a:r>
              <a:rPr lang="en-US" sz="4000" b="1" i="1" dirty="0"/>
              <a:t>, </a:t>
            </a:r>
            <a:r>
              <a:rPr lang="en-US" sz="4000" b="1" i="1" dirty="0" err="1"/>
              <a:t>taraf</a:t>
            </a:r>
            <a:r>
              <a:rPr lang="en-US" sz="4000" b="1" i="1" dirty="0"/>
              <a:t> </a:t>
            </a:r>
            <a:r>
              <a:rPr lang="en-US" sz="4000" b="1" i="1" dirty="0" err="1"/>
              <a:t>kesadaran</a:t>
            </a:r>
            <a:r>
              <a:rPr lang="en-US" sz="4000" b="1" i="1" dirty="0"/>
              <a:t> moral</a:t>
            </a:r>
            <a:r>
              <a:rPr lang="en-US" sz="4000" dirty="0"/>
              <a:t>. </a:t>
            </a:r>
            <a:r>
              <a:rPr lang="en-US" sz="4000" dirty="0" err="1"/>
              <a:t>Pada</a:t>
            </a:r>
            <a:r>
              <a:rPr lang="en-US" sz="4000" dirty="0"/>
              <a:t>  </a:t>
            </a:r>
            <a:r>
              <a:rPr lang="en-US" sz="4000" dirty="0" err="1"/>
              <a:t>taraf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tingkah</a:t>
            </a:r>
            <a:r>
              <a:rPr lang="en-US" sz="4000" dirty="0"/>
              <a:t> </a:t>
            </a:r>
            <a:r>
              <a:rPr lang="en-US" sz="4000" dirty="0" err="1"/>
              <a:t>laku</a:t>
            </a:r>
            <a:r>
              <a:rPr lang="en-US" sz="4000" dirty="0"/>
              <a:t> </a:t>
            </a:r>
            <a:r>
              <a:rPr lang="en-US" sz="4000" dirty="0" err="1"/>
              <a:t>etis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didasarkan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kebebasan</a:t>
            </a:r>
            <a:r>
              <a:rPr lang="en-US" sz="4000" dirty="0"/>
              <a:t>. </a:t>
            </a:r>
            <a:r>
              <a:rPr lang="en-US" sz="4000" dirty="0" err="1"/>
              <a:t>Artinya</a:t>
            </a:r>
            <a:r>
              <a:rPr lang="en-US" sz="4000" dirty="0"/>
              <a:t>,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realisasi</a:t>
            </a:r>
            <a:r>
              <a:rPr lang="en-US" sz="4000" dirty="0"/>
              <a:t>  </a:t>
            </a:r>
            <a:r>
              <a:rPr lang="en-US" sz="4000" dirty="0" err="1"/>
              <a:t>pribadi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yang  </a:t>
            </a:r>
            <a:r>
              <a:rPr lang="en-US" sz="4000" dirty="0" err="1"/>
              <a:t>berakal</a:t>
            </a:r>
            <a:r>
              <a:rPr lang="en-US" sz="4000" dirty="0"/>
              <a:t>  </a:t>
            </a:r>
            <a:r>
              <a:rPr lang="en-US" sz="4000" dirty="0" err="1"/>
              <a:t>budi</a:t>
            </a:r>
            <a:r>
              <a:rPr lang="en-US" sz="4000" dirty="0"/>
              <a:t>  da n  be </a:t>
            </a:r>
            <a:r>
              <a:rPr lang="en-US" sz="4000" dirty="0" err="1"/>
              <a:t>rkehe</a:t>
            </a:r>
            <a:r>
              <a:rPr lang="en-US" sz="4000" dirty="0"/>
              <a:t> </a:t>
            </a:r>
            <a:r>
              <a:rPr lang="en-US" sz="4000" dirty="0" err="1"/>
              <a:t>ndak</a:t>
            </a:r>
            <a:r>
              <a:rPr lang="en-US" sz="4000" dirty="0"/>
              <a:t>  </a:t>
            </a:r>
            <a:r>
              <a:rPr lang="en-US" sz="4000" dirty="0" err="1"/>
              <a:t>bebas</a:t>
            </a:r>
            <a:r>
              <a:rPr lang="en-US" sz="4000" dirty="0"/>
              <a:t>.  </a:t>
            </a:r>
            <a:r>
              <a:rPr lang="en-US" sz="4000" dirty="0" err="1"/>
              <a:t>Manusia</a:t>
            </a:r>
            <a:r>
              <a:rPr lang="en-US" sz="4000" dirty="0"/>
              <a:t>  yang  </a:t>
            </a:r>
            <a:r>
              <a:rPr lang="en-US" sz="4000" dirty="0" err="1"/>
              <a:t>otonom</a:t>
            </a:r>
            <a:r>
              <a:rPr lang="en-US" sz="4000" dirty="0"/>
              <a:t>.  </a:t>
            </a:r>
            <a:r>
              <a:rPr lang="en-US" sz="4000" dirty="0" err="1"/>
              <a:t>Sifat</a:t>
            </a:r>
            <a:r>
              <a:rPr lang="en-US" sz="4000" dirty="0"/>
              <a:t>  </a:t>
            </a:r>
            <a:r>
              <a:rPr lang="en-US" sz="4000" dirty="0" err="1"/>
              <a:t>moralnya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khas</a:t>
            </a:r>
            <a:r>
              <a:rPr lang="en-US" sz="4000" dirty="0"/>
              <a:t> </a:t>
            </a:r>
            <a:r>
              <a:rPr lang="en-US" sz="4000" dirty="0" err="1"/>
              <a:t>manusiawi</a:t>
            </a:r>
            <a:r>
              <a:rPr lang="en-US" sz="4000" dirty="0"/>
              <a:t>.  </a:t>
            </a:r>
          </a:p>
          <a:p>
            <a:pPr marL="400050" lvl="1" indent="0">
              <a:buNone/>
            </a:pPr>
            <a:r>
              <a:rPr lang="en-US" sz="4000" b="1" i="1" dirty="0" err="1"/>
              <a:t>Ketiga</a:t>
            </a:r>
            <a:r>
              <a:rPr lang="en-US" sz="4000" b="1" i="1" dirty="0"/>
              <a:t>, </a:t>
            </a:r>
            <a:r>
              <a:rPr lang="en-US" sz="4000" b="1" i="1" dirty="0" err="1"/>
              <a:t>tingkat</a:t>
            </a:r>
            <a:r>
              <a:rPr lang="en-US" sz="4000" b="1" i="1" dirty="0"/>
              <a:t> </a:t>
            </a:r>
            <a:r>
              <a:rPr lang="en-US" sz="4000" b="1" i="1" dirty="0" err="1"/>
              <a:t>kesadaran</a:t>
            </a:r>
            <a:r>
              <a:rPr lang="en-US" sz="4000" b="1" i="1" dirty="0"/>
              <a:t> </a:t>
            </a:r>
            <a:r>
              <a:rPr lang="en-US" sz="4000" b="1" i="1" dirty="0" err="1"/>
              <a:t>kristiani</a:t>
            </a:r>
            <a:r>
              <a:rPr lang="en-US" sz="4000" b="1" dirty="0"/>
              <a:t>.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 </a:t>
            </a:r>
            <a:r>
              <a:rPr lang="en-US" sz="4000" dirty="0" err="1"/>
              <a:t>taraf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 </a:t>
            </a:r>
            <a:r>
              <a:rPr lang="en-US" sz="4000" dirty="0" err="1"/>
              <a:t>kesadaran</a:t>
            </a:r>
            <a:r>
              <a:rPr lang="en-US" sz="4000" dirty="0"/>
              <a:t> moral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rangka</a:t>
            </a:r>
            <a:r>
              <a:rPr lang="en-US" sz="4000" dirty="0"/>
              <a:t> me </a:t>
            </a:r>
            <a:r>
              <a:rPr lang="en-US" sz="4000" dirty="0" err="1"/>
              <a:t>wujudkn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yang </a:t>
            </a:r>
            <a:r>
              <a:rPr lang="en-US" sz="4000" dirty="0" err="1"/>
              <a:t>berakal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otonom</a:t>
            </a:r>
            <a:r>
              <a:rPr lang="en-US" sz="4000" dirty="0"/>
              <a:t>.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bertingkah</a:t>
            </a:r>
            <a:r>
              <a:rPr lang="en-US" sz="4000" dirty="0"/>
              <a:t> </a:t>
            </a:r>
            <a:r>
              <a:rPr lang="en-US" sz="4000" dirty="0" err="1"/>
              <a:t>laku</a:t>
            </a:r>
            <a:r>
              <a:rPr lang="en-US" sz="4000" dirty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</a:t>
            </a:r>
            <a:r>
              <a:rPr lang="en-US" sz="4000" dirty="0" err="1"/>
              <a:t>sekedar</a:t>
            </a:r>
            <a:r>
              <a:rPr lang="en-US" sz="4000" dirty="0"/>
              <a:t>  </a:t>
            </a:r>
            <a:r>
              <a:rPr lang="en-US" sz="4000" dirty="0" err="1"/>
              <a:t>melakukannya</a:t>
            </a:r>
            <a:r>
              <a:rPr lang="en-US" sz="4000" dirty="0"/>
              <a:t> 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 </a:t>
            </a:r>
            <a:r>
              <a:rPr lang="en-US" sz="4000" dirty="0" err="1"/>
              <a:t>baik</a:t>
            </a:r>
            <a:r>
              <a:rPr lang="en-US" sz="4000" dirty="0"/>
              <a:t>, </a:t>
            </a:r>
            <a:r>
              <a:rPr lang="en-US" sz="4000" dirty="0" err="1"/>
              <a:t>tetapi</a:t>
            </a:r>
            <a:r>
              <a:rPr lang="en-US" sz="4000" dirty="0"/>
              <a:t> 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rutama</a:t>
            </a:r>
            <a:r>
              <a:rPr lang="en-US" sz="4000" dirty="0"/>
              <a:t>  </a:t>
            </a:r>
            <a:r>
              <a:rPr lang="en-US" sz="4000" dirty="0" err="1"/>
              <a:t>kare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 </a:t>
            </a:r>
            <a:r>
              <a:rPr lang="en-US" sz="4000" dirty="0" err="1"/>
              <a:t>didorong</a:t>
            </a:r>
            <a:r>
              <a:rPr lang="en-US" sz="4000" dirty="0"/>
              <a:t> 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cinta</a:t>
            </a:r>
            <a:r>
              <a:rPr lang="en-US" sz="4000" dirty="0"/>
              <a:t>  </a:t>
            </a:r>
            <a:r>
              <a:rPr lang="en-US" sz="4000" dirty="0" err="1"/>
              <a:t>kasih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sesama</a:t>
            </a:r>
            <a:r>
              <a:rPr lang="en-US" sz="4000" dirty="0"/>
              <a:t>. </a:t>
            </a:r>
            <a:r>
              <a:rPr lang="en-US" sz="4000" dirty="0" err="1"/>
              <a:t>Maka</a:t>
            </a:r>
            <a:r>
              <a:rPr lang="en-US" sz="4000" dirty="0"/>
              <a:t> yang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pokok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taraf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cinta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r>
              <a:rPr lang="en-US" sz="4000" dirty="0"/>
              <a:t>. yang  </a:t>
            </a:r>
            <a:r>
              <a:rPr lang="en-US" sz="4000" dirty="0" err="1"/>
              <a:t>bermutu</a:t>
            </a:r>
            <a:r>
              <a:rPr lang="en-US" sz="4000" dirty="0"/>
              <a:t>  </a:t>
            </a:r>
            <a:r>
              <a:rPr lang="en-US" sz="4000" dirty="0" err="1"/>
              <a:t>atau</a:t>
            </a:r>
            <a:r>
              <a:rPr lang="en-US" sz="4000" dirty="0"/>
              <a:t>  </a:t>
            </a:r>
            <a:r>
              <a:rPr lang="en-US" sz="4000" dirty="0" err="1"/>
              <a:t>ikut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kegiatan</a:t>
            </a:r>
            <a:r>
              <a:rPr lang="en-US" sz="4000" dirty="0"/>
              <a:t> </a:t>
            </a:r>
            <a:r>
              <a:rPr lang="en-US" sz="4000" dirty="0" err="1"/>
              <a:t>kerohanian</a:t>
            </a:r>
            <a:r>
              <a:rPr lang="en-US" sz="4000" dirty="0"/>
              <a:t> yang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koreksi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introspeksi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2)   </a:t>
            </a:r>
            <a:r>
              <a:rPr lang="en-US" sz="4000" dirty="0" err="1" smtClean="0"/>
              <a:t>Tindakan</a:t>
            </a:r>
            <a:r>
              <a:rPr lang="en-US" sz="4000" dirty="0" smtClean="0"/>
              <a:t> </a:t>
            </a:r>
            <a:r>
              <a:rPr lang="en-US" sz="4000" dirty="0"/>
              <a:t>moral</a:t>
            </a:r>
            <a:endParaRPr lang="en-ID" sz="4000" dirty="0"/>
          </a:p>
          <a:p>
            <a:pPr marL="400050" lvl="1" indent="0">
              <a:buNone/>
            </a:pPr>
            <a:r>
              <a:rPr lang="en-US" sz="4000" dirty="0" err="1"/>
              <a:t>Jawaban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undangan</a:t>
            </a:r>
            <a:r>
              <a:rPr lang="en-US" sz="4000" dirty="0"/>
              <a:t> Allah </a:t>
            </a:r>
            <a:r>
              <a:rPr lang="en-US" sz="4000" dirty="0" err="1"/>
              <a:t>dilaksanakan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 smtClean="0"/>
              <a:t>tindakan</a:t>
            </a:r>
            <a:r>
              <a:rPr lang="en-US" sz="4000" dirty="0" smtClean="0"/>
              <a:t> </a:t>
            </a:r>
            <a:r>
              <a:rPr lang="en-US" sz="4000" dirty="0" err="1" smtClean="0"/>
              <a:t>moralnya</a:t>
            </a:r>
            <a:r>
              <a:rPr lang="en-US" sz="4000" dirty="0" smtClean="0"/>
              <a:t>.</a:t>
            </a:r>
            <a:r>
              <a:rPr lang="en-ID" sz="4000" dirty="0" smtClean="0"/>
              <a:t> </a:t>
            </a:r>
            <a:r>
              <a:rPr lang="en-US" sz="4000" dirty="0" err="1" smtClean="0"/>
              <a:t>Tindakan</a:t>
            </a:r>
            <a:r>
              <a:rPr lang="en-US" sz="4000" dirty="0" smtClean="0"/>
              <a:t>  </a:t>
            </a:r>
            <a:r>
              <a:rPr lang="en-US" sz="4000" dirty="0"/>
              <a:t>moral  </a:t>
            </a:r>
            <a:r>
              <a:rPr lang="en-US" sz="4000" dirty="0" err="1"/>
              <a:t>baru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disebut</a:t>
            </a:r>
            <a:r>
              <a:rPr lang="en-US" sz="4000" dirty="0"/>
              <a:t>  </a:t>
            </a:r>
            <a:r>
              <a:rPr lang="en-US" sz="4000" dirty="0" err="1" smtClean="0"/>
              <a:t>apabila</a:t>
            </a:r>
            <a:r>
              <a:rPr lang="en-US" sz="4000" dirty="0" smtClean="0"/>
              <a:t>  </a:t>
            </a:r>
            <a:r>
              <a:rPr lang="en-US" sz="4000" dirty="0" err="1"/>
              <a:t>dilaksanakan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 </a:t>
            </a:r>
            <a:r>
              <a:rPr lang="en-US" sz="4000" dirty="0" err="1"/>
              <a:t>sadar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bebas</a:t>
            </a:r>
            <a:r>
              <a:rPr lang="en-US" sz="4000" dirty="0"/>
              <a:t>.  </a:t>
            </a:r>
            <a:r>
              <a:rPr lang="en-US" sz="4000" dirty="0" err="1"/>
              <a:t>Penilaian</a:t>
            </a:r>
            <a:r>
              <a:rPr lang="en-US" sz="4000" dirty="0"/>
              <a:t> </a:t>
            </a:r>
            <a:r>
              <a:rPr lang="en-US" sz="4000" dirty="0" err="1" smtClean="0"/>
              <a:t>obyektif</a:t>
            </a:r>
            <a:r>
              <a:rPr lang="en-US" sz="4000" dirty="0" smtClean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benar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hendaknya</a:t>
            </a:r>
            <a:r>
              <a:rPr lang="en-US" sz="4000" dirty="0"/>
              <a:t> </a:t>
            </a:r>
            <a:r>
              <a:rPr lang="en-US" sz="4000" dirty="0" err="1"/>
              <a:t>mempertimbangkan</a:t>
            </a:r>
            <a:r>
              <a:rPr lang="en-US" sz="4000" dirty="0"/>
              <a:t> </a:t>
            </a:r>
            <a:r>
              <a:rPr lang="en-US" sz="4000" dirty="0" err="1"/>
              <a:t>seluruh</a:t>
            </a:r>
            <a:r>
              <a:rPr lang="en-US" sz="4000" dirty="0"/>
              <a:t> </a:t>
            </a:r>
            <a:r>
              <a:rPr lang="en-US" sz="4000" dirty="0" err="1"/>
              <a:t>tingkah</a:t>
            </a:r>
            <a:r>
              <a:rPr lang="en-US" sz="4000" dirty="0"/>
              <a:t> </a:t>
            </a:r>
            <a:r>
              <a:rPr lang="en-US" sz="4000" dirty="0" err="1"/>
              <a:t>laku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 </a:t>
            </a:r>
            <a:r>
              <a:rPr lang="en-US" sz="4000" dirty="0" err="1"/>
              <a:t>Tingkah</a:t>
            </a:r>
            <a:r>
              <a:rPr lang="en-US" sz="4000" dirty="0"/>
              <a:t> </a:t>
            </a:r>
            <a:r>
              <a:rPr lang="en-US" sz="4000" dirty="0" err="1"/>
              <a:t>laku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seringkali</a:t>
            </a:r>
            <a:r>
              <a:rPr lang="en-US" sz="4000" dirty="0"/>
              <a:t> </a:t>
            </a:r>
            <a:r>
              <a:rPr lang="en-US" sz="4000" dirty="0" err="1"/>
              <a:t>dipengaruhi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motivasi</a:t>
            </a:r>
            <a:r>
              <a:rPr lang="en-US" sz="4000" dirty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/>
              <a:t>juga</a:t>
            </a:r>
            <a:r>
              <a:rPr lang="en-US" sz="4000" dirty="0"/>
              <a:t> </a:t>
            </a:r>
            <a:r>
              <a:rPr lang="en-US" sz="4000" dirty="0" err="1" smtClean="0"/>
              <a:t>sikap</a:t>
            </a:r>
            <a:r>
              <a:rPr lang="en-US" sz="4000" dirty="0" smtClean="0"/>
              <a:t> </a:t>
            </a:r>
            <a:r>
              <a:rPr lang="en-US" sz="4000" dirty="0" err="1"/>
              <a:t>dasarnya</a:t>
            </a:r>
            <a:r>
              <a:rPr lang="en-US" sz="4000" dirty="0"/>
              <a:t>. 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lahiriah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harus</a:t>
            </a:r>
            <a:r>
              <a:rPr lang="en-US" sz="4000" dirty="0"/>
              <a:t>  </a:t>
            </a:r>
            <a:r>
              <a:rPr lang="en-US" sz="4000" dirty="0" err="1"/>
              <a:t>diukur</a:t>
            </a:r>
            <a:r>
              <a:rPr lang="en-US" sz="4000" dirty="0"/>
              <a:t>  pula  </a:t>
            </a:r>
            <a:r>
              <a:rPr lang="en-US" sz="4000" dirty="0" err="1"/>
              <a:t>dari</a:t>
            </a:r>
            <a:r>
              <a:rPr lang="en-US" sz="4000" dirty="0"/>
              <a:t>  </a:t>
            </a:r>
            <a:r>
              <a:rPr lang="en-US" sz="4000" dirty="0" err="1"/>
              <a:t>disposisi</a:t>
            </a:r>
            <a:r>
              <a:rPr lang="en-US" sz="4000" dirty="0"/>
              <a:t>  </a:t>
            </a:r>
            <a:r>
              <a:rPr lang="en-US" sz="4000" dirty="0" err="1"/>
              <a:t>batinnya</a:t>
            </a:r>
            <a:r>
              <a:rPr lang="en-US" sz="4000" dirty="0"/>
              <a:t>.  </a:t>
            </a:r>
            <a:r>
              <a:rPr lang="en-US" sz="4000" dirty="0" err="1"/>
              <a:t>Jadi</a:t>
            </a:r>
            <a:r>
              <a:rPr lang="en-US" sz="4000" dirty="0"/>
              <a:t>, </a:t>
            </a:r>
            <a:r>
              <a:rPr lang="en-US" sz="4000" dirty="0" err="1"/>
              <a:t>selain</a:t>
            </a:r>
            <a:r>
              <a:rPr lang="en-US" sz="4000" dirty="0"/>
              <a:t>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kebebasan</a:t>
            </a:r>
            <a:r>
              <a:rPr lang="en-US" sz="4000" dirty="0"/>
              <a:t>,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motivasi</a:t>
            </a:r>
            <a:r>
              <a:rPr lang="en-US" sz="4000" dirty="0"/>
              <a:t>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 smtClean="0"/>
              <a:t>menentukan</a:t>
            </a:r>
            <a:r>
              <a:rPr lang="en-US" sz="4000" dirty="0" smtClean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moral </a:t>
            </a:r>
            <a:r>
              <a:rPr lang="en-US" sz="4000" dirty="0" err="1"/>
              <a:t>seseorang</a:t>
            </a:r>
            <a:r>
              <a:rPr lang="en-US" sz="4000" dirty="0"/>
              <a:t>.</a:t>
            </a:r>
            <a:endParaRPr lang="en-ID" sz="4000" dirty="0"/>
          </a:p>
          <a:p>
            <a:pPr marL="400050" lvl="1" indent="0">
              <a:buNone/>
            </a:pPr>
            <a:endParaRPr lang="en-ID" sz="3800" dirty="0"/>
          </a:p>
        </p:txBody>
      </p:sp>
    </p:spTree>
    <p:extLst>
      <p:ext uri="{BB962C8B-B14F-4D97-AF65-F5344CB8AC3E}">
        <p14:creationId xmlns:p14="http://schemas.microsoft.com/office/powerpoint/2010/main" val="1504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Arial Narrow" pitchFamily="34" charset="0"/>
              </a:rPr>
              <a:t>Martabat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Manusia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dalam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Pandangan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Konsili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Vatikan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3)  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endParaRPr lang="en-ID" dirty="0"/>
          </a:p>
          <a:p>
            <a:pPr marL="400050" lvl="1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keinsafan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.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bertumbuh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Kesadaran</a:t>
            </a:r>
            <a:r>
              <a:rPr lang="en-US" dirty="0"/>
              <a:t> moral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 </a:t>
            </a:r>
            <a:r>
              <a:rPr lang="en-US" dirty="0" err="1"/>
              <a:t>Manusialah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Kebiasaan</a:t>
            </a:r>
            <a:r>
              <a:rPr lang="en-US" dirty="0"/>
              <a:t>,   </a:t>
            </a:r>
            <a:r>
              <a:rPr lang="en-US" dirty="0" err="1"/>
              <a:t>adat</a:t>
            </a:r>
            <a:r>
              <a:rPr lang="en-US" dirty="0"/>
              <a:t>,  </a:t>
            </a:r>
            <a:r>
              <a:rPr lang="en-US" dirty="0" err="1"/>
              <a:t>tradisi</a:t>
            </a:r>
            <a:r>
              <a:rPr lang="en-US" dirty="0"/>
              <a:t> 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aturan</a:t>
            </a:r>
            <a:r>
              <a:rPr lang="en-US" dirty="0"/>
              <a:t>  moral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moral.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 yang  </a:t>
            </a:r>
            <a:r>
              <a:rPr lang="en-US" dirty="0" err="1"/>
              <a:t>terdidik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buta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 </a:t>
            </a:r>
            <a:r>
              <a:rPr lang="en-US" dirty="0" err="1"/>
              <a:t>kekayaan</a:t>
            </a:r>
            <a:r>
              <a:rPr lang="en-US" dirty="0"/>
              <a:t>  </a:t>
            </a:r>
            <a:r>
              <a:rPr lang="en-US" dirty="0" err="1"/>
              <a:t>tradisi</a:t>
            </a:r>
            <a:r>
              <a:rPr lang="en-US" dirty="0"/>
              <a:t> 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norma</a:t>
            </a:r>
            <a:r>
              <a:rPr lang="en-US" dirty="0"/>
              <a:t> -</a:t>
            </a:r>
            <a:r>
              <a:rPr lang="en-US" dirty="0" err="1"/>
              <a:t>norma</a:t>
            </a:r>
            <a:r>
              <a:rPr lang="en-US" dirty="0"/>
              <a:t>  yang </a:t>
            </a:r>
            <a:r>
              <a:rPr lang="en-US" dirty="0" err="1"/>
              <a:t>berlaku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.   </a:t>
            </a:r>
          </a:p>
          <a:p>
            <a:pPr marL="400050" lvl="1" indent="0">
              <a:buNone/>
            </a:pPr>
            <a:r>
              <a:rPr lang="en-US" dirty="0" err="1"/>
              <a:t>Sedangkan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arti</a:t>
            </a:r>
            <a:r>
              <a:rPr lang="en-US" dirty="0"/>
              <a:t>   </a:t>
            </a:r>
            <a:r>
              <a:rPr lang="en-US" dirty="0" err="1"/>
              <a:t>sempit</a:t>
            </a:r>
            <a:r>
              <a:rPr lang="en-US" dirty="0"/>
              <a:t>,   </a:t>
            </a:r>
            <a:r>
              <a:rPr lang="en-US" dirty="0" err="1"/>
              <a:t>hati</a:t>
            </a:r>
            <a:r>
              <a:rPr lang="en-US" dirty="0"/>
              <a:t>   </a:t>
            </a:r>
            <a:r>
              <a:rPr lang="en-US" dirty="0" err="1"/>
              <a:t>nurani</a:t>
            </a:r>
            <a:r>
              <a:rPr lang="en-US" dirty="0"/>
              <a:t>   </a:t>
            </a:r>
            <a:r>
              <a:rPr lang="en-US" dirty="0" err="1"/>
              <a:t>dimaksudkan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 lain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 </a:t>
            </a:r>
            <a:r>
              <a:rPr lang="en-US" dirty="0" err="1"/>
              <a:t>lalu</a:t>
            </a:r>
            <a:r>
              <a:rPr lang="en-US" dirty="0"/>
              <a:t>  </a:t>
            </a:r>
            <a:r>
              <a:rPr lang="en-US" dirty="0" err="1"/>
              <a:t>mendorong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mengambil</a:t>
            </a:r>
            <a:r>
              <a:rPr lang="en-US" dirty="0"/>
              <a:t>   </a:t>
            </a:r>
            <a:r>
              <a:rPr lang="en-US" dirty="0" err="1"/>
              <a:t>keputusan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berti</a:t>
            </a:r>
            <a:r>
              <a:rPr lang="en-US" dirty="0"/>
              <a:t> </a:t>
            </a:r>
            <a:r>
              <a:rPr lang="en-US" dirty="0" err="1"/>
              <a:t>ndak</a:t>
            </a:r>
            <a:r>
              <a:rPr lang="en-US" dirty="0"/>
              <a:t>.  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/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yang </a:t>
            </a:r>
            <a:r>
              <a:rPr lang="en-US" dirty="0" err="1"/>
              <a:t>jahat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menyimpang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Akan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tersesat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ketidakpedulian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ketidaktahuan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teratasi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martabatnya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ketidakpedulian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kebiasaaan</a:t>
            </a:r>
            <a:r>
              <a:rPr lang="en-US" dirty="0"/>
              <a:t> </a:t>
            </a:r>
            <a:r>
              <a:rPr lang="en-US" dirty="0" err="1"/>
              <a:t>berdosa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laun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tumpul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.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diasah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dibina</a:t>
            </a:r>
            <a:r>
              <a:rPr lang="en-US" dirty="0"/>
              <a:t>.  </a:t>
            </a:r>
            <a:r>
              <a:rPr lang="en-US" dirty="0" err="1"/>
              <a:t>Pembinaan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dilakukan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; </a:t>
            </a:r>
            <a:r>
              <a:rPr lang="en-US" dirty="0" err="1"/>
              <a:t>mencari</a:t>
            </a:r>
            <a:r>
              <a:rPr lang="en-US" dirty="0"/>
              <a:t> 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introspeksi</a:t>
            </a:r>
            <a:endParaRPr lang="en-US" dirty="0" smtClean="0"/>
          </a:p>
          <a:p>
            <a:pPr marL="0" indent="0">
              <a:buNone/>
            </a:pPr>
            <a:r>
              <a:rPr lang="en-US" sz="3800" b="1" dirty="0"/>
              <a:t>c.   </a:t>
            </a:r>
            <a:r>
              <a:rPr lang="en-US" sz="3800" b="1" dirty="0" err="1"/>
              <a:t>Manusia</a:t>
            </a:r>
            <a:r>
              <a:rPr lang="en-US" sz="3800" b="1" dirty="0"/>
              <a:t> </a:t>
            </a:r>
            <a:r>
              <a:rPr lang="en-US" sz="3800" b="1" dirty="0" err="1"/>
              <a:t>sebagai</a:t>
            </a:r>
            <a:r>
              <a:rPr lang="en-US" sz="3800" b="1" dirty="0"/>
              <a:t> </a:t>
            </a:r>
            <a:r>
              <a:rPr lang="en-US" sz="3800" b="1" dirty="0" err="1"/>
              <a:t>makluk</a:t>
            </a:r>
            <a:r>
              <a:rPr lang="en-US" sz="3800" b="1" dirty="0"/>
              <a:t> </a:t>
            </a:r>
            <a:r>
              <a:rPr lang="en-US" sz="3800" b="1" dirty="0" err="1"/>
              <a:t>berkehendak</a:t>
            </a:r>
            <a:r>
              <a:rPr lang="en-US" sz="3800" b="1" dirty="0"/>
              <a:t> </a:t>
            </a:r>
            <a:r>
              <a:rPr lang="en-US" sz="3800" b="1" dirty="0" err="1"/>
              <a:t>bebas</a:t>
            </a:r>
            <a:r>
              <a:rPr lang="en-US" sz="3800" b="1" dirty="0"/>
              <a:t>.</a:t>
            </a:r>
            <a:endParaRPr lang="en-ID" sz="3800" dirty="0"/>
          </a:p>
          <a:p>
            <a:pPr marL="400050" lvl="1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Allah,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dianugerahi</a:t>
            </a:r>
            <a:r>
              <a:rPr lang="en-US" dirty="0"/>
              <a:t> pula </a:t>
            </a:r>
            <a:r>
              <a:rPr lang="en-US" dirty="0" err="1"/>
              <a:t>rahmat</a:t>
            </a:r>
            <a:r>
              <a:rPr lang="en-US" dirty="0"/>
              <a:t> </a:t>
            </a:r>
            <a:r>
              <a:rPr lang="en-US" dirty="0" err="1"/>
              <a:t>kekebasan</a:t>
            </a:r>
            <a:r>
              <a:rPr lang="en-US" dirty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berpaling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kebebasan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disalah-artikan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cara</a:t>
            </a:r>
            <a:r>
              <a:rPr lang="en-US" dirty="0"/>
              <a:t>  yang  </a:t>
            </a:r>
            <a:r>
              <a:rPr lang="en-US" dirty="0" err="1"/>
              <a:t>salah</a:t>
            </a:r>
            <a:r>
              <a:rPr lang="en-US" dirty="0"/>
              <a:t>,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kesewenang-wenangan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/>
              <a:t>dikehendaki</a:t>
            </a:r>
            <a:r>
              <a:rPr lang="en-US" dirty="0"/>
              <a:t>.  </a:t>
            </a:r>
          </a:p>
          <a:p>
            <a:pPr marL="400050" lvl="1" indent="0">
              <a:buNone/>
            </a:pPr>
            <a:r>
              <a:rPr lang="en-US" dirty="0" err="1"/>
              <a:t>Sesungguhnya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diusahakan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yang </a:t>
            </a:r>
            <a:r>
              <a:rPr lang="en-US" dirty="0" err="1"/>
              <a:t>sejati</a:t>
            </a:r>
            <a:r>
              <a:rPr lang="en-US" dirty="0"/>
              <a:t>. “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Sebab</a:t>
            </a:r>
            <a:r>
              <a:rPr lang="en-US" dirty="0"/>
              <a:t> Allah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keputusannya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”. </a:t>
            </a:r>
          </a:p>
          <a:p>
            <a:pPr marL="400050" lvl="1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bebasnya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yang </a:t>
            </a:r>
            <a:r>
              <a:rPr lang="en-US" dirty="0" err="1"/>
              <a:t>sempurna</a:t>
            </a:r>
            <a:r>
              <a:rPr lang="en-US" dirty="0"/>
              <a:t>. Allah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bebasnya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yang paling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kepada-Nya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endParaRPr lang="en-ID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06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500" b="1" dirty="0" err="1">
                <a:latin typeface="Arial Narrow" pitchFamily="34" charset="0"/>
              </a:rPr>
              <a:t>Implikasi</a:t>
            </a:r>
            <a:r>
              <a:rPr lang="en-US" sz="2500" b="1" dirty="0">
                <a:latin typeface="Arial Narrow" pitchFamily="34" charset="0"/>
              </a:rPr>
              <a:t> </a:t>
            </a:r>
            <a:r>
              <a:rPr lang="en-US" sz="2500" b="1" dirty="0" err="1">
                <a:latin typeface="Arial Narrow" pitchFamily="34" charset="0"/>
              </a:rPr>
              <a:t>Manusia</a:t>
            </a:r>
            <a:r>
              <a:rPr lang="en-US" sz="2500" b="1" dirty="0">
                <a:latin typeface="Arial Narrow" pitchFamily="34" charset="0"/>
              </a:rPr>
              <a:t> </a:t>
            </a:r>
            <a:r>
              <a:rPr lang="en-US" sz="2500" b="1" dirty="0" err="1">
                <a:latin typeface="Arial Narrow" pitchFamily="34" charset="0"/>
              </a:rPr>
              <a:t>Sebagai</a:t>
            </a:r>
            <a:r>
              <a:rPr lang="en-US" sz="2500" b="1" dirty="0">
                <a:latin typeface="Arial Narrow" pitchFamily="34" charset="0"/>
              </a:rPr>
              <a:t> Citra Allah </a:t>
            </a:r>
            <a:r>
              <a:rPr lang="en-US" sz="2500" b="1" dirty="0" err="1">
                <a:latin typeface="Arial Narrow" pitchFamily="34" charset="0"/>
              </a:rPr>
              <a:t>Bagi</a:t>
            </a:r>
            <a:r>
              <a:rPr lang="en-US" sz="2500" b="1" dirty="0">
                <a:latin typeface="Arial Narrow" pitchFamily="34" charset="0"/>
              </a:rPr>
              <a:t> </a:t>
            </a:r>
            <a:r>
              <a:rPr lang="en-US" sz="2500" b="1" dirty="0" err="1">
                <a:latin typeface="Arial Narrow" pitchFamily="34" charset="0"/>
              </a:rPr>
              <a:t>Kehidupan</a:t>
            </a:r>
            <a:r>
              <a:rPr lang="en-US" sz="2500" b="1" dirty="0">
                <a:latin typeface="Arial Narrow" pitchFamily="34" charset="0"/>
              </a:rPr>
              <a:t> </a:t>
            </a:r>
            <a:r>
              <a:rPr lang="en-US" sz="2500" b="1" dirty="0" err="1" smtClean="0">
                <a:latin typeface="Arial Narrow" pitchFamily="34" charset="0"/>
              </a:rPr>
              <a:t>Sesama</a:t>
            </a:r>
            <a:endParaRPr lang="en-ID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28945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</a:t>
            </a:r>
            <a:r>
              <a:rPr lang="en-US" sz="3800" b="1" dirty="0" err="1"/>
              <a:t>Manusia</a:t>
            </a:r>
            <a:r>
              <a:rPr lang="en-US" sz="3800" b="1" dirty="0"/>
              <a:t> </a:t>
            </a:r>
            <a:r>
              <a:rPr lang="en-US" sz="3800" b="1" dirty="0" err="1"/>
              <a:t>memiliki</a:t>
            </a:r>
            <a:r>
              <a:rPr lang="en-US" sz="3800" b="1" dirty="0"/>
              <a:t>  </a:t>
            </a:r>
            <a:r>
              <a:rPr lang="en-US" sz="3800" b="1" dirty="0" err="1"/>
              <a:t>Kemerdekaan</a:t>
            </a:r>
            <a:r>
              <a:rPr lang="en-US" sz="3800" b="1" dirty="0"/>
              <a:t> </a:t>
            </a:r>
            <a:r>
              <a:rPr lang="en-US" sz="3800" b="1" dirty="0" err="1"/>
              <a:t>atau</a:t>
            </a:r>
            <a:r>
              <a:rPr lang="en-US" sz="3800" b="1" dirty="0"/>
              <a:t> </a:t>
            </a:r>
            <a:r>
              <a:rPr lang="en-US" sz="3800" b="1" dirty="0" err="1"/>
              <a:t>Kebe</a:t>
            </a:r>
            <a:r>
              <a:rPr lang="en-US" sz="4000" b="1" dirty="0" err="1"/>
              <a:t>basan</a:t>
            </a:r>
            <a:endParaRPr lang="en-US" sz="4000" b="1" dirty="0"/>
          </a:p>
          <a:p>
            <a:pPr marL="400050" lvl="1" indent="0">
              <a:buNone/>
            </a:pPr>
            <a:r>
              <a:rPr lang="en-US" sz="3500" dirty="0" err="1"/>
              <a:t>Hakekat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syarat-syarat</a:t>
            </a:r>
            <a:r>
              <a:rPr lang="en-US" sz="3500" dirty="0"/>
              <a:t> </a:t>
            </a:r>
            <a:r>
              <a:rPr lang="en-US" sz="3500" dirty="0" err="1"/>
              <a:t>bagi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yang </a:t>
            </a:r>
            <a:r>
              <a:rPr lang="en-US" sz="3500" dirty="0" err="1" smtClean="0"/>
              <a:t>mulia</a:t>
            </a:r>
            <a:r>
              <a:rPr lang="en-US" sz="3500" dirty="0" smtClean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bahwa</a:t>
            </a:r>
            <a:r>
              <a:rPr lang="en-US" sz="3500" dirty="0"/>
              <a:t> </a:t>
            </a:r>
            <a:r>
              <a:rPr lang="en-US" sz="3500" dirty="0" err="1"/>
              <a:t>ia</a:t>
            </a:r>
            <a:r>
              <a:rPr lang="en-US" sz="3500" dirty="0"/>
              <a:t> </a:t>
            </a:r>
            <a:r>
              <a:rPr lang="en-US" sz="3500" dirty="0" err="1"/>
              <a:t>merdeka</a:t>
            </a:r>
            <a:r>
              <a:rPr lang="en-US" sz="3500" dirty="0"/>
              <a:t> </a:t>
            </a:r>
            <a:r>
              <a:rPr lang="en-US" sz="3500" dirty="0" err="1"/>
              <a:t>atau</a:t>
            </a:r>
            <a:r>
              <a:rPr lang="en-US" sz="3500" dirty="0"/>
              <a:t> </a:t>
            </a:r>
            <a:r>
              <a:rPr lang="en-US" sz="3500" dirty="0" err="1" smtClean="0"/>
              <a:t>memiliki</a:t>
            </a:r>
            <a:r>
              <a:rPr lang="en-US" sz="3500" dirty="0" smtClean="0"/>
              <a:t> </a:t>
            </a:r>
            <a:r>
              <a:rPr lang="en-US" sz="3500" dirty="0" err="1" smtClean="0"/>
              <a:t>kebebasan</a:t>
            </a:r>
            <a:r>
              <a:rPr lang="en-US" sz="3500" dirty="0" smtClean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 smtClean="0"/>
              <a:t>bertanggung-jawab</a:t>
            </a:r>
            <a:r>
              <a:rPr lang="en-US" sz="3500" dirty="0" smtClean="0"/>
              <a:t> 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hal</a:t>
            </a:r>
            <a:r>
              <a:rPr lang="en-US" sz="3500" dirty="0"/>
              <a:t> </a:t>
            </a:r>
            <a:r>
              <a:rPr lang="en-US" sz="3500" dirty="0" err="1" smtClean="0"/>
              <a:t>mencari</a:t>
            </a:r>
            <a:r>
              <a:rPr lang="en-US" sz="3500" dirty="0" smtClean="0"/>
              <a:t> </a:t>
            </a:r>
            <a:r>
              <a:rPr lang="en-US" sz="3500" dirty="0" err="1" smtClean="0"/>
              <a:t>atau</a:t>
            </a:r>
            <a:r>
              <a:rPr lang="en-US" sz="3500" dirty="0" smtClean="0"/>
              <a:t>  </a:t>
            </a:r>
            <a:r>
              <a:rPr lang="en-US" sz="3500" dirty="0" err="1" smtClean="0"/>
              <a:t>mengupayakan</a:t>
            </a:r>
            <a:r>
              <a:rPr lang="en-US" sz="3500" dirty="0" smtClean="0"/>
              <a:t> </a:t>
            </a:r>
            <a:r>
              <a:rPr lang="en-US" sz="3500" dirty="0" err="1" smtClean="0"/>
              <a:t>tujuan</a:t>
            </a:r>
            <a:r>
              <a:rPr lang="en-US" sz="3500" dirty="0" smtClean="0"/>
              <a:t> </a:t>
            </a:r>
            <a:r>
              <a:rPr lang="en-US" sz="3500" dirty="0" err="1"/>
              <a:t>hidupnya</a:t>
            </a:r>
            <a:r>
              <a:rPr lang="en-US" sz="3500" dirty="0"/>
              <a:t>. </a:t>
            </a:r>
          </a:p>
          <a:p>
            <a:pPr marL="400050" lvl="1" indent="0">
              <a:buNone/>
            </a:pPr>
            <a:r>
              <a:rPr lang="en-US" sz="3500" dirty="0" err="1" smtClean="0"/>
              <a:t>Kemerdekaan</a:t>
            </a:r>
            <a:r>
              <a:rPr lang="en-US" sz="3500" dirty="0" smtClean="0"/>
              <a:t>  </a:t>
            </a:r>
            <a:r>
              <a:rPr lang="en-US" sz="3500" dirty="0" err="1" smtClean="0"/>
              <a:t>manusia</a:t>
            </a:r>
            <a:r>
              <a:rPr lang="en-US" sz="3500" dirty="0" smtClean="0"/>
              <a:t> </a:t>
            </a:r>
            <a:r>
              <a:rPr lang="en-US" sz="3500" dirty="0" err="1"/>
              <a:t>pada</a:t>
            </a:r>
            <a:r>
              <a:rPr lang="en-US" sz="3500" dirty="0"/>
              <a:t>  </a:t>
            </a:r>
            <a:r>
              <a:rPr lang="en-US" sz="3500" dirty="0" err="1"/>
              <a:t>dasarnya</a:t>
            </a:r>
            <a:r>
              <a:rPr lang="en-US" sz="3500" dirty="0"/>
              <a:t> </a:t>
            </a:r>
            <a:r>
              <a:rPr lang="en-US" sz="3500" dirty="0" err="1" smtClean="0"/>
              <a:t>bersifat</a:t>
            </a:r>
            <a:r>
              <a:rPr lang="en-US" sz="3500" dirty="0" smtClean="0"/>
              <a:t> </a:t>
            </a:r>
            <a:r>
              <a:rPr lang="en-US" sz="3500" dirty="0" err="1"/>
              <a:t>jasmani</a:t>
            </a:r>
            <a:r>
              <a:rPr lang="en-US" sz="3500" dirty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/>
              <a:t>rohani</a:t>
            </a:r>
            <a:r>
              <a:rPr lang="en-US" sz="3500" dirty="0"/>
              <a:t>. </a:t>
            </a:r>
            <a:r>
              <a:rPr lang="en-US" sz="3500" dirty="0" err="1"/>
              <a:t>Adanya</a:t>
            </a:r>
            <a:r>
              <a:rPr lang="en-US" sz="3500" dirty="0"/>
              <a:t> </a:t>
            </a:r>
            <a:r>
              <a:rPr lang="en-US" sz="3500" dirty="0" err="1"/>
              <a:t>kemerdekaan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dirinya</a:t>
            </a:r>
            <a:r>
              <a:rPr lang="en-US" sz="3500" dirty="0"/>
              <a:t> </a:t>
            </a:r>
            <a:r>
              <a:rPr lang="en-US" sz="3500" dirty="0" err="1"/>
              <a:t>dikarenakan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memiliki</a:t>
            </a:r>
            <a:r>
              <a:rPr lang="en-US" sz="3500" dirty="0"/>
              <a:t> </a:t>
            </a:r>
            <a:r>
              <a:rPr lang="en-US" sz="3500" dirty="0" err="1"/>
              <a:t>akal-budi</a:t>
            </a:r>
            <a:r>
              <a:rPr lang="en-US" sz="3500" dirty="0"/>
              <a:t> </a:t>
            </a:r>
            <a:r>
              <a:rPr lang="en-US" sz="3500" dirty="0" err="1"/>
              <a:t>atau</a:t>
            </a:r>
            <a:r>
              <a:rPr lang="en-US" sz="3500" dirty="0"/>
              <a:t> </a:t>
            </a:r>
            <a:r>
              <a:rPr lang="en-US" sz="3500" dirty="0" err="1"/>
              <a:t>pikiran</a:t>
            </a:r>
            <a:r>
              <a:rPr lang="en-US" sz="3500" dirty="0"/>
              <a:t> </a:t>
            </a:r>
            <a:r>
              <a:rPr lang="en-US" sz="3500" dirty="0" err="1"/>
              <a:t>sehingga</a:t>
            </a:r>
            <a:r>
              <a:rPr lang="en-US" sz="3500" dirty="0"/>
              <a:t> </a:t>
            </a:r>
            <a:r>
              <a:rPr lang="en-US" sz="3500" dirty="0" err="1"/>
              <a:t>ia</a:t>
            </a:r>
            <a:r>
              <a:rPr lang="en-US" sz="3500" dirty="0"/>
              <a:t> </a:t>
            </a:r>
            <a:r>
              <a:rPr lang="en-US" sz="3500" dirty="0" err="1"/>
              <a:t>memiliki</a:t>
            </a:r>
            <a:r>
              <a:rPr lang="en-US" sz="3500" dirty="0"/>
              <a:t> </a:t>
            </a:r>
            <a:r>
              <a:rPr lang="en-US" sz="3500" dirty="0" err="1" smtClean="0"/>
              <a:t>kemampuan</a:t>
            </a:r>
            <a:r>
              <a:rPr lang="en-US" sz="3500" dirty="0" smtClean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memilih</a:t>
            </a:r>
            <a:r>
              <a:rPr lang="en-US" sz="3500" dirty="0"/>
              <a:t>. </a:t>
            </a:r>
          </a:p>
          <a:p>
            <a:pPr marL="400050" lvl="1" indent="0">
              <a:buNone/>
            </a:pPr>
            <a:r>
              <a:rPr lang="en-US" sz="3500" dirty="0" err="1"/>
              <a:t>Kebebasan</a:t>
            </a:r>
            <a:r>
              <a:rPr lang="en-US" sz="3500" dirty="0"/>
              <a:t> </a:t>
            </a:r>
            <a:r>
              <a:rPr lang="en-US" sz="3500" dirty="0" err="1"/>
              <a:t>bersifat</a:t>
            </a:r>
            <a:r>
              <a:rPr lang="en-US" sz="3500" dirty="0"/>
              <a:t> </a:t>
            </a:r>
            <a:r>
              <a:rPr lang="en-US" sz="3500" dirty="0" err="1"/>
              <a:t>jasmani</a:t>
            </a:r>
            <a:r>
              <a:rPr lang="en-US" sz="3500" dirty="0"/>
              <a:t> </a:t>
            </a:r>
            <a:r>
              <a:rPr lang="en-US" sz="3500" dirty="0" err="1"/>
              <a:t>yaitu</a:t>
            </a:r>
            <a:r>
              <a:rPr lang="en-US" sz="3500" dirty="0"/>
              <a:t> </a:t>
            </a:r>
            <a:r>
              <a:rPr lang="en-US" sz="3500" dirty="0" err="1"/>
              <a:t>bila</a:t>
            </a:r>
            <a:r>
              <a:rPr lang="en-US" sz="3500" dirty="0"/>
              <a:t> </a:t>
            </a:r>
            <a:r>
              <a:rPr lang="en-US" sz="3500" dirty="0" err="1"/>
              <a:t>tubuh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terbelenggu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melakukan</a:t>
            </a:r>
            <a:r>
              <a:rPr lang="en-US" sz="3500" dirty="0"/>
              <a:t> </a:t>
            </a:r>
            <a:r>
              <a:rPr lang="en-US" sz="3500" dirty="0" err="1"/>
              <a:t>aktifitas</a:t>
            </a:r>
            <a:r>
              <a:rPr lang="en-US" sz="3500" dirty="0"/>
              <a:t> yang </a:t>
            </a:r>
            <a:r>
              <a:rPr lang="en-US" sz="3500" dirty="0" err="1"/>
              <a:t>dimaui</a:t>
            </a:r>
            <a:r>
              <a:rPr lang="en-US" sz="3500" dirty="0"/>
              <a:t>, </a:t>
            </a:r>
            <a:r>
              <a:rPr lang="en-US" sz="3500" dirty="0" err="1"/>
              <a:t>sejauh</a:t>
            </a:r>
            <a:r>
              <a:rPr lang="en-US" sz="3500" dirty="0"/>
              <a:t> </a:t>
            </a:r>
            <a:r>
              <a:rPr lang="en-US" sz="3500" dirty="0" err="1"/>
              <a:t>sesuai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kodratnya</a:t>
            </a:r>
            <a:r>
              <a:rPr lang="en-US" sz="3500" dirty="0"/>
              <a:t>. </a:t>
            </a:r>
          </a:p>
          <a:p>
            <a:pPr marL="0" indent="0">
              <a:buNone/>
            </a:pPr>
            <a:r>
              <a:rPr lang="en-US" sz="3400" b="1" dirty="0" smtClean="0"/>
              <a:t>2</a:t>
            </a:r>
            <a:r>
              <a:rPr lang="en-US" sz="3400" b="1" dirty="0"/>
              <a:t>)    </a:t>
            </a:r>
            <a:r>
              <a:rPr lang="en-US" sz="3400" b="1" dirty="0" err="1"/>
              <a:t>Manusia</a:t>
            </a:r>
            <a:r>
              <a:rPr lang="en-US" sz="3400" b="1" dirty="0"/>
              <a:t> </a:t>
            </a:r>
            <a:r>
              <a:rPr lang="en-US" sz="3400" b="1" dirty="0" err="1"/>
              <a:t>menjadi</a:t>
            </a:r>
            <a:r>
              <a:rPr lang="en-US" sz="3400" b="1" dirty="0"/>
              <a:t> </a:t>
            </a:r>
            <a:r>
              <a:rPr lang="en-US" sz="3400" b="1" dirty="0" err="1"/>
              <a:t>subyek</a:t>
            </a:r>
            <a:r>
              <a:rPr lang="en-US" sz="3400" b="1" dirty="0"/>
              <a:t> </a:t>
            </a:r>
            <a:r>
              <a:rPr lang="en-US" sz="3400" b="1" dirty="0" err="1"/>
              <a:t>dari</a:t>
            </a:r>
            <a:r>
              <a:rPr lang="en-US" sz="3400" b="1" dirty="0"/>
              <a:t> </a:t>
            </a:r>
            <a:r>
              <a:rPr lang="en-US" sz="3400" b="1" dirty="0" err="1"/>
              <a:t>segala</a:t>
            </a:r>
            <a:r>
              <a:rPr lang="en-US" sz="3400" b="1" dirty="0"/>
              <a:t> </a:t>
            </a:r>
            <a:r>
              <a:rPr lang="en-US" sz="3400" b="1" dirty="0" err="1"/>
              <a:t>perbuatannya</a:t>
            </a:r>
            <a:endParaRPr lang="en-ID" sz="3400" dirty="0"/>
          </a:p>
          <a:p>
            <a:pPr marL="400050" lvl="1" indent="0">
              <a:buNone/>
            </a:pPr>
            <a:r>
              <a:rPr lang="en-US" sz="3600" dirty="0" err="1"/>
              <a:t>Hakekatnya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</a:t>
            </a:r>
            <a:r>
              <a:rPr lang="en-US" sz="3600" dirty="0" err="1"/>
              <a:t>menjadikan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subyek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obyek</a:t>
            </a:r>
            <a:r>
              <a:rPr lang="en-US" sz="3600" dirty="0"/>
              <a:t>. </a:t>
            </a:r>
          </a:p>
          <a:p>
            <a:pPr marL="400050" lvl="1" indent="0">
              <a:buNone/>
            </a:pPr>
            <a:r>
              <a:rPr lang="en-US" sz="3600" dirty="0" err="1"/>
              <a:t>Sebagai</a:t>
            </a:r>
            <a:r>
              <a:rPr lang="en-ID" sz="3600" dirty="0"/>
              <a:t> </a:t>
            </a:r>
            <a:r>
              <a:rPr lang="en-US" sz="3600" dirty="0" err="1"/>
              <a:t>subyek</a:t>
            </a:r>
            <a:r>
              <a:rPr lang="en-US" sz="3600" dirty="0"/>
              <a:t>  </a:t>
            </a:r>
            <a:r>
              <a:rPr lang="en-US" sz="3600" dirty="0" err="1"/>
              <a:t>berarti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 </a:t>
            </a:r>
            <a:r>
              <a:rPr lang="en-US" sz="3600" dirty="0" err="1"/>
              <a:t>pelaku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penanggung-jawab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 </a:t>
            </a:r>
            <a:r>
              <a:rPr lang="en-US" sz="3600" dirty="0" err="1"/>
              <a:t>perbuatannya</a:t>
            </a:r>
            <a:r>
              <a:rPr lang="en-US" sz="3600" dirty="0"/>
              <a:t>. Ada </a:t>
            </a:r>
            <a:r>
              <a:rPr lang="en-US" sz="3600" dirty="0" err="1"/>
              <a:t>ungkapan</a:t>
            </a:r>
            <a:r>
              <a:rPr lang="en-US" sz="3600" dirty="0"/>
              <a:t> </a:t>
            </a:r>
            <a:r>
              <a:rPr lang="en-US" sz="3600" dirty="0" err="1"/>
              <a:t>latin</a:t>
            </a:r>
            <a:r>
              <a:rPr lang="en-US" sz="3600" dirty="0"/>
              <a:t> yang </a:t>
            </a:r>
            <a:r>
              <a:rPr lang="en-US" sz="3600" dirty="0" err="1"/>
              <a:t>mengatakan</a:t>
            </a:r>
            <a:r>
              <a:rPr lang="en-US" sz="3600" dirty="0"/>
              <a:t> “ </a:t>
            </a:r>
            <a:r>
              <a:rPr lang="en-US" sz="3600" i="1" dirty="0"/>
              <a:t>cogito ergo sum </a:t>
            </a:r>
            <a:r>
              <a:rPr lang="en-US" sz="3600" i="1" dirty="0" err="1"/>
              <a:t>dan</a:t>
            </a:r>
            <a:r>
              <a:rPr lang="en-US" sz="3600" i="1" dirty="0"/>
              <a:t> cogito ergo </a:t>
            </a:r>
            <a:r>
              <a:rPr lang="en-US" sz="3600" i="1" dirty="0" err="1"/>
              <a:t>passum</a:t>
            </a:r>
            <a:r>
              <a:rPr lang="en-US" sz="3600" i="1" dirty="0"/>
              <a:t> </a:t>
            </a:r>
            <a:r>
              <a:rPr lang="en-US" sz="3600" dirty="0"/>
              <a:t>”.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berarti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aktif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kreatif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 </a:t>
            </a:r>
            <a:r>
              <a:rPr lang="en-US" sz="3600" dirty="0" err="1"/>
              <a:t>harus</a:t>
            </a:r>
            <a:r>
              <a:rPr lang="en-US" sz="3600" dirty="0"/>
              <a:t>  </a:t>
            </a:r>
            <a:r>
              <a:rPr lang="en-US" sz="3600" dirty="0" err="1"/>
              <a:t>memikirkan</a:t>
            </a:r>
            <a:r>
              <a:rPr lang="en-US" sz="3600" dirty="0"/>
              <a:t>, </a:t>
            </a:r>
            <a:r>
              <a:rPr lang="en-US" sz="3600" dirty="0" err="1"/>
              <a:t>merencanakan</a:t>
            </a:r>
            <a:r>
              <a:rPr lang="en-US" sz="3600" dirty="0"/>
              <a:t>, yang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 yang   </a:t>
            </a:r>
            <a:r>
              <a:rPr lang="en-US" sz="3600" dirty="0" err="1"/>
              <a:t>mempertanggung-jawabkan</a:t>
            </a:r>
            <a:r>
              <a:rPr lang="en-US" sz="3600" dirty="0"/>
              <a:t>  </a:t>
            </a:r>
            <a:r>
              <a:rPr lang="en-US" sz="3600" dirty="0" err="1"/>
              <a:t>segala</a:t>
            </a:r>
            <a:r>
              <a:rPr lang="en-US" sz="3600" dirty="0"/>
              <a:t>   </a:t>
            </a:r>
            <a:r>
              <a:rPr lang="en-US" sz="3600" dirty="0" err="1"/>
              <a:t>apa</a:t>
            </a:r>
            <a:r>
              <a:rPr lang="en-US" sz="3600" dirty="0"/>
              <a:t>   yang   </a:t>
            </a:r>
            <a:r>
              <a:rPr lang="en-US" sz="3600" dirty="0" err="1"/>
              <a:t>diperbuatnya</a:t>
            </a:r>
            <a:r>
              <a:rPr lang="en-US" sz="3600" dirty="0"/>
              <a:t>. </a:t>
            </a:r>
          </a:p>
          <a:p>
            <a:pPr marL="400050" lvl="1" indent="0">
              <a:buNone/>
            </a:pP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obyek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yang </a:t>
            </a:r>
            <a:r>
              <a:rPr lang="en-US" sz="3600" dirty="0" err="1"/>
              <a:t>dikenai</a:t>
            </a:r>
            <a:r>
              <a:rPr lang="en-US" sz="3600" dirty="0"/>
              <a:t> </a:t>
            </a:r>
            <a:r>
              <a:rPr lang="en-US" sz="3600" dirty="0" err="1" smtClean="0"/>
              <a:t>tindakan</a:t>
            </a:r>
            <a:r>
              <a:rPr lang="en-US" sz="3600" dirty="0" smtClean="0"/>
              <a:t>.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sangatlah</a:t>
            </a:r>
            <a:r>
              <a:rPr lang="en-US" sz="3600" dirty="0"/>
              <a:t> </a:t>
            </a:r>
            <a:r>
              <a:rPr lang="en-US" sz="3600" dirty="0" err="1"/>
              <a:t>keliru</a:t>
            </a:r>
            <a:r>
              <a:rPr lang="en-US" sz="3600" dirty="0"/>
              <a:t> </a:t>
            </a:r>
            <a:r>
              <a:rPr lang="en-US" sz="3600" dirty="0" err="1"/>
              <a:t>besar</a:t>
            </a:r>
            <a:r>
              <a:rPr lang="en-US" sz="3600" dirty="0"/>
              <a:t> </a:t>
            </a:r>
            <a:r>
              <a:rPr lang="en-US" sz="3600" dirty="0" err="1"/>
              <a:t>apabila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 smtClean="0"/>
              <a:t>mengobyek-tivasi</a:t>
            </a:r>
            <a:r>
              <a:rPr lang="en-US" sz="3600" dirty="0" smtClean="0"/>
              <a:t>  </a:t>
            </a:r>
            <a:r>
              <a:rPr lang="en-US" sz="3600" dirty="0" err="1" smtClean="0"/>
              <a:t>sesama</a:t>
            </a:r>
            <a:r>
              <a:rPr lang="en-US" sz="3600" dirty="0" smtClean="0"/>
              <a:t>  </a:t>
            </a:r>
            <a:r>
              <a:rPr lang="en-US" sz="3600" dirty="0" err="1" smtClean="0"/>
              <a:t>kita</a:t>
            </a:r>
            <a:r>
              <a:rPr lang="en-US" sz="3600" dirty="0"/>
              <a:t>, 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di </a:t>
            </a:r>
            <a:r>
              <a:rPr lang="en-US" sz="3600" dirty="0" err="1" smtClean="0"/>
              <a:t>sana</a:t>
            </a:r>
            <a:r>
              <a:rPr lang="en-US" sz="3600" dirty="0" smtClean="0"/>
              <a:t> </a:t>
            </a:r>
            <a:r>
              <a:rPr lang="en-US" sz="3600" dirty="0" err="1" smtClean="0"/>
              <a:t>pasti</a:t>
            </a:r>
            <a:r>
              <a:rPr lang="en-US" sz="3600" dirty="0" smtClean="0"/>
              <a:t> 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</a:t>
            </a:r>
            <a:r>
              <a:rPr lang="en-US" sz="3600" dirty="0" err="1"/>
              <a:t>penindasan</a:t>
            </a:r>
            <a:r>
              <a:rPr lang="en-US" sz="3600" dirty="0"/>
              <a:t> </a:t>
            </a:r>
            <a:r>
              <a:rPr lang="en-US" sz="3600" dirty="0" err="1"/>
              <a:t>martabat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ketidakadilan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r>
              <a:rPr lang="en-US" sz="3800" b="1" dirty="0"/>
              <a:t>3)   </a:t>
            </a:r>
            <a:r>
              <a:rPr lang="en-US" sz="3400" b="1" dirty="0" err="1">
                <a:latin typeface="Arial Narrow" pitchFamily="34" charset="0"/>
              </a:rPr>
              <a:t>Manusia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dituntut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untuk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bertanggung-jawab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dalam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hidupnya</a:t>
            </a:r>
            <a:endParaRPr lang="en-ID" sz="34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3400" dirty="0" err="1"/>
              <a:t>Oleh</a:t>
            </a:r>
            <a:r>
              <a:rPr lang="en-US" sz="3400" dirty="0"/>
              <a:t> </a:t>
            </a:r>
            <a:r>
              <a:rPr lang="en-US" sz="3400" dirty="0" err="1"/>
              <a:t>karena</a:t>
            </a:r>
            <a:r>
              <a:rPr lang="en-US" sz="3400" dirty="0"/>
              <a:t> </a:t>
            </a:r>
            <a:r>
              <a:rPr lang="en-US" sz="3400" dirty="0" err="1"/>
              <a:t>kesadaran</a:t>
            </a:r>
            <a:r>
              <a:rPr lang="en-US" sz="3400" dirty="0"/>
              <a:t> </a:t>
            </a:r>
            <a:r>
              <a:rPr lang="en-US" sz="3400" dirty="0" err="1"/>
              <a:t>akan</a:t>
            </a:r>
            <a:r>
              <a:rPr lang="en-US" sz="3400" dirty="0"/>
              <a:t> </a:t>
            </a:r>
            <a:r>
              <a:rPr lang="en-US" sz="3400" dirty="0" err="1"/>
              <a:t>keberadaan</a:t>
            </a:r>
            <a:r>
              <a:rPr lang="en-US" sz="3400" dirty="0"/>
              <a:t> </a:t>
            </a:r>
            <a:r>
              <a:rPr lang="en-US" sz="3400" dirty="0" err="1"/>
              <a:t>dirinya</a:t>
            </a:r>
            <a:r>
              <a:rPr lang="en-US" sz="3400" dirty="0"/>
              <a:t> </a:t>
            </a:r>
            <a:r>
              <a:rPr lang="en-US" sz="3400" dirty="0" err="1"/>
              <a:t>termasuk</a:t>
            </a:r>
            <a:r>
              <a:rPr lang="en-US" sz="3400" dirty="0"/>
              <a:t> </a:t>
            </a:r>
            <a:r>
              <a:rPr lang="en-US" sz="3400" dirty="0" smtClean="0"/>
              <a:t>yang </a:t>
            </a:r>
            <a:r>
              <a:rPr lang="en-US" sz="3400" dirty="0" err="1"/>
              <a:t>dipikirkan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 smtClean="0"/>
              <a:t>diperbuat</a:t>
            </a:r>
            <a:r>
              <a:rPr lang="en-US" sz="3400" dirty="0" smtClean="0"/>
              <a:t>, </a:t>
            </a:r>
            <a:r>
              <a:rPr lang="en-US" sz="3400" dirty="0" err="1"/>
              <a:t>dalam</a:t>
            </a:r>
            <a:r>
              <a:rPr lang="en-US" sz="3400" dirty="0"/>
              <a:t>   </a:t>
            </a:r>
            <a:r>
              <a:rPr lang="en-US" sz="3400" dirty="0" err="1" smtClean="0"/>
              <a:t>kebebas-annya</a:t>
            </a:r>
            <a:r>
              <a:rPr lang="en-US" sz="3400" dirty="0"/>
              <a:t>, </a:t>
            </a:r>
            <a:r>
              <a:rPr lang="en-US" sz="3400" dirty="0" err="1"/>
              <a:t>maka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 </a:t>
            </a:r>
            <a:r>
              <a:rPr lang="en-US" sz="3400" dirty="0" err="1"/>
              <a:t>manusia</a:t>
            </a:r>
            <a:r>
              <a:rPr lang="en-US" sz="3400" dirty="0"/>
              <a:t> </a:t>
            </a:r>
            <a:r>
              <a:rPr lang="en-US" sz="3400" dirty="0" err="1"/>
              <a:t>selalu</a:t>
            </a:r>
            <a:r>
              <a:rPr lang="en-US" sz="3400" dirty="0"/>
              <a:t> </a:t>
            </a:r>
            <a:r>
              <a:rPr lang="en-US" sz="3400" dirty="0" err="1"/>
              <a:t>dituntut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mempertanggungjawabkan</a:t>
            </a:r>
            <a:r>
              <a:rPr lang="en-US" sz="3400" dirty="0"/>
              <a:t> </a:t>
            </a:r>
            <a:r>
              <a:rPr lang="en-US" sz="3400" dirty="0" err="1" smtClean="0"/>
              <a:t>segala</a:t>
            </a:r>
            <a:r>
              <a:rPr lang="en-US" sz="3400" dirty="0" smtClean="0"/>
              <a:t>  </a:t>
            </a:r>
            <a:r>
              <a:rPr lang="en-US" sz="3400" dirty="0" err="1" smtClean="0"/>
              <a:t>perbuatannya</a:t>
            </a:r>
            <a:r>
              <a:rPr lang="en-US" sz="3400" dirty="0"/>
              <a:t>.  </a:t>
            </a:r>
            <a:r>
              <a:rPr lang="en-US" sz="3400" dirty="0" err="1" smtClean="0"/>
              <a:t>Pertanggungan</a:t>
            </a:r>
            <a:r>
              <a:rPr lang="en-US" sz="3400" dirty="0" smtClean="0"/>
              <a:t>  </a:t>
            </a:r>
            <a:r>
              <a:rPr lang="en-US" sz="3400" dirty="0" err="1" smtClean="0"/>
              <a:t>jawab</a:t>
            </a:r>
            <a:r>
              <a:rPr lang="en-US" sz="3400" dirty="0" smtClean="0"/>
              <a:t>  </a:t>
            </a:r>
            <a:r>
              <a:rPr lang="en-US" sz="3400" dirty="0" err="1" smtClean="0"/>
              <a:t>itu</a:t>
            </a:r>
            <a:r>
              <a:rPr lang="en-US" sz="3400" dirty="0" smtClean="0"/>
              <a:t>  </a:t>
            </a:r>
            <a:r>
              <a:rPr lang="en-US" sz="3400" dirty="0" err="1" smtClean="0"/>
              <a:t>pada</a:t>
            </a:r>
            <a:r>
              <a:rPr lang="en-US" sz="3400" dirty="0" smtClean="0"/>
              <a:t> </a:t>
            </a:r>
            <a:r>
              <a:rPr lang="en-US" sz="3400" dirty="0" err="1"/>
              <a:t>dirinya-sendiri</a:t>
            </a:r>
            <a:r>
              <a:rPr lang="en-US" sz="3400" dirty="0"/>
              <a:t> (</a:t>
            </a:r>
            <a:r>
              <a:rPr lang="en-US" sz="3400" dirty="0" err="1"/>
              <a:t>suara</a:t>
            </a:r>
            <a:r>
              <a:rPr lang="en-US" sz="3400" dirty="0"/>
              <a:t> </a:t>
            </a:r>
            <a:r>
              <a:rPr lang="en-US" sz="3400" dirty="0" err="1"/>
              <a:t>hatinya</a:t>
            </a:r>
            <a:r>
              <a:rPr lang="en-US" sz="3400" dirty="0"/>
              <a:t>),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dirty="0" err="1"/>
              <a:t>sesamanya</a:t>
            </a:r>
            <a:r>
              <a:rPr lang="en-US" sz="3400" dirty="0"/>
              <a:t> (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sistem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komunitas</a:t>
            </a:r>
            <a:r>
              <a:rPr lang="en-US" sz="3400" dirty="0"/>
              <a:t>) </a:t>
            </a:r>
            <a:r>
              <a:rPr lang="en-US" sz="3400" dirty="0" err="1"/>
              <a:t>dan</a:t>
            </a:r>
            <a:r>
              <a:rPr lang="en-US" sz="3400" dirty="0"/>
              <a:t>  </a:t>
            </a:r>
            <a:r>
              <a:rPr lang="en-US" sz="3400" dirty="0" err="1"/>
              <a:t>kepada</a:t>
            </a:r>
            <a:r>
              <a:rPr lang="en-US" sz="3400" dirty="0"/>
              <a:t>  </a:t>
            </a:r>
            <a:r>
              <a:rPr lang="en-US" sz="3400" dirty="0" err="1"/>
              <a:t>Tuhan</a:t>
            </a:r>
            <a:r>
              <a:rPr lang="en-US" sz="3400" dirty="0"/>
              <a:t> </a:t>
            </a:r>
            <a:r>
              <a:rPr lang="en-US" sz="3400" dirty="0" smtClean="0"/>
              <a:t>Allah yang  </a:t>
            </a:r>
            <a:r>
              <a:rPr lang="en-US" sz="3400" dirty="0" err="1"/>
              <a:t>menjadi</a:t>
            </a:r>
            <a:r>
              <a:rPr lang="en-US" sz="3400" dirty="0"/>
              <a:t>  </a:t>
            </a:r>
            <a:r>
              <a:rPr lang="en-US" sz="3400" dirty="0" err="1"/>
              <a:t>tujuan</a:t>
            </a:r>
            <a:r>
              <a:rPr lang="en-US" sz="3400" dirty="0"/>
              <a:t>  </a:t>
            </a:r>
            <a:r>
              <a:rPr lang="en-US" sz="3400" dirty="0" err="1"/>
              <a:t>akhir</a:t>
            </a:r>
            <a:r>
              <a:rPr lang="en-US" sz="3400" dirty="0"/>
              <a:t>  </a:t>
            </a:r>
            <a:r>
              <a:rPr lang="en-US" sz="3400" dirty="0" err="1"/>
              <a:t>dari</a:t>
            </a:r>
            <a:r>
              <a:rPr lang="en-US" sz="3400" dirty="0"/>
              <a:t>  </a:t>
            </a:r>
            <a:r>
              <a:rPr lang="en-US" sz="3400" dirty="0" err="1"/>
              <a:t>hidupnya</a:t>
            </a:r>
            <a:r>
              <a:rPr lang="en-US" sz="3400" dirty="0"/>
              <a:t>  (</a:t>
            </a:r>
            <a:r>
              <a:rPr lang="en-US" sz="3400" dirty="0" err="1"/>
              <a:t>seperti</a:t>
            </a:r>
            <a:r>
              <a:rPr lang="en-US" sz="3400" dirty="0"/>
              <a:t>  yang </a:t>
            </a:r>
            <a:r>
              <a:rPr lang="en-US" sz="3400" dirty="0" err="1"/>
              <a:t>diajarkan</a:t>
            </a:r>
            <a:r>
              <a:rPr lang="en-US" sz="3400" dirty="0"/>
              <a:t>  </a:t>
            </a:r>
            <a:r>
              <a:rPr lang="en-US" sz="3400" dirty="0" err="1"/>
              <a:t>oleh</a:t>
            </a:r>
            <a:r>
              <a:rPr lang="en-US" sz="3400" dirty="0"/>
              <a:t>  </a:t>
            </a:r>
            <a:r>
              <a:rPr lang="en-US" sz="3400" dirty="0" err="1"/>
              <a:t>semua</a:t>
            </a:r>
            <a:r>
              <a:rPr lang="en-US" sz="3400" dirty="0"/>
              <a:t>  agama).  </a:t>
            </a:r>
          </a:p>
          <a:p>
            <a:pPr marL="400050" lvl="1" indent="0">
              <a:buNone/>
            </a:pP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hal</a:t>
            </a:r>
            <a:r>
              <a:rPr lang="en-US" sz="3400" dirty="0"/>
              <a:t> </a:t>
            </a:r>
            <a:r>
              <a:rPr lang="en-US" sz="3400" dirty="0" err="1" smtClean="0"/>
              <a:t>ini</a:t>
            </a:r>
            <a:r>
              <a:rPr lang="en-US" sz="3400" dirty="0" smtClean="0"/>
              <a:t>  </a:t>
            </a:r>
            <a:r>
              <a:rPr lang="en-US" sz="3400" dirty="0" err="1"/>
              <a:t>manusia</a:t>
            </a:r>
            <a:r>
              <a:rPr lang="en-US" sz="3400" dirty="0"/>
              <a:t> </a:t>
            </a:r>
            <a:r>
              <a:rPr lang="en-US" sz="3400" dirty="0" err="1" smtClean="0"/>
              <a:t>diajarkan</a:t>
            </a:r>
            <a:r>
              <a:rPr lang="en-US" sz="3400" dirty="0" smtClean="0"/>
              <a:t> </a:t>
            </a:r>
            <a:r>
              <a:rPr lang="en-US" sz="3400" dirty="0" err="1" smtClean="0"/>
              <a:t>ajaran</a:t>
            </a:r>
            <a:r>
              <a:rPr lang="en-US" sz="3400" dirty="0" smtClean="0"/>
              <a:t> moral </a:t>
            </a:r>
            <a:r>
              <a:rPr lang="en-US" sz="3400" dirty="0" err="1" smtClean="0"/>
              <a:t>yaitu</a:t>
            </a:r>
            <a:r>
              <a:rPr lang="en-US" sz="3400" dirty="0" smtClean="0"/>
              <a:t> </a:t>
            </a:r>
            <a:r>
              <a:rPr lang="en-US" sz="3400" dirty="0" err="1"/>
              <a:t>bahwa</a:t>
            </a:r>
            <a:r>
              <a:rPr lang="en-US" sz="3400" dirty="0"/>
              <a:t> </a:t>
            </a:r>
            <a:r>
              <a:rPr lang="en-US" sz="3400" dirty="0" err="1"/>
              <a:t>manusia</a:t>
            </a:r>
            <a:r>
              <a:rPr lang="en-US" sz="3400" dirty="0"/>
              <a:t> </a:t>
            </a:r>
            <a:r>
              <a:rPr lang="en-US" sz="3400" dirty="0" err="1"/>
              <a:t>hendaknya</a:t>
            </a:r>
            <a:r>
              <a:rPr lang="en-US" sz="3400" dirty="0"/>
              <a:t> </a:t>
            </a:r>
            <a:r>
              <a:rPr lang="en-US" sz="3400" dirty="0" err="1"/>
              <a:t>bertindak</a:t>
            </a:r>
            <a:r>
              <a:rPr lang="en-US" sz="3400" dirty="0"/>
              <a:t> </a:t>
            </a:r>
            <a:r>
              <a:rPr lang="en-US" sz="3400" dirty="0" err="1"/>
              <a:t>segala</a:t>
            </a:r>
            <a:r>
              <a:rPr lang="en-US" sz="3400" dirty="0"/>
              <a:t> </a:t>
            </a:r>
            <a:r>
              <a:rPr lang="en-US" sz="3400" dirty="0" err="1"/>
              <a:t>sesuatu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kesadaran</a:t>
            </a:r>
            <a:r>
              <a:rPr lang="en-US" sz="3400" dirty="0"/>
              <a:t>, </a:t>
            </a:r>
            <a:r>
              <a:rPr lang="en-US" sz="3400" dirty="0" err="1"/>
              <a:t>kemauan</a:t>
            </a:r>
            <a:r>
              <a:rPr lang="en-US" sz="3400" dirty="0"/>
              <a:t> (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dipaksa</a:t>
            </a:r>
            <a:r>
              <a:rPr lang="en-US" sz="3400" dirty="0"/>
              <a:t>)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bermotivasi</a:t>
            </a:r>
            <a:r>
              <a:rPr lang="en-US" sz="3400" dirty="0"/>
              <a:t> </a:t>
            </a:r>
            <a:r>
              <a:rPr lang="en-US" sz="3400" dirty="0" err="1"/>
              <a:t>luhur</a:t>
            </a:r>
            <a:r>
              <a:rPr lang="en-US" sz="3400" dirty="0"/>
              <a:t>.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demikian</a:t>
            </a:r>
            <a:r>
              <a:rPr lang="en-US" sz="3400" dirty="0"/>
              <a:t> </a:t>
            </a:r>
            <a:r>
              <a:rPr lang="en-US" sz="3400" dirty="0" err="1"/>
              <a:t>maka</a:t>
            </a:r>
            <a:r>
              <a:rPr lang="en-US" sz="3400" dirty="0"/>
              <a:t> </a:t>
            </a:r>
            <a:r>
              <a:rPr lang="en-US" sz="3400" dirty="0" err="1"/>
              <a:t>menurut</a:t>
            </a:r>
            <a:r>
              <a:rPr lang="en-US" sz="3400" dirty="0"/>
              <a:t> </a:t>
            </a:r>
            <a:r>
              <a:rPr lang="en-US" sz="3400" dirty="0" err="1"/>
              <a:t>ajaran</a:t>
            </a:r>
            <a:r>
              <a:rPr lang="en-US" sz="3400" dirty="0"/>
              <a:t> </a:t>
            </a:r>
            <a:r>
              <a:rPr lang="en-US" sz="3400" dirty="0" err="1"/>
              <a:t>moralitas</a:t>
            </a:r>
            <a:r>
              <a:rPr lang="en-US" sz="3400" dirty="0"/>
              <a:t>, </a:t>
            </a:r>
            <a:r>
              <a:rPr lang="en-US" sz="3400" dirty="0" err="1"/>
              <a:t>hal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disebut</a:t>
            </a:r>
            <a:r>
              <a:rPr lang="en-US" sz="3400" dirty="0"/>
              <a:t> </a:t>
            </a:r>
            <a:r>
              <a:rPr lang="en-US" sz="3400" dirty="0" err="1"/>
              <a:t>dosa</a:t>
            </a:r>
            <a:r>
              <a:rPr lang="en-US" sz="3400" dirty="0"/>
              <a:t>.</a:t>
            </a:r>
            <a:endParaRPr lang="en-ID" sz="3400" dirty="0"/>
          </a:p>
          <a:p>
            <a:pPr marL="400050" lvl="1" indent="0">
              <a:buNone/>
            </a:pPr>
            <a:endParaRPr lang="en-ID" sz="31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72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700" b="1" dirty="0" err="1">
                <a:latin typeface="Arial Narrow" pitchFamily="34" charset="0"/>
              </a:rPr>
              <a:t>Implikasi</a:t>
            </a:r>
            <a:r>
              <a:rPr lang="en-US" sz="2700" b="1" dirty="0">
                <a:latin typeface="Arial Narrow" pitchFamily="34" charset="0"/>
              </a:rPr>
              <a:t> </a:t>
            </a:r>
            <a:r>
              <a:rPr lang="en-US" sz="2700" b="1" dirty="0" err="1">
                <a:latin typeface="Arial Narrow" pitchFamily="34" charset="0"/>
              </a:rPr>
              <a:t>Manusia</a:t>
            </a:r>
            <a:r>
              <a:rPr lang="en-US" sz="2700" b="1" dirty="0">
                <a:latin typeface="Arial Narrow" pitchFamily="34" charset="0"/>
              </a:rPr>
              <a:t> </a:t>
            </a:r>
            <a:r>
              <a:rPr lang="en-US" sz="2700" b="1" dirty="0" err="1">
                <a:latin typeface="Arial Narrow" pitchFamily="34" charset="0"/>
              </a:rPr>
              <a:t>Sebagai</a:t>
            </a:r>
            <a:r>
              <a:rPr lang="en-US" sz="2700" b="1" dirty="0">
                <a:latin typeface="Arial Narrow" pitchFamily="34" charset="0"/>
              </a:rPr>
              <a:t> Citra Allah </a:t>
            </a:r>
            <a:r>
              <a:rPr lang="en-US" sz="2700" b="1" dirty="0" err="1">
                <a:latin typeface="Arial Narrow" pitchFamily="34" charset="0"/>
              </a:rPr>
              <a:t>Bagi</a:t>
            </a:r>
            <a:r>
              <a:rPr lang="en-US" sz="2700" b="1" dirty="0">
                <a:latin typeface="Arial Narrow" pitchFamily="34" charset="0"/>
              </a:rPr>
              <a:t> </a:t>
            </a:r>
            <a:r>
              <a:rPr lang="en-US" sz="2700" b="1" dirty="0" err="1">
                <a:latin typeface="Arial Narrow" pitchFamily="34" charset="0"/>
              </a:rPr>
              <a:t>Kehidupan</a:t>
            </a:r>
            <a:r>
              <a:rPr lang="en-US" sz="2700" b="1" dirty="0">
                <a:latin typeface="Arial Narrow" pitchFamily="34" charset="0"/>
              </a:rPr>
              <a:t> </a:t>
            </a:r>
            <a:r>
              <a:rPr lang="en-US" sz="2700" b="1" dirty="0" err="1">
                <a:latin typeface="Arial Narrow" pitchFamily="34" charset="0"/>
              </a:rPr>
              <a:t>Sesama</a:t>
            </a:r>
            <a:endParaRPr lang="en-ID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000" b="1" dirty="0"/>
              <a:t>b.  </a:t>
            </a:r>
            <a:r>
              <a:rPr lang="en-US" sz="4000" b="1" dirty="0" err="1"/>
              <a:t>Manusia</a:t>
            </a:r>
            <a:r>
              <a:rPr lang="en-US" sz="4000" b="1" dirty="0"/>
              <a:t> </a:t>
            </a:r>
            <a:r>
              <a:rPr lang="en-US" sz="4000" b="1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Mahluk</a:t>
            </a:r>
            <a:r>
              <a:rPr lang="en-US" sz="4000" b="1" dirty="0"/>
              <a:t> </a:t>
            </a:r>
            <a:r>
              <a:rPr lang="en-US" sz="4000" b="1" dirty="0" err="1"/>
              <a:t>Sosial</a:t>
            </a:r>
            <a:endParaRPr lang="en-ID" sz="4000" dirty="0"/>
          </a:p>
          <a:p>
            <a:pPr marL="400050" lvl="1" indent="0">
              <a:buNone/>
            </a:pP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hidupnya</a:t>
            </a:r>
            <a:r>
              <a:rPr lang="en-US" sz="3100" dirty="0"/>
              <a:t>  </a:t>
            </a:r>
            <a:r>
              <a:rPr lang="en-US" sz="3100" dirty="0" err="1"/>
              <a:t>tergantung</a:t>
            </a:r>
            <a:r>
              <a:rPr lang="en-US" sz="3100" dirty="0"/>
              <a:t>  </a:t>
            </a:r>
            <a:r>
              <a:rPr lang="en-US" sz="3100" dirty="0" err="1"/>
              <a:t>satu</a:t>
            </a:r>
            <a:r>
              <a:rPr lang="en-US" sz="3100" dirty="0"/>
              <a:t>  </a:t>
            </a:r>
            <a:r>
              <a:rPr lang="en-US" sz="3100" dirty="0" err="1"/>
              <a:t>sama</a:t>
            </a:r>
            <a:r>
              <a:rPr lang="en-US" sz="3100" dirty="0"/>
              <a:t>  lain.  </a:t>
            </a:r>
            <a:r>
              <a:rPr lang="en-US" sz="3100" i="1" dirty="0"/>
              <a:t>De  facto </a:t>
            </a:r>
            <a:r>
              <a:rPr lang="en-US" sz="3100" dirty="0" err="1"/>
              <a:t>bahwa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bisa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sendirian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arti</a:t>
            </a:r>
            <a:r>
              <a:rPr lang="en-US" sz="3100" dirty="0"/>
              <a:t>  yang </a:t>
            </a:r>
            <a:r>
              <a:rPr lang="en-US" sz="3100" dirty="0" err="1"/>
              <a:t>sebenarnya</a:t>
            </a:r>
            <a:r>
              <a:rPr lang="en-US" sz="3100" dirty="0"/>
              <a:t>  </a:t>
            </a:r>
            <a:r>
              <a:rPr lang="en-US" sz="3100" i="1" dirty="0"/>
              <a:t>“No man is island”</a:t>
            </a:r>
            <a:r>
              <a:rPr lang="en-US" sz="3100" dirty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mahluk</a:t>
            </a:r>
            <a:r>
              <a:rPr lang="en-US" sz="3100" dirty="0"/>
              <a:t> </a:t>
            </a:r>
            <a:r>
              <a:rPr lang="en-US" sz="3100" dirty="0" err="1"/>
              <a:t>sosial</a:t>
            </a:r>
            <a:r>
              <a:rPr lang="en-US" sz="3100" dirty="0"/>
              <a:t>. </a:t>
            </a:r>
          </a:p>
          <a:p>
            <a:pPr marL="400050" lvl="1" indent="0">
              <a:buNone/>
            </a:pPr>
            <a:r>
              <a:rPr lang="en-US" sz="3100" dirty="0"/>
              <a:t>Dari </a:t>
            </a:r>
            <a:r>
              <a:rPr lang="en-US" sz="3100" dirty="0" err="1"/>
              <a:t>bayi</a:t>
            </a:r>
            <a:r>
              <a:rPr lang="en-US" sz="3100" dirty="0"/>
              <a:t> </a:t>
            </a:r>
            <a:r>
              <a:rPr lang="en-US" sz="3100" dirty="0" err="1"/>
              <a:t>hingga</a:t>
            </a:r>
            <a:r>
              <a:rPr lang="en-US" sz="3100" dirty="0"/>
              <a:t> </a:t>
            </a:r>
            <a:r>
              <a:rPr lang="en-US" sz="3100" dirty="0" err="1"/>
              <a:t>dewasa</a:t>
            </a:r>
            <a:r>
              <a:rPr lang="en-US" sz="3100" dirty="0"/>
              <a:t> </a:t>
            </a:r>
            <a:r>
              <a:rPr lang="en-US" sz="3100" dirty="0" err="1"/>
              <a:t>bahkan</a:t>
            </a:r>
            <a:r>
              <a:rPr lang="en-US" sz="3100" dirty="0"/>
              <a:t> </a:t>
            </a:r>
            <a:r>
              <a:rPr lang="en-US" sz="3100" dirty="0" err="1"/>
              <a:t>ketika</a:t>
            </a:r>
            <a:r>
              <a:rPr lang="en-US" sz="3100" dirty="0"/>
              <a:t>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menghadapi</a:t>
            </a:r>
            <a:r>
              <a:rPr lang="en-US" sz="3100" dirty="0"/>
              <a:t> </a:t>
            </a:r>
            <a:r>
              <a:rPr lang="en-US" sz="3100" dirty="0" err="1"/>
              <a:t>kematian</a:t>
            </a:r>
            <a:r>
              <a:rPr lang="en-US" sz="3100" dirty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selalu</a:t>
            </a:r>
            <a:r>
              <a:rPr lang="en-US" sz="3100" dirty="0"/>
              <a:t> </a:t>
            </a:r>
            <a:r>
              <a:rPr lang="en-US" sz="3100" dirty="0" err="1" smtClean="0"/>
              <a:t>membutuhkan</a:t>
            </a:r>
            <a:r>
              <a:rPr lang="en-US" sz="3100" dirty="0" smtClean="0"/>
              <a:t>  </a:t>
            </a:r>
            <a:r>
              <a:rPr lang="en-US" sz="3100" dirty="0" err="1"/>
              <a:t>sesamanya</a:t>
            </a:r>
            <a:r>
              <a:rPr lang="en-US" sz="3100" dirty="0"/>
              <a:t>.  </a:t>
            </a:r>
            <a:r>
              <a:rPr lang="en-US" sz="3100" dirty="0" err="1"/>
              <a:t>Hidup</a:t>
            </a:r>
            <a:r>
              <a:rPr lang="en-US" sz="3100" dirty="0"/>
              <a:t>  </a:t>
            </a:r>
            <a:r>
              <a:rPr lang="en-US" sz="3100" dirty="0" err="1"/>
              <a:t>ditengah-tengah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lain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fakta</a:t>
            </a:r>
            <a:r>
              <a:rPr lang="en-US" sz="3100" dirty="0"/>
              <a:t>  yang 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 smtClean="0"/>
              <a:t>terbantahkan</a:t>
            </a:r>
            <a:r>
              <a:rPr lang="en-US" sz="3100" dirty="0" smtClean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sifat</a:t>
            </a:r>
            <a:r>
              <a:rPr lang="en-US" sz="3100" dirty="0"/>
              <a:t> personal yang </a:t>
            </a:r>
            <a:r>
              <a:rPr lang="en-US" sz="3100" dirty="0" err="1"/>
              <a:t>unik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menyejarah</a:t>
            </a:r>
            <a:r>
              <a:rPr lang="en-US" sz="3100" dirty="0"/>
              <a:t>. </a:t>
            </a:r>
          </a:p>
          <a:p>
            <a:pPr marL="0" indent="0">
              <a:buNone/>
            </a:pPr>
            <a:r>
              <a:rPr lang="en-US" sz="4000" b="1" dirty="0" smtClean="0"/>
              <a:t>1</a:t>
            </a:r>
            <a:r>
              <a:rPr lang="en-US" sz="4000" b="1" dirty="0"/>
              <a:t>)   </a:t>
            </a:r>
            <a:r>
              <a:rPr lang="en-US" sz="4000" b="1" dirty="0" err="1"/>
              <a:t>Kenyataan</a:t>
            </a:r>
            <a:r>
              <a:rPr lang="en-US" sz="4000" b="1" dirty="0"/>
              <a:t> </a:t>
            </a:r>
            <a:r>
              <a:rPr lang="en-US" sz="4000" b="1" dirty="0" err="1"/>
              <a:t>Hidup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kebersamaan</a:t>
            </a:r>
            <a:endParaRPr lang="en-ID" sz="4000" dirty="0"/>
          </a:p>
          <a:p>
            <a:pPr marL="400050" lvl="1" indent="0">
              <a:buNone/>
            </a:pPr>
            <a:r>
              <a:rPr lang="en-US" sz="2900" dirty="0" err="1"/>
              <a:t>Ketergantungan</a:t>
            </a:r>
            <a:r>
              <a:rPr lang="en-US" sz="2900" dirty="0"/>
              <a:t>  </a:t>
            </a:r>
            <a:r>
              <a:rPr lang="en-US" sz="2900" dirty="0" err="1"/>
              <a:t>hidup</a:t>
            </a:r>
            <a:r>
              <a:rPr lang="en-US" sz="2900" dirty="0"/>
              <a:t>  </a:t>
            </a:r>
            <a:r>
              <a:rPr lang="en-US" sz="2900" dirty="0" err="1"/>
              <a:t>pada</a:t>
            </a:r>
            <a:r>
              <a:rPr lang="en-US" sz="2900" dirty="0"/>
              <a:t>  orang  lain  </a:t>
            </a:r>
            <a:r>
              <a:rPr lang="en-US" sz="2900" dirty="0" err="1"/>
              <a:t>sangat</a:t>
            </a:r>
            <a:r>
              <a:rPr lang="en-US" sz="2900" dirty="0"/>
              <a:t>  </a:t>
            </a:r>
            <a:r>
              <a:rPr lang="en-US" sz="2900" dirty="0" err="1"/>
              <a:t>jelas</a:t>
            </a:r>
            <a:r>
              <a:rPr lang="en-US" sz="2900" dirty="0"/>
              <a:t>  </a:t>
            </a:r>
            <a:r>
              <a:rPr lang="en-US" sz="2900" dirty="0" err="1"/>
              <a:t>pada</a:t>
            </a:r>
            <a:r>
              <a:rPr lang="en-US" sz="2900" dirty="0"/>
              <a:t>  </a:t>
            </a:r>
            <a:r>
              <a:rPr lang="en-US" sz="2900" dirty="0" err="1"/>
              <a:t>masa</a:t>
            </a:r>
            <a:r>
              <a:rPr lang="en-US" sz="2900" dirty="0"/>
              <a:t>  </a:t>
            </a:r>
            <a:r>
              <a:rPr lang="en-US" sz="2900" dirty="0" err="1"/>
              <a:t>balita</a:t>
            </a:r>
            <a:r>
              <a:rPr lang="en-US" sz="2900" dirty="0"/>
              <a:t>.  </a:t>
            </a:r>
            <a:r>
              <a:rPr lang="en-US" sz="2900" dirty="0" err="1"/>
              <a:t>Prosentase</a:t>
            </a:r>
            <a:r>
              <a:rPr lang="en-ID" sz="2900" dirty="0"/>
              <a:t> </a:t>
            </a:r>
            <a:r>
              <a:rPr lang="en-US" sz="2900" dirty="0" err="1"/>
              <a:t>ketergantungan</a:t>
            </a:r>
            <a:r>
              <a:rPr lang="en-US" sz="2900" dirty="0"/>
              <a:t>  </a:t>
            </a:r>
            <a:r>
              <a:rPr lang="en-US" sz="2900" dirty="0" err="1"/>
              <a:t>pada</a:t>
            </a:r>
            <a:r>
              <a:rPr lang="en-US" sz="2900" dirty="0"/>
              <a:t>  orang  lain  </a:t>
            </a:r>
            <a:r>
              <a:rPr lang="en-US" sz="2900" dirty="0" err="1"/>
              <a:t>itu</a:t>
            </a:r>
            <a:r>
              <a:rPr lang="en-US" sz="2900" dirty="0"/>
              <a:t>  </a:t>
            </a:r>
            <a:r>
              <a:rPr lang="en-US" sz="2900" dirty="0" err="1"/>
              <a:t>semakin</a:t>
            </a:r>
            <a:r>
              <a:rPr lang="en-US" sz="2900" dirty="0"/>
              <a:t>  </a:t>
            </a:r>
            <a:r>
              <a:rPr lang="en-US" sz="2900" dirty="0" err="1"/>
              <a:t>mengecil</a:t>
            </a:r>
            <a:r>
              <a:rPr lang="en-US" sz="2900" dirty="0"/>
              <a:t>  </a:t>
            </a:r>
            <a:r>
              <a:rPr lang="en-US" sz="2900" dirty="0" err="1"/>
              <a:t>dengan</a:t>
            </a:r>
            <a:r>
              <a:rPr lang="en-US" sz="2900" dirty="0"/>
              <a:t>  </a:t>
            </a:r>
            <a:r>
              <a:rPr lang="en-US" sz="2900" dirty="0" err="1"/>
              <a:t>bertambahnya</a:t>
            </a:r>
            <a:r>
              <a:rPr lang="en-US" sz="2900" dirty="0"/>
              <a:t>  </a:t>
            </a:r>
            <a:r>
              <a:rPr lang="en-US" sz="2900" dirty="0" err="1"/>
              <a:t>usia</a:t>
            </a:r>
            <a:r>
              <a:rPr lang="en-US" sz="2900" dirty="0"/>
              <a:t> </a:t>
            </a:r>
            <a:r>
              <a:rPr lang="en-US" sz="2900" dirty="0" err="1"/>
              <a:t>seturut</a:t>
            </a:r>
            <a:r>
              <a:rPr lang="en-US" sz="2900" dirty="0"/>
              <a:t>  “ </a:t>
            </a:r>
            <a:r>
              <a:rPr lang="en-US" sz="2900" dirty="0" err="1"/>
              <a:t>hukum</a:t>
            </a:r>
            <a:r>
              <a:rPr lang="en-US" sz="2900" dirty="0"/>
              <a:t>  proses  </a:t>
            </a:r>
            <a:r>
              <a:rPr lang="en-US" sz="2900" dirty="0" err="1"/>
              <a:t>pendewasaan</a:t>
            </a:r>
            <a:r>
              <a:rPr lang="en-US" sz="2900" dirty="0"/>
              <a:t>  </a:t>
            </a:r>
            <a:r>
              <a:rPr lang="en-US" sz="2900" dirty="0" err="1"/>
              <a:t>pribadi</a:t>
            </a:r>
            <a:r>
              <a:rPr lang="en-US" sz="2900" dirty="0"/>
              <a:t>”.  </a:t>
            </a:r>
          </a:p>
          <a:p>
            <a:pPr marL="400050" lvl="1" indent="0">
              <a:buNone/>
            </a:pPr>
            <a:r>
              <a:rPr lang="en-US" sz="2900" dirty="0" err="1"/>
              <a:t>Oleh</a:t>
            </a:r>
            <a:r>
              <a:rPr lang="en-US" sz="2900" dirty="0"/>
              <a:t>  </a:t>
            </a:r>
            <a:r>
              <a:rPr lang="en-US" sz="2900" dirty="0" err="1"/>
              <a:t>karena</a:t>
            </a:r>
            <a:r>
              <a:rPr lang="en-US" sz="2900" dirty="0"/>
              <a:t>  </a:t>
            </a:r>
            <a:r>
              <a:rPr lang="en-US" sz="2900" dirty="0" err="1"/>
              <a:t>itu</a:t>
            </a:r>
            <a:r>
              <a:rPr lang="en-US" sz="2900" dirty="0"/>
              <a:t>  </a:t>
            </a:r>
            <a:r>
              <a:rPr lang="en-US" sz="2900" dirty="0" err="1"/>
              <a:t>sebagai</a:t>
            </a:r>
            <a:r>
              <a:rPr lang="en-US" sz="2900" dirty="0"/>
              <a:t>  </a:t>
            </a:r>
            <a:r>
              <a:rPr lang="en-US" sz="2900" dirty="0" err="1"/>
              <a:t>citra</a:t>
            </a:r>
            <a:r>
              <a:rPr lang="en-US" sz="2900" dirty="0"/>
              <a:t>  Allah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makhluk</a:t>
            </a:r>
            <a:r>
              <a:rPr lang="en-US" sz="2900" dirty="0"/>
              <a:t> </a:t>
            </a:r>
            <a:r>
              <a:rPr lang="en-US" sz="2900" dirty="0" err="1"/>
              <a:t>pribadi</a:t>
            </a:r>
            <a:r>
              <a:rPr lang="en-US" sz="2900" dirty="0"/>
              <a:t> </a:t>
            </a:r>
            <a:r>
              <a:rPr lang="en-US" sz="2900" dirty="0" err="1"/>
              <a:t>sekaligus</a:t>
            </a:r>
            <a:r>
              <a:rPr lang="en-US" sz="2900" dirty="0"/>
              <a:t> </a:t>
            </a:r>
            <a:r>
              <a:rPr lang="en-US" sz="2900" dirty="0" err="1"/>
              <a:t>makhluk</a:t>
            </a:r>
            <a:r>
              <a:rPr lang="en-US" sz="2900" dirty="0"/>
              <a:t> </a:t>
            </a:r>
            <a:r>
              <a:rPr lang="en-US" sz="2900" dirty="0" err="1"/>
              <a:t>sosial</a:t>
            </a:r>
            <a:r>
              <a:rPr lang="en-US" sz="2900" dirty="0"/>
              <a:t>, yang </a:t>
            </a:r>
            <a:r>
              <a:rPr lang="en-US" sz="2900" dirty="0" err="1"/>
              <a:t>disatu</a:t>
            </a:r>
            <a:r>
              <a:rPr lang="en-US" sz="2900" dirty="0"/>
              <a:t> </a:t>
            </a:r>
            <a:r>
              <a:rPr lang="en-US" sz="2900" dirty="0" err="1"/>
              <a:t>sisi</a:t>
            </a:r>
            <a:r>
              <a:rPr lang="en-US" sz="2900" dirty="0"/>
              <a:t> </a:t>
            </a:r>
            <a:r>
              <a:rPr lang="en-US" sz="2900" dirty="0" err="1"/>
              <a:t>dipandang</a:t>
            </a:r>
            <a:r>
              <a:rPr lang="en-US" sz="2900" dirty="0"/>
              <a:t> </a:t>
            </a:r>
            <a:r>
              <a:rPr lang="en-US" sz="2900" dirty="0" err="1"/>
              <a:t>sebagai</a:t>
            </a:r>
            <a:r>
              <a:rPr lang="en-US" sz="2900" dirty="0"/>
              <a:t> </a:t>
            </a:r>
            <a:r>
              <a:rPr lang="en-US" sz="2900" dirty="0" err="1"/>
              <a:t>anugerah</a:t>
            </a:r>
            <a:r>
              <a:rPr lang="en-US" sz="2900" dirty="0"/>
              <a:t> yang </a:t>
            </a:r>
            <a:r>
              <a:rPr lang="en-US" sz="2900" dirty="0" err="1"/>
              <a:t>layak</a:t>
            </a:r>
            <a:r>
              <a:rPr lang="en-US" sz="2900" dirty="0"/>
              <a:t> </a:t>
            </a:r>
            <a:r>
              <a:rPr lang="en-US" sz="2900" dirty="0" err="1"/>
              <a:t>disyukuri</a:t>
            </a:r>
            <a:r>
              <a:rPr lang="en-US" sz="2900" dirty="0"/>
              <a:t>”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dilain</a:t>
            </a:r>
            <a:r>
              <a:rPr lang="en-US" sz="2900" dirty="0"/>
              <a:t> </a:t>
            </a:r>
            <a:r>
              <a:rPr lang="en-US" sz="2900" dirty="0" err="1"/>
              <a:t>pihak</a:t>
            </a:r>
            <a:r>
              <a:rPr lang="en-US" sz="2900" dirty="0"/>
              <a:t> </a:t>
            </a:r>
            <a:r>
              <a:rPr lang="en-US" sz="2900" dirty="0" err="1"/>
              <a:t>mengandung</a:t>
            </a:r>
            <a:r>
              <a:rPr lang="en-US" sz="2900" dirty="0"/>
              <a:t> </a:t>
            </a:r>
            <a:r>
              <a:rPr lang="en-US" sz="2900" dirty="0" err="1"/>
              <a:t>tugas</a:t>
            </a:r>
            <a:r>
              <a:rPr lang="en-US" sz="2900" dirty="0"/>
              <a:t> </a:t>
            </a:r>
            <a:r>
              <a:rPr lang="en-US" sz="2900" dirty="0" err="1"/>
              <a:t>panggilan</a:t>
            </a:r>
            <a:r>
              <a:rPr lang="en-US" sz="2900" dirty="0"/>
              <a:t>/</a:t>
            </a:r>
            <a:r>
              <a:rPr lang="en-US" sz="2900" dirty="0" err="1"/>
              <a:t>perutusan</a:t>
            </a:r>
            <a:r>
              <a:rPr lang="en-US" sz="2900" dirty="0"/>
              <a:t>   </a:t>
            </a:r>
            <a:r>
              <a:rPr lang="en-US" sz="2900" dirty="0" err="1"/>
              <a:t>yaitu</a:t>
            </a:r>
            <a:r>
              <a:rPr lang="en-US" sz="2900" dirty="0"/>
              <a:t>   “ </a:t>
            </a:r>
            <a:r>
              <a:rPr lang="en-US" sz="2900" dirty="0" err="1"/>
              <a:t>membangun</a:t>
            </a:r>
            <a:r>
              <a:rPr lang="en-US" sz="2900" dirty="0"/>
              <a:t>”   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bukan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bermalas-malasan</a:t>
            </a:r>
            <a:r>
              <a:rPr lang="en-US" sz="2900" dirty="0"/>
              <a:t>. </a:t>
            </a:r>
          </a:p>
          <a:p>
            <a:pPr marL="400050" lvl="1" indent="0">
              <a:buNone/>
            </a:pPr>
            <a:r>
              <a:rPr lang="en-US" sz="2900" dirty="0" err="1"/>
              <a:t>Karenanya</a:t>
            </a:r>
            <a:r>
              <a:rPr lang="en-US" sz="2900" dirty="0"/>
              <a:t> </a:t>
            </a:r>
            <a:r>
              <a:rPr lang="en-US" sz="2900" dirty="0" err="1"/>
              <a:t>kita</a:t>
            </a:r>
            <a:r>
              <a:rPr lang="en-US" sz="2900" dirty="0"/>
              <a:t> </a:t>
            </a:r>
            <a:r>
              <a:rPr lang="en-US" sz="2900" dirty="0" err="1"/>
              <a:t>perlu</a:t>
            </a:r>
            <a:r>
              <a:rPr lang="en-US" sz="2900" dirty="0"/>
              <a:t> </a:t>
            </a:r>
            <a:r>
              <a:rPr lang="en-US" sz="2900" dirty="0" err="1"/>
              <a:t>membangun</a:t>
            </a:r>
            <a:r>
              <a:rPr lang="en-US" sz="2900" dirty="0"/>
              <a:t> </a:t>
            </a:r>
            <a:r>
              <a:rPr lang="en-US" sz="2900" dirty="0" err="1"/>
              <a:t>kesadaran</a:t>
            </a:r>
            <a:r>
              <a:rPr lang="en-US" sz="2900" dirty="0"/>
              <a:t> </a:t>
            </a:r>
            <a:r>
              <a:rPr lang="en-US" sz="2900" dirty="0" err="1"/>
              <a:t>bahwa</a:t>
            </a:r>
            <a:r>
              <a:rPr lang="en-US" sz="2900" dirty="0"/>
              <a:t> </a:t>
            </a:r>
            <a:r>
              <a:rPr lang="en-US" sz="2900" dirty="0" err="1"/>
              <a:t>kita</a:t>
            </a:r>
            <a:r>
              <a:rPr lang="en-US" sz="2900" dirty="0"/>
              <a:t> </a:t>
            </a:r>
            <a:r>
              <a:rPr lang="en-US" sz="2900" dirty="0" err="1"/>
              <a:t>hidup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suatu</a:t>
            </a:r>
            <a:r>
              <a:rPr lang="en-US" sz="2900" dirty="0"/>
              <a:t> </a:t>
            </a:r>
            <a:r>
              <a:rPr lang="en-US" sz="2900" dirty="0" err="1"/>
              <a:t>komunitas</a:t>
            </a:r>
            <a:r>
              <a:rPr lang="en-ID" sz="2900" dirty="0"/>
              <a:t> </a:t>
            </a:r>
            <a:r>
              <a:rPr lang="en-US" sz="2900" dirty="0" err="1"/>
              <a:t>kebersamaan</a:t>
            </a:r>
            <a:r>
              <a:rPr lang="en-US" sz="2900" dirty="0"/>
              <a:t>, yang </a:t>
            </a:r>
            <a:r>
              <a:rPr lang="en-US" sz="2900" dirty="0" err="1"/>
              <a:t>mau</a:t>
            </a:r>
            <a:r>
              <a:rPr lang="en-US" sz="2900" dirty="0"/>
              <a:t> </a:t>
            </a:r>
            <a:r>
              <a:rPr lang="en-US" sz="2900" dirty="0" err="1"/>
              <a:t>tidak</a:t>
            </a:r>
            <a:r>
              <a:rPr lang="en-US" sz="2900" dirty="0"/>
              <a:t> </a:t>
            </a:r>
            <a:r>
              <a:rPr lang="en-US" sz="2900" dirty="0" err="1"/>
              <a:t>mau</a:t>
            </a:r>
            <a:r>
              <a:rPr lang="en-US" sz="2900" dirty="0"/>
              <a:t>, </a:t>
            </a:r>
            <a:r>
              <a:rPr lang="en-US" sz="2900" dirty="0" err="1" smtClean="0"/>
              <a:t>suka</a:t>
            </a:r>
            <a:r>
              <a:rPr lang="en-US" sz="2900" dirty="0" smtClean="0"/>
              <a:t> </a:t>
            </a:r>
            <a:r>
              <a:rPr lang="en-US" sz="2900" dirty="0" err="1"/>
              <a:t>atau</a:t>
            </a:r>
            <a:r>
              <a:rPr lang="en-US" sz="2900" dirty="0"/>
              <a:t> </a:t>
            </a:r>
            <a:r>
              <a:rPr lang="en-US" sz="2900" dirty="0" err="1"/>
              <a:t>tidak</a:t>
            </a:r>
            <a:r>
              <a:rPr lang="en-US" sz="2900" dirty="0"/>
              <a:t> </a:t>
            </a:r>
            <a:r>
              <a:rPr lang="en-US" sz="2900" dirty="0" err="1"/>
              <a:t>suka</a:t>
            </a:r>
            <a:r>
              <a:rPr lang="en-US" sz="2900" dirty="0"/>
              <a:t>,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fakta</a:t>
            </a:r>
            <a:r>
              <a:rPr lang="en-US" sz="2900" dirty="0"/>
              <a:t>. </a:t>
            </a:r>
          </a:p>
          <a:p>
            <a:pPr marL="400050" lvl="1" indent="0">
              <a:buNone/>
            </a:pPr>
            <a:r>
              <a:rPr lang="en-US" sz="2900" dirty="0" err="1"/>
              <a:t>Kesadaran</a:t>
            </a:r>
            <a:r>
              <a:rPr lang="en-US" sz="2900" dirty="0"/>
              <a:t> </a:t>
            </a:r>
            <a:r>
              <a:rPr lang="en-US" sz="2900" dirty="0" err="1"/>
              <a:t>itu</a:t>
            </a:r>
            <a:r>
              <a:rPr lang="en-US" sz="2900" dirty="0"/>
              <a:t> </a:t>
            </a:r>
            <a:r>
              <a:rPr lang="en-US" sz="2900" dirty="0" err="1"/>
              <a:t>hendaknya</a:t>
            </a:r>
            <a:r>
              <a:rPr lang="en-US" sz="2900" dirty="0"/>
              <a:t> </a:t>
            </a:r>
            <a:r>
              <a:rPr lang="en-US" sz="2900" dirty="0" err="1"/>
              <a:t>dihayati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sikap-sikap</a:t>
            </a:r>
            <a:r>
              <a:rPr lang="en-US" sz="2900" dirty="0"/>
              <a:t> yang </a:t>
            </a:r>
            <a:r>
              <a:rPr lang="en-US" sz="2900" dirty="0" err="1"/>
              <a:t>menunjang</a:t>
            </a:r>
            <a:r>
              <a:rPr lang="en-US" sz="2900" dirty="0"/>
              <a:t> </a:t>
            </a:r>
            <a:r>
              <a:rPr lang="en-US" sz="2900" dirty="0" err="1"/>
              <a:t>tercapainya</a:t>
            </a:r>
            <a:r>
              <a:rPr lang="en-US" sz="2900" dirty="0"/>
              <a:t> </a:t>
            </a:r>
            <a:r>
              <a:rPr lang="en-US" sz="2900" dirty="0" err="1"/>
              <a:t>kerjasama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saling</a:t>
            </a:r>
            <a:r>
              <a:rPr lang="en-US" sz="2900" dirty="0"/>
              <a:t> </a:t>
            </a:r>
            <a:r>
              <a:rPr lang="en-US" sz="2900" dirty="0" err="1"/>
              <a:t>pengertian</a:t>
            </a:r>
            <a:r>
              <a:rPr lang="en-US" sz="2900" dirty="0"/>
              <a:t> di </a:t>
            </a:r>
            <a:r>
              <a:rPr lang="en-US" sz="2900" dirty="0" err="1"/>
              <a:t>antara</a:t>
            </a:r>
            <a:r>
              <a:rPr lang="en-US" sz="2900" dirty="0"/>
              <a:t> </a:t>
            </a:r>
            <a:r>
              <a:rPr lang="en-US" sz="2900" dirty="0" err="1" smtClean="0"/>
              <a:t>manusia</a:t>
            </a:r>
            <a:endParaRPr lang="en-US" sz="2900" dirty="0" smtClean="0"/>
          </a:p>
          <a:p>
            <a:pPr marL="0" indent="0">
              <a:buNone/>
            </a:pPr>
            <a:r>
              <a:rPr lang="en-US" sz="4000" b="1" dirty="0"/>
              <a:t>2)    </a:t>
            </a:r>
            <a:r>
              <a:rPr lang="en-US" sz="4000" b="1" dirty="0" err="1"/>
              <a:t>Sikap-Sikap</a:t>
            </a:r>
            <a:r>
              <a:rPr lang="en-US" sz="4000" b="1" dirty="0"/>
              <a:t> </a:t>
            </a:r>
            <a:r>
              <a:rPr lang="en-US" sz="4000" b="1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Makhluk</a:t>
            </a:r>
            <a:r>
              <a:rPr lang="en-US" sz="4000" b="1" dirty="0"/>
              <a:t> </a:t>
            </a:r>
            <a:r>
              <a:rPr lang="en-US" sz="4000" b="1" dirty="0" err="1"/>
              <a:t>Sosial</a:t>
            </a:r>
            <a:r>
              <a:rPr lang="en-US" sz="4000" b="1" dirty="0"/>
              <a:t>.</a:t>
            </a:r>
            <a:endParaRPr lang="en-ID" sz="4000" dirty="0"/>
          </a:p>
          <a:p>
            <a:pPr marL="400050" lvl="1" indent="0">
              <a:buNone/>
            </a:pP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social,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kebersamaan</a:t>
            </a:r>
            <a:r>
              <a:rPr lang="en-US" sz="3600" dirty="0"/>
              <a:t> </a:t>
            </a:r>
            <a:r>
              <a:rPr lang="en-US" sz="3600" dirty="0" err="1"/>
              <a:t>tidaklah</a:t>
            </a:r>
            <a:r>
              <a:rPr lang="en-US" sz="3600" dirty="0"/>
              <a:t> </a:t>
            </a:r>
            <a:r>
              <a:rPr lang="en-US" sz="3600" dirty="0" err="1"/>
              <a:t>mudah</a:t>
            </a:r>
            <a:r>
              <a:rPr lang="en-US" sz="3600" dirty="0"/>
              <a:t>. </a:t>
            </a:r>
            <a:r>
              <a:rPr lang="en-US" sz="3600" dirty="0" err="1"/>
              <a:t>Seringkali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konflik</a:t>
            </a:r>
            <a:r>
              <a:rPr lang="en-US" sz="3600" dirty="0"/>
              <a:t>  </a:t>
            </a:r>
            <a:r>
              <a:rPr lang="en-US" sz="3600" dirty="0" err="1"/>
              <a:t>kepentingan</a:t>
            </a:r>
            <a:r>
              <a:rPr lang="en-US" sz="3600" dirty="0"/>
              <a:t>  </a:t>
            </a:r>
            <a:r>
              <a:rPr lang="en-US" sz="3600" dirty="0" err="1"/>
              <a:t>antara</a:t>
            </a:r>
            <a:r>
              <a:rPr lang="en-US" sz="3600" dirty="0"/>
              <a:t>   </a:t>
            </a:r>
            <a:r>
              <a:rPr lang="en-US" sz="3600" dirty="0" err="1"/>
              <a:t>satu</a:t>
            </a:r>
            <a:r>
              <a:rPr lang="en-US" sz="3600" dirty="0"/>
              <a:t>  </a:t>
            </a:r>
            <a:r>
              <a:rPr lang="en-US" sz="3600" dirty="0" err="1"/>
              <a:t>dengan</a:t>
            </a:r>
            <a:r>
              <a:rPr lang="en-US" sz="3600" dirty="0"/>
              <a:t>  yang  </a:t>
            </a:r>
            <a:r>
              <a:rPr lang="en-US" sz="3600" dirty="0" smtClean="0"/>
              <a:t>lain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masing-masing</a:t>
            </a:r>
            <a:r>
              <a:rPr lang="en-US" sz="3600" dirty="0" smtClean="0"/>
              <a:t> </a:t>
            </a:r>
            <a:r>
              <a:rPr lang="en-US" sz="3600" dirty="0" err="1" smtClean="0"/>
              <a:t>saling</a:t>
            </a:r>
            <a:r>
              <a:rPr lang="en-US" sz="3600" dirty="0" smtClean="0"/>
              <a:t> </a:t>
            </a:r>
            <a:r>
              <a:rPr lang="en-US" sz="3600" dirty="0" err="1"/>
              <a:t>berupaya</a:t>
            </a:r>
            <a:r>
              <a:rPr lang="en-US" sz="3600" dirty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 </a:t>
            </a:r>
            <a:r>
              <a:rPr lang="en-US" sz="3600" dirty="0" err="1"/>
              <a:t>hidupnya</a:t>
            </a:r>
            <a:r>
              <a:rPr lang="en-US" sz="3600" dirty="0"/>
              <a:t>.  </a:t>
            </a:r>
          </a:p>
          <a:p>
            <a:pPr marL="400050" lvl="1" indent="0">
              <a:buNone/>
            </a:pPr>
            <a:r>
              <a:rPr lang="en-US" sz="3600" dirty="0" err="1"/>
              <a:t>Untuk</a:t>
            </a:r>
            <a:r>
              <a:rPr lang="en-US" sz="3600" dirty="0"/>
              <a:t>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err="1"/>
              <a:t>dibutuhkan</a:t>
            </a:r>
            <a:r>
              <a:rPr lang="en-US" sz="3600" dirty="0"/>
              <a:t>  </a:t>
            </a:r>
            <a:r>
              <a:rPr lang="en-US" sz="3600" dirty="0" err="1"/>
              <a:t>sikap</a:t>
            </a:r>
            <a:r>
              <a:rPr lang="en-US" sz="3600" dirty="0"/>
              <a:t> 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pengertian</a:t>
            </a:r>
            <a:r>
              <a:rPr lang="en-US" sz="3600" dirty="0"/>
              <a:t>,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menghormati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kerjasama</a:t>
            </a:r>
            <a:r>
              <a:rPr lang="en-US" sz="3600" dirty="0"/>
              <a:t> </a:t>
            </a:r>
            <a:r>
              <a:rPr lang="en-US" sz="3600" dirty="0" err="1"/>
              <a:t>menuju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tatanan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 yang </a:t>
            </a:r>
            <a:r>
              <a:rPr lang="en-US" sz="3600" dirty="0" err="1"/>
              <a:t>baik</a:t>
            </a:r>
            <a:r>
              <a:rPr lang="en-US" sz="3600" dirty="0"/>
              <a:t>.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 </a:t>
            </a:r>
            <a:r>
              <a:rPr lang="en-US" sz="3600" dirty="0" err="1"/>
              <a:t>sikap</a:t>
            </a:r>
            <a:r>
              <a:rPr lang="en-US" sz="3600" dirty="0"/>
              <a:t> yang </a:t>
            </a:r>
            <a:r>
              <a:rPr lang="en-US" sz="3600" dirty="0" err="1"/>
              <a:t>menekankan</a:t>
            </a:r>
            <a:r>
              <a:rPr lang="en-US" sz="3600" dirty="0"/>
              <a:t> </a:t>
            </a:r>
            <a:r>
              <a:rPr lang="en-US" sz="3600" dirty="0" err="1"/>
              <a:t>semangat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solidaritas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subsidiaritas</a:t>
            </a:r>
            <a:r>
              <a:rPr lang="en-US" sz="3600" dirty="0"/>
              <a:t>. </a:t>
            </a:r>
          </a:p>
          <a:p>
            <a:pPr marL="400050" lvl="1" indent="0">
              <a:buNone/>
            </a:pP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bukanlah</a:t>
            </a:r>
            <a:r>
              <a:rPr lang="en-US" sz="3600" dirty="0"/>
              <a:t> “</a:t>
            </a:r>
            <a:r>
              <a:rPr lang="en-US" sz="3600" i="1" dirty="0"/>
              <a:t>homo </a:t>
            </a:r>
            <a:r>
              <a:rPr lang="en-US" sz="3600" i="1" dirty="0" err="1"/>
              <a:t>homini</a:t>
            </a:r>
            <a:r>
              <a:rPr lang="en-US" sz="3600" i="1" dirty="0"/>
              <a:t> lupus</a:t>
            </a:r>
            <a:r>
              <a:rPr lang="en-US" sz="3600" dirty="0"/>
              <a:t>” </a:t>
            </a:r>
            <a:r>
              <a:rPr lang="en-US" sz="3600" dirty="0" smtClean="0"/>
              <a:t>(</a:t>
            </a:r>
            <a:r>
              <a:rPr lang="en-US" sz="3600" dirty="0" err="1" smtClean="0"/>
              <a:t>serigala</a:t>
            </a:r>
            <a:r>
              <a:rPr lang="en-US" sz="3600" dirty="0" smtClean="0"/>
              <a:t>  </a:t>
            </a:r>
            <a:r>
              <a:rPr lang="en-US" sz="3600" dirty="0" err="1"/>
              <a:t>bagi</a:t>
            </a:r>
            <a:r>
              <a:rPr lang="en-US" sz="3600" dirty="0"/>
              <a:t>  yang  lain)  yang  </a:t>
            </a:r>
            <a:r>
              <a:rPr lang="en-US" sz="3600" dirty="0" err="1"/>
              <a:t>mementingkan</a:t>
            </a:r>
            <a:r>
              <a:rPr lang="en-US" sz="3600" dirty="0"/>
              <a:t>  </a:t>
            </a:r>
            <a:r>
              <a:rPr lang="en-US" sz="3600" dirty="0" err="1"/>
              <a:t>diri</a:t>
            </a:r>
            <a:r>
              <a:rPr lang="en-US" sz="3600" dirty="0"/>
              <a:t>  </a:t>
            </a:r>
            <a:r>
              <a:rPr lang="en-US" sz="3600" dirty="0" err="1"/>
              <a:t>sendiri</a:t>
            </a:r>
            <a:r>
              <a:rPr lang="en-US" sz="3600" dirty="0"/>
              <a:t>  </a:t>
            </a:r>
            <a:r>
              <a:rPr lang="en-US" sz="3600" dirty="0" err="1"/>
              <a:t>tanpa</a:t>
            </a:r>
            <a:r>
              <a:rPr lang="en-US" sz="3600" dirty="0"/>
              <a:t> </a:t>
            </a:r>
            <a:r>
              <a:rPr lang="en-US" sz="3600" dirty="0" err="1"/>
              <a:t>mengingat</a:t>
            </a:r>
            <a:r>
              <a:rPr lang="en-US" sz="3600" dirty="0"/>
              <a:t>  </a:t>
            </a:r>
            <a:r>
              <a:rPr lang="en-US" sz="3600" dirty="0" err="1"/>
              <a:t>nasib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penderitaan</a:t>
            </a:r>
            <a:r>
              <a:rPr lang="en-US" sz="3600" dirty="0"/>
              <a:t>  </a:t>
            </a:r>
            <a:r>
              <a:rPr lang="en-US" sz="3600" dirty="0" smtClean="0"/>
              <a:t>orang  lain.  </a:t>
            </a:r>
            <a:r>
              <a:rPr lang="en-US" sz="3600" dirty="0" err="1"/>
              <a:t>Ia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 “</a:t>
            </a:r>
            <a:r>
              <a:rPr lang="en-US" sz="3600" i="1" dirty="0"/>
              <a:t>homo  </a:t>
            </a:r>
            <a:r>
              <a:rPr lang="en-US" sz="3600" i="1" dirty="0" err="1"/>
              <a:t>homini</a:t>
            </a:r>
            <a:r>
              <a:rPr lang="en-US" sz="3600" i="1" dirty="0"/>
              <a:t> </a:t>
            </a:r>
            <a:r>
              <a:rPr lang="en-US" sz="3600" i="1" dirty="0" err="1"/>
              <a:t>socius</a:t>
            </a:r>
            <a:r>
              <a:rPr lang="en-US" sz="3600" dirty="0"/>
              <a:t>”  (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 </a:t>
            </a:r>
            <a:r>
              <a:rPr lang="en-US" sz="3600" dirty="0" err="1"/>
              <a:t>sesama</a:t>
            </a:r>
            <a:r>
              <a:rPr lang="en-US" sz="3600" dirty="0"/>
              <a:t>  </a:t>
            </a:r>
            <a:r>
              <a:rPr lang="en-US" sz="3600" dirty="0" err="1"/>
              <a:t>bagi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).  Agar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serigala</a:t>
            </a:r>
            <a:r>
              <a:rPr lang="en-US" sz="3600" dirty="0"/>
              <a:t> </a:t>
            </a:r>
            <a:r>
              <a:rPr lang="en-US" sz="3600" dirty="0" err="1"/>
              <a:t>bagi</a:t>
            </a:r>
            <a:r>
              <a:rPr lang="en-US" sz="3600" dirty="0"/>
              <a:t> yang lain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 smtClean="0"/>
              <a:t>sikap</a:t>
            </a:r>
            <a:r>
              <a:rPr lang="en-US" sz="3600" dirty="0" smtClean="0"/>
              <a:t> </a:t>
            </a:r>
            <a:r>
              <a:rPr lang="en-US" sz="3600" dirty="0" err="1"/>
              <a:t>dasar</a:t>
            </a:r>
            <a:r>
              <a:rPr lang="en-US" sz="3600" dirty="0"/>
              <a:t> yang ideal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kehidupan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“</a:t>
            </a:r>
            <a:r>
              <a:rPr lang="en-US" sz="3600" dirty="0" err="1"/>
              <a:t>cinta</a:t>
            </a:r>
            <a:r>
              <a:rPr lang="en-US" sz="3600" dirty="0"/>
              <a:t>” yang  </a:t>
            </a:r>
            <a:r>
              <a:rPr lang="en-US" sz="3600" dirty="0" err="1"/>
              <a:t>hakekatnya</a:t>
            </a:r>
            <a:r>
              <a:rPr lang="en-US" sz="3600" dirty="0"/>
              <a:t>  </a:t>
            </a:r>
            <a:r>
              <a:rPr lang="en-US" sz="3600" dirty="0" err="1"/>
              <a:t>merangkum</a:t>
            </a:r>
            <a:r>
              <a:rPr lang="en-US" sz="3600" dirty="0"/>
              <a:t> </a:t>
            </a:r>
            <a:r>
              <a:rPr lang="en-US" sz="3600" dirty="0" err="1" smtClean="0"/>
              <a:t>segala-galanya</a:t>
            </a:r>
            <a:r>
              <a:rPr lang="en-US" sz="3600" dirty="0" smtClean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mendasari</a:t>
            </a:r>
            <a:r>
              <a:rPr lang="en-US" sz="3600" dirty="0"/>
              <a:t>  </a:t>
            </a:r>
            <a:r>
              <a:rPr lang="en-US" sz="3600" dirty="0" err="1"/>
              <a:t>sikap</a:t>
            </a:r>
            <a:r>
              <a:rPr lang="en-US" sz="3600" dirty="0"/>
              <a:t>  </a:t>
            </a:r>
            <a:r>
              <a:rPr lang="en-US" sz="3600" dirty="0" err="1"/>
              <a:t>solidaritas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subsidiaritas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sesama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.</a:t>
            </a:r>
            <a:endParaRPr lang="en-ID" sz="3600" dirty="0"/>
          </a:p>
          <a:p>
            <a:pPr marL="400050" lvl="1" indent="0">
              <a:buNone/>
            </a:pPr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589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 Narrow" pitchFamily="34" charset="0"/>
              </a:rPr>
              <a:t>Implikasi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Manusia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Sebagai</a:t>
            </a:r>
            <a:r>
              <a:rPr lang="en-US" sz="2400" b="1" dirty="0">
                <a:latin typeface="Arial Narrow" pitchFamily="34" charset="0"/>
              </a:rPr>
              <a:t> Citra Allah </a:t>
            </a:r>
            <a:r>
              <a:rPr lang="en-US" sz="2400" b="1" dirty="0" err="1">
                <a:latin typeface="Arial Narrow" pitchFamily="34" charset="0"/>
              </a:rPr>
              <a:t>Bagi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Kehidupan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Sesama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c.  </a:t>
            </a:r>
            <a:r>
              <a:rPr lang="en-ID" sz="2000" dirty="0" err="1"/>
              <a:t>Sikap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 smtClean="0"/>
              <a:t>Memperjuangkan</a:t>
            </a:r>
            <a:r>
              <a:rPr lang="en-ID" sz="2000" dirty="0" smtClean="0"/>
              <a:t> </a:t>
            </a:r>
            <a:r>
              <a:rPr lang="en-ID" sz="2000" dirty="0" err="1"/>
              <a:t>Keluhuran</a:t>
            </a:r>
            <a:r>
              <a:rPr lang="en-ID" sz="2000" dirty="0"/>
              <a:t> </a:t>
            </a:r>
            <a:r>
              <a:rPr lang="en-ID" sz="2000" dirty="0" err="1"/>
              <a:t>Martabat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endParaRPr lang="en-ID" sz="2000" dirty="0"/>
          </a:p>
          <a:p>
            <a:pPr lvl="1"/>
            <a:r>
              <a:rPr lang="en-ID" sz="1400" dirty="0" err="1" smtClean="0"/>
              <a:t>Sebagai</a:t>
            </a:r>
            <a:r>
              <a:rPr lang="en-ID" sz="1400" dirty="0" smtClean="0"/>
              <a:t>  </a:t>
            </a:r>
            <a:r>
              <a:rPr lang="en-ID" sz="1400" dirty="0" err="1" smtClean="0"/>
              <a:t>citra</a:t>
            </a:r>
            <a:r>
              <a:rPr lang="en-ID" sz="1400" dirty="0" smtClean="0"/>
              <a:t>  Allah yang  </a:t>
            </a:r>
            <a:r>
              <a:rPr lang="en-ID" sz="1400" dirty="0" err="1" smtClean="0"/>
              <a:t>memiliki</a:t>
            </a:r>
            <a:r>
              <a:rPr lang="en-ID" sz="1400" dirty="0" smtClean="0"/>
              <a:t>  </a:t>
            </a:r>
            <a:r>
              <a:rPr lang="en-ID" sz="1400" dirty="0" err="1" smtClean="0"/>
              <a:t>martabat</a:t>
            </a:r>
            <a:r>
              <a:rPr lang="en-ID" sz="1400" dirty="0" smtClean="0"/>
              <a:t> </a:t>
            </a:r>
            <a:r>
              <a:rPr lang="en-ID" sz="1400" dirty="0" err="1" smtClean="0"/>
              <a:t>luhur</a:t>
            </a:r>
            <a:r>
              <a:rPr lang="en-ID" sz="1400" dirty="0" smtClean="0"/>
              <a:t>, </a:t>
            </a:r>
            <a:r>
              <a:rPr lang="en-ID" sz="1400" dirty="0" err="1" smtClean="0"/>
              <a:t>manusia</a:t>
            </a:r>
            <a:r>
              <a:rPr lang="en-ID" sz="1400" dirty="0" smtClean="0"/>
              <a:t>  </a:t>
            </a:r>
            <a:r>
              <a:rPr lang="en-ID" sz="1400" dirty="0" err="1" smtClean="0"/>
              <a:t>dituntut</a:t>
            </a:r>
            <a:r>
              <a:rPr lang="en-ID" sz="1400" dirty="0" smtClean="0"/>
              <a:t> </a:t>
            </a:r>
            <a:r>
              <a:rPr lang="en-ID" sz="1400" dirty="0" err="1" smtClean="0"/>
              <a:t>untuk</a:t>
            </a:r>
            <a:r>
              <a:rPr lang="en-ID" sz="1400" dirty="0" smtClean="0"/>
              <a:t>  </a:t>
            </a:r>
            <a:r>
              <a:rPr lang="en-ID" sz="1400" dirty="0" err="1" smtClean="0"/>
              <a:t>menentukan</a:t>
            </a:r>
            <a:r>
              <a:rPr lang="en-ID" sz="1400" dirty="0" smtClean="0"/>
              <a:t> </a:t>
            </a:r>
            <a:r>
              <a:rPr lang="en-ID" sz="1400" dirty="0" err="1" smtClean="0"/>
              <a:t>sikap</a:t>
            </a:r>
            <a:r>
              <a:rPr lang="en-ID" sz="1400" dirty="0" smtClean="0"/>
              <a:t> </a:t>
            </a:r>
            <a:r>
              <a:rPr lang="en-ID" sz="1400" dirty="0" err="1" smtClean="0"/>
              <a:t>dalam</a:t>
            </a:r>
            <a:r>
              <a:rPr lang="en-ID" sz="1400" dirty="0" smtClean="0"/>
              <a:t> </a:t>
            </a:r>
            <a:r>
              <a:rPr lang="en-ID" sz="1400" dirty="0" err="1" smtClean="0"/>
              <a:t>mewujudkan</a:t>
            </a:r>
            <a:r>
              <a:rPr lang="en-ID" sz="1400" dirty="0" smtClean="0"/>
              <a:t> </a:t>
            </a:r>
            <a:r>
              <a:rPr lang="en-ID" sz="1400" dirty="0" err="1" smtClean="0"/>
              <a:t>peng-hargaan</a:t>
            </a:r>
            <a:r>
              <a:rPr lang="en-ID" sz="1400" dirty="0" smtClean="0"/>
              <a:t> </a:t>
            </a:r>
            <a:r>
              <a:rPr lang="en-ID" sz="1400" dirty="0" err="1" smtClean="0"/>
              <a:t>terhadap</a:t>
            </a:r>
            <a:r>
              <a:rPr lang="en-ID" sz="1400" dirty="0" smtClean="0"/>
              <a:t> </a:t>
            </a:r>
            <a:r>
              <a:rPr lang="en-ID" sz="1400" dirty="0" err="1" smtClean="0"/>
              <a:t>diri</a:t>
            </a:r>
            <a:r>
              <a:rPr lang="en-ID" sz="1400" dirty="0" smtClean="0"/>
              <a:t> </a:t>
            </a:r>
            <a:r>
              <a:rPr lang="en-ID" sz="1400" dirty="0" err="1" smtClean="0"/>
              <a:t>sendiri</a:t>
            </a:r>
            <a:r>
              <a:rPr lang="en-ID" sz="1400" dirty="0" smtClean="0"/>
              <a:t> </a:t>
            </a:r>
            <a:r>
              <a:rPr lang="en-ID" sz="1400" dirty="0" err="1" smtClean="0"/>
              <a:t>dan</a:t>
            </a:r>
            <a:r>
              <a:rPr lang="en-ID" sz="1400" dirty="0" smtClean="0"/>
              <a:t> orang lain </a:t>
            </a:r>
            <a:r>
              <a:rPr lang="en-ID" sz="1400" dirty="0" err="1" smtClean="0"/>
              <a:t>atas</a:t>
            </a:r>
            <a:r>
              <a:rPr lang="en-ID" sz="1400" dirty="0" smtClean="0"/>
              <a:t> </a:t>
            </a:r>
            <a:r>
              <a:rPr lang="en-ID" sz="1400" dirty="0" err="1" smtClean="0"/>
              <a:t>martabat</a:t>
            </a:r>
            <a:r>
              <a:rPr lang="en-ID" sz="1400" dirty="0" smtClean="0"/>
              <a:t> </a:t>
            </a:r>
            <a:r>
              <a:rPr lang="en-ID" sz="1400" dirty="0" err="1" smtClean="0"/>
              <a:t>baik</a:t>
            </a:r>
            <a:r>
              <a:rPr lang="en-ID" sz="1400" dirty="0" smtClean="0"/>
              <a:t> </a:t>
            </a:r>
            <a:r>
              <a:rPr lang="en-ID" sz="1400" dirty="0" err="1" smtClean="0"/>
              <a:t>kita</a:t>
            </a:r>
            <a:r>
              <a:rPr lang="en-ID" sz="1400" dirty="0" smtClean="0"/>
              <a:t>. </a:t>
            </a:r>
          </a:p>
          <a:p>
            <a:pPr lvl="1"/>
            <a:r>
              <a:rPr lang="en-ID" sz="1400" dirty="0" err="1" smtClean="0"/>
              <a:t>Beberapa</a:t>
            </a:r>
            <a:r>
              <a:rPr lang="en-ID" sz="1400" dirty="0" smtClean="0"/>
              <a:t> </a:t>
            </a:r>
            <a:r>
              <a:rPr lang="en-ID" sz="1400" dirty="0" err="1" smtClean="0"/>
              <a:t>sikap</a:t>
            </a:r>
            <a:r>
              <a:rPr lang="en-ID" sz="1400" dirty="0" smtClean="0"/>
              <a:t> yang </a:t>
            </a:r>
            <a:r>
              <a:rPr lang="en-ID" sz="1400" dirty="0" err="1" smtClean="0"/>
              <a:t>perlu</a:t>
            </a:r>
            <a:r>
              <a:rPr lang="en-ID" sz="1400" dirty="0" smtClean="0"/>
              <a:t> </a:t>
            </a:r>
            <a:r>
              <a:rPr lang="en-ID" sz="1400" dirty="0" err="1" smtClean="0"/>
              <a:t>dikembangkan</a:t>
            </a:r>
            <a:r>
              <a:rPr lang="en-ID" sz="1400" dirty="0" smtClean="0"/>
              <a:t> </a:t>
            </a:r>
            <a:r>
              <a:rPr lang="en-ID" sz="1400" dirty="0" err="1" smtClean="0"/>
              <a:t>untuk</a:t>
            </a:r>
            <a:r>
              <a:rPr lang="en-ID" sz="1400" dirty="0" smtClean="0"/>
              <a:t> </a:t>
            </a:r>
            <a:r>
              <a:rPr lang="en-ID" sz="1400" dirty="0" err="1" smtClean="0"/>
              <a:t>menghormati</a:t>
            </a:r>
            <a:r>
              <a:rPr lang="en-ID" sz="1400" dirty="0" smtClean="0"/>
              <a:t> </a:t>
            </a:r>
            <a:r>
              <a:rPr lang="en-ID" sz="1400" dirty="0" err="1" smtClean="0"/>
              <a:t>martabat</a:t>
            </a:r>
            <a:r>
              <a:rPr lang="en-ID" sz="1400" dirty="0" smtClean="0"/>
              <a:t> </a:t>
            </a:r>
            <a:r>
              <a:rPr lang="en-ID" sz="1400" dirty="0" err="1" smtClean="0"/>
              <a:t>manusia</a:t>
            </a:r>
            <a:r>
              <a:rPr lang="en-ID" sz="1400" dirty="0" smtClean="0"/>
              <a:t> </a:t>
            </a:r>
            <a:r>
              <a:rPr lang="en-ID" sz="1400" dirty="0" err="1" smtClean="0"/>
              <a:t>antara</a:t>
            </a:r>
            <a:r>
              <a:rPr lang="en-ID" sz="1400" dirty="0" smtClean="0"/>
              <a:t> lain:</a:t>
            </a:r>
          </a:p>
          <a:p>
            <a:pPr lvl="1"/>
            <a:r>
              <a:rPr lang="en-ID" sz="1400" dirty="0" err="1" smtClean="0"/>
              <a:t>Mencintai</a:t>
            </a:r>
            <a:r>
              <a:rPr lang="en-ID" sz="1400" dirty="0" smtClean="0"/>
              <a:t> </a:t>
            </a:r>
            <a:r>
              <a:rPr lang="en-ID" sz="1400" dirty="0" err="1" smtClean="0"/>
              <a:t>kehidupan</a:t>
            </a:r>
            <a:endParaRPr lang="en-ID" sz="1400" dirty="0" smtClean="0"/>
          </a:p>
          <a:p>
            <a:pPr lvl="1"/>
            <a:r>
              <a:rPr lang="en-ID" sz="1400" dirty="0" err="1" smtClean="0"/>
              <a:t>Hormat</a:t>
            </a:r>
            <a:r>
              <a:rPr lang="en-ID" sz="1400" dirty="0" smtClean="0"/>
              <a:t> </a:t>
            </a:r>
            <a:r>
              <a:rPr lang="en-ID" sz="1400" dirty="0" err="1" smtClean="0"/>
              <a:t>pada</a:t>
            </a:r>
            <a:r>
              <a:rPr lang="en-ID" sz="1400" dirty="0" smtClean="0"/>
              <a:t> </a:t>
            </a:r>
            <a:r>
              <a:rPr lang="en-ID" sz="1400" dirty="0" err="1" smtClean="0"/>
              <a:t>kehidupan</a:t>
            </a:r>
            <a:endParaRPr lang="en-ID" sz="1400" dirty="0" smtClean="0"/>
          </a:p>
          <a:p>
            <a:pPr lvl="1"/>
            <a:r>
              <a:rPr lang="en-ID" sz="1400" dirty="0" err="1" smtClean="0"/>
              <a:t>Menghargai</a:t>
            </a:r>
            <a:r>
              <a:rPr lang="en-ID" sz="1400" dirty="0" smtClean="0"/>
              <a:t> </a:t>
            </a:r>
            <a:r>
              <a:rPr lang="en-ID" sz="1400" dirty="0" err="1" smtClean="0"/>
              <a:t>personalitas</a:t>
            </a:r>
            <a:r>
              <a:rPr lang="en-ID" sz="1400" dirty="0" smtClean="0"/>
              <a:t> </a:t>
            </a:r>
            <a:r>
              <a:rPr lang="en-ID" sz="1400" dirty="0" err="1" smtClean="0"/>
              <a:t>manusia</a:t>
            </a:r>
            <a:endParaRPr lang="en-ID" sz="1400" dirty="0" smtClean="0"/>
          </a:p>
          <a:p>
            <a:pPr lvl="1"/>
            <a:r>
              <a:rPr lang="en-ID" sz="1400" dirty="0" err="1" smtClean="0"/>
              <a:t>Memelihara</a:t>
            </a:r>
            <a:r>
              <a:rPr lang="en-ID" sz="1400" dirty="0" smtClean="0"/>
              <a:t> </a:t>
            </a:r>
            <a:r>
              <a:rPr lang="en-ID" sz="1400" dirty="0" err="1" smtClean="0"/>
              <a:t>hidup</a:t>
            </a:r>
            <a:r>
              <a:rPr lang="en-ID" sz="1400" dirty="0" smtClean="0"/>
              <a:t> yang </a:t>
            </a:r>
            <a:r>
              <a:rPr lang="en-ID" sz="1400" dirty="0" err="1" smtClean="0"/>
              <a:t>adalah</a:t>
            </a:r>
            <a:r>
              <a:rPr lang="en-ID" sz="1400" dirty="0" smtClean="0"/>
              <a:t> </a:t>
            </a:r>
            <a:r>
              <a:rPr lang="en-ID" sz="1400" dirty="0" err="1" smtClean="0"/>
              <a:t>suci</a:t>
            </a:r>
            <a:r>
              <a:rPr lang="en-ID" sz="1400" dirty="0" smtClean="0"/>
              <a:t> </a:t>
            </a:r>
            <a:r>
              <a:rPr lang="en-ID" sz="1300" dirty="0" err="1" smtClean="0"/>
              <a:t>dan</a:t>
            </a:r>
            <a:r>
              <a:rPr lang="en-ID" sz="1300" dirty="0" smtClean="0"/>
              <a:t> </a:t>
            </a:r>
            <a:r>
              <a:rPr lang="en-ID" sz="1300" dirty="0" err="1" smtClean="0"/>
              <a:t>berkualitas</a:t>
            </a:r>
            <a:endParaRPr lang="en-ID" sz="1300" dirty="0" smtClean="0"/>
          </a:p>
          <a:p>
            <a:pPr lvl="1"/>
            <a:r>
              <a:rPr lang="en-ID" sz="1300" dirty="0" err="1" smtClean="0"/>
              <a:t>Mempertahankan</a:t>
            </a:r>
            <a:r>
              <a:rPr lang="en-ID" sz="1300" dirty="0" smtClean="0"/>
              <a:t> </a:t>
            </a:r>
            <a:r>
              <a:rPr lang="en-ID" sz="1300" dirty="0" err="1" smtClean="0"/>
              <a:t>kemurnian</a:t>
            </a:r>
            <a:r>
              <a:rPr lang="en-ID" sz="1300" dirty="0" smtClean="0"/>
              <a:t> </a:t>
            </a:r>
            <a:r>
              <a:rPr lang="en-ID" sz="1400" dirty="0" err="1" smtClean="0"/>
              <a:t>hidup</a:t>
            </a:r>
            <a:endParaRPr lang="en-ID" sz="1400" dirty="0" smtClean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44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2700" b="1" dirty="0" err="1"/>
              <a:t>Wahyu</a:t>
            </a:r>
            <a:r>
              <a:rPr lang="en-US" sz="2700" b="1" dirty="0"/>
              <a:t>, </a:t>
            </a:r>
            <a:r>
              <a:rPr lang="en-US" sz="2700" b="1" dirty="0" err="1"/>
              <a:t>Iman</a:t>
            </a:r>
            <a:r>
              <a:rPr lang="en-US" sz="2700" b="1" dirty="0"/>
              <a:t> </a:t>
            </a:r>
            <a:r>
              <a:rPr lang="en-US" sz="2700" b="1" dirty="0" err="1"/>
              <a:t>dan</a:t>
            </a:r>
            <a:r>
              <a:rPr lang="en-US" sz="2700" b="1" dirty="0"/>
              <a:t> Agama</a:t>
            </a:r>
            <a:endParaRPr lang="en-ID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A.  </a:t>
            </a:r>
            <a:r>
              <a:rPr lang="en-US" sz="2400" b="1" dirty="0"/>
              <a:t>WAHYU, IMAN DAN AGAMA</a:t>
            </a:r>
            <a:endParaRPr lang="en-ID" sz="2400" dirty="0"/>
          </a:p>
          <a:p>
            <a:r>
              <a:rPr lang="en-US" dirty="0" err="1" smtClean="0"/>
              <a:t>Wahyu</a:t>
            </a:r>
            <a:r>
              <a:rPr lang="en-US" dirty="0" smtClean="0"/>
              <a:t>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pernyataan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  Allah 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Allah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/>
              <a:t>Allah </a:t>
            </a:r>
            <a:r>
              <a:rPr lang="en-US" dirty="0" err="1"/>
              <a:t>menganugerahkan</a:t>
            </a:r>
            <a:r>
              <a:rPr lang="en-US" dirty="0"/>
              <a:t> </a:t>
            </a:r>
            <a:r>
              <a:rPr lang="en-US" dirty="0" err="1"/>
              <a:t>diri-Nya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smtClean="0"/>
              <a:t>Allah </a:t>
            </a:r>
            <a:r>
              <a:rPr lang="en-US" dirty="0"/>
              <a:t>yang </a:t>
            </a:r>
            <a:r>
              <a:rPr lang="en-US" dirty="0" err="1"/>
              <a:t>berkenan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 smtClean="0"/>
              <a:t>diri-Nya</a:t>
            </a:r>
            <a:r>
              <a:rPr lang="en-US" dirty="0" smtClean="0"/>
              <a:t>.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peristiwa-peristiwa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/>
              <a:t>Israel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Allah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Allah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menyingkap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kehendak-Nya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menanggapinya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 yang  total 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smtClean="0"/>
              <a:t>Allah</a:t>
            </a:r>
            <a:r>
              <a:rPr lang="en-US" dirty="0"/>
              <a:t>.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mengakui</a:t>
            </a:r>
            <a:r>
              <a:rPr lang="en-US" dirty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berserah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kepada-Nya</a:t>
            </a:r>
            <a:r>
              <a:rPr lang="en-US" dirty="0"/>
              <a:t>  agar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/>
              <a:t>maksud</a:t>
            </a:r>
            <a:r>
              <a:rPr lang="en-US" dirty="0"/>
              <a:t>  </a:t>
            </a:r>
            <a:r>
              <a:rPr lang="en-US" dirty="0" err="1"/>
              <a:t>pewahyuan</a:t>
            </a:r>
            <a:r>
              <a:rPr lang="en-US" dirty="0"/>
              <a:t>  Allah 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simpulkan</a:t>
            </a:r>
            <a:r>
              <a:rPr lang="en-US" dirty="0" smtClean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iman</a:t>
            </a:r>
            <a:r>
              <a:rPr lang="en-US" dirty="0"/>
              <a:t>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tindakan</a:t>
            </a:r>
            <a:r>
              <a:rPr lang="en-US" dirty="0"/>
              <a:t>  </a:t>
            </a:r>
            <a:r>
              <a:rPr lang="en-US" dirty="0" err="1"/>
              <a:t>percaya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Allah.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 personal </a:t>
            </a:r>
            <a:r>
              <a:rPr lang="en-US" dirty="0" err="1"/>
              <a:t>antara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Agama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bentuk</a:t>
            </a:r>
            <a:r>
              <a:rPr lang="en-US" dirty="0"/>
              <a:t>  </a:t>
            </a:r>
            <a:r>
              <a:rPr lang="en-US" dirty="0" err="1"/>
              <a:t>konkret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keyakinan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 Allah  yang  </a:t>
            </a:r>
            <a:r>
              <a:rPr lang="en-US" dirty="0" err="1"/>
              <a:t>telah</a:t>
            </a:r>
            <a:r>
              <a:rPr lang="en-ID" dirty="0"/>
              <a:t> </a:t>
            </a:r>
            <a:r>
              <a:rPr lang="en-US" dirty="0" err="1"/>
              <a:t>mewahyukan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.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demikian</a:t>
            </a:r>
            <a:r>
              <a:rPr lang="en-US" dirty="0"/>
              <a:t>,  agama  </a:t>
            </a:r>
            <a:r>
              <a:rPr lang="en-US" dirty="0" err="1"/>
              <a:t>dicirikan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pedoman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tata</a:t>
            </a:r>
            <a:r>
              <a:rPr lang="en-US" dirty="0"/>
              <a:t>  </a:t>
            </a:r>
            <a:r>
              <a:rPr lang="en-US" dirty="0" err="1"/>
              <a:t>ibadat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memuliakan</a:t>
            </a:r>
            <a:r>
              <a:rPr lang="en-US" dirty="0"/>
              <a:t> Allah, </a:t>
            </a:r>
            <a:r>
              <a:rPr lang="en-US" dirty="0" err="1"/>
              <a:t>bersyukur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memo-</a:t>
            </a:r>
            <a:r>
              <a:rPr lang="en-US" dirty="0" err="1" smtClean="0"/>
              <a:t>honkan</a:t>
            </a:r>
            <a:r>
              <a:rPr lang="en-US" dirty="0" smtClean="0"/>
              <a:t> </a:t>
            </a:r>
            <a:r>
              <a:rPr lang="en-US" dirty="0" err="1"/>
              <a:t>rahmat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subyek</a:t>
            </a:r>
            <a:r>
              <a:rPr lang="en-US" dirty="0"/>
              <a:t> agama,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berkata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 </a:t>
            </a:r>
            <a:r>
              <a:rPr lang="en-US" i="1" dirty="0"/>
              <a:t>(a religious being).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0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Agama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424936" cy="5760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b="1" dirty="0"/>
              <a:t>B.    PENGERTIAN, FUNGSI DAN MAKNA AGAMA</a:t>
            </a:r>
            <a:endParaRPr lang="en-ID" sz="1800" dirty="0"/>
          </a:p>
          <a:p>
            <a:pPr marL="0" indent="0">
              <a:buNone/>
            </a:pPr>
            <a:r>
              <a:rPr lang="en-US" sz="900" dirty="0"/>
              <a:t> </a:t>
            </a:r>
            <a:endParaRPr lang="en-ID" sz="400" dirty="0"/>
          </a:p>
          <a:p>
            <a:r>
              <a:rPr lang="en-US" sz="2500" dirty="0">
                <a:latin typeface="Arial Narrow" pitchFamily="34" charset="0"/>
              </a:rPr>
              <a:t>Agama </a:t>
            </a:r>
            <a:r>
              <a:rPr lang="en-US" sz="2500" dirty="0" err="1">
                <a:latin typeface="Arial Narrow" pitchFamily="34" charset="0"/>
              </a:rPr>
              <a:t>adalah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suatu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bentuk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hubungan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dengan</a:t>
            </a:r>
            <a:r>
              <a:rPr lang="en-US" sz="2500" dirty="0">
                <a:latin typeface="Arial Narrow" pitchFamily="34" charset="0"/>
              </a:rPr>
              <a:t> “Yang </a:t>
            </a:r>
            <a:r>
              <a:rPr lang="en-US" sz="2500" dirty="0" err="1">
                <a:latin typeface="Arial Narrow" pitchFamily="34" charset="0"/>
              </a:rPr>
              <a:t>Suci</a:t>
            </a:r>
            <a:r>
              <a:rPr lang="en-US" sz="2500" dirty="0">
                <a:latin typeface="Arial Narrow" pitchFamily="34" charset="0"/>
              </a:rPr>
              <a:t>”. </a:t>
            </a:r>
            <a:r>
              <a:rPr lang="en-US" sz="2500" dirty="0" err="1" smtClean="0">
                <a:latin typeface="Arial Narrow" pitchFamily="34" charset="0"/>
              </a:rPr>
              <a:t>Terhadap</a:t>
            </a:r>
            <a:r>
              <a:rPr lang="en-US" sz="2500" dirty="0" smtClean="0">
                <a:latin typeface="Arial Narrow" pitchFamily="34" charset="0"/>
              </a:rPr>
              <a:t> </a:t>
            </a:r>
            <a:r>
              <a:rPr lang="en-US" sz="2500" dirty="0">
                <a:latin typeface="Arial Narrow" pitchFamily="34" charset="0"/>
              </a:rPr>
              <a:t>“Yang </a:t>
            </a:r>
            <a:r>
              <a:rPr lang="en-US" sz="2500" dirty="0" err="1">
                <a:latin typeface="Arial Narrow" pitchFamily="34" charset="0"/>
              </a:rPr>
              <a:t>Suci</a:t>
            </a:r>
            <a:r>
              <a:rPr lang="en-US" sz="2500" dirty="0">
                <a:latin typeface="Arial Narrow" pitchFamily="34" charset="0"/>
              </a:rPr>
              <a:t>” </a:t>
            </a:r>
            <a:r>
              <a:rPr lang="en-US" sz="2500" dirty="0" err="1">
                <a:latin typeface="Arial Narrow" pitchFamily="34" charset="0"/>
              </a:rPr>
              <a:t>itu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 smtClean="0">
                <a:latin typeface="Arial Narrow" pitchFamily="34" charset="0"/>
              </a:rPr>
              <a:t>memi-liki</a:t>
            </a:r>
            <a:r>
              <a:rPr lang="en-US" sz="2500" dirty="0" smtClean="0">
                <a:latin typeface="Arial Narrow" pitchFamily="34" charset="0"/>
              </a:rPr>
              <a:t> </a:t>
            </a:r>
            <a:r>
              <a:rPr lang="en-US" sz="2500" dirty="0">
                <a:latin typeface="Arial Narrow" pitchFamily="34" charset="0"/>
              </a:rPr>
              <a:t>rasa </a:t>
            </a:r>
            <a:r>
              <a:rPr lang="en-US" sz="2500" dirty="0" err="1">
                <a:latin typeface="Arial Narrow" pitchFamily="34" charset="0"/>
              </a:rPr>
              <a:t>takut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merasa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tidak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pantas</a:t>
            </a:r>
            <a:r>
              <a:rPr lang="en-US" sz="2500" dirty="0">
                <a:latin typeface="Arial Narrow" pitchFamily="34" charset="0"/>
              </a:rPr>
              <a:t>. </a:t>
            </a:r>
            <a:r>
              <a:rPr lang="en-US" sz="2500" dirty="0" err="1">
                <a:latin typeface="Arial Narrow" pitchFamily="34" charset="0"/>
              </a:rPr>
              <a:t>Namun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ia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juga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merasa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tertarik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karena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sifat-sifat-Nya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smtClean="0">
                <a:latin typeface="Arial Narrow" pitchFamily="34" charset="0"/>
              </a:rPr>
              <a:t>yang  </a:t>
            </a:r>
            <a:r>
              <a:rPr lang="en-US" sz="2500" dirty="0" err="1" smtClean="0">
                <a:latin typeface="Arial Narrow" pitchFamily="34" charset="0"/>
              </a:rPr>
              <a:t>mempe-sonakan</a:t>
            </a:r>
            <a:r>
              <a:rPr lang="en-US" sz="2500" dirty="0">
                <a:latin typeface="Arial Narrow" pitchFamily="34" charset="0"/>
              </a:rPr>
              <a:t>.   </a:t>
            </a:r>
            <a:r>
              <a:rPr lang="en-US" sz="2500" dirty="0" err="1">
                <a:latin typeface="Arial Narrow" pitchFamily="34" charset="0"/>
              </a:rPr>
              <a:t>Meskipun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merasa</a:t>
            </a:r>
            <a:r>
              <a:rPr lang="en-US" sz="2500" dirty="0">
                <a:latin typeface="Arial Narrow" pitchFamily="34" charset="0"/>
              </a:rPr>
              <a:t>   </a:t>
            </a:r>
            <a:r>
              <a:rPr lang="en-US" sz="2500" dirty="0" err="1">
                <a:latin typeface="Arial Narrow" pitchFamily="34" charset="0"/>
              </a:rPr>
              <a:t>takut</a:t>
            </a:r>
            <a:r>
              <a:rPr lang="en-US" sz="2500" dirty="0">
                <a:latin typeface="Arial Narrow" pitchFamily="34" charset="0"/>
              </a:rPr>
              <a:t>,  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  </a:t>
            </a:r>
            <a:r>
              <a:rPr lang="en-US" sz="2500" dirty="0" err="1">
                <a:latin typeface="Arial Narrow" pitchFamily="34" charset="0"/>
              </a:rPr>
              <a:t>merasa</a:t>
            </a:r>
            <a:r>
              <a:rPr lang="en-US" sz="2500" dirty="0">
                <a:latin typeface="Arial Narrow" pitchFamily="34" charset="0"/>
              </a:rPr>
              <a:t>   </a:t>
            </a:r>
            <a:r>
              <a:rPr lang="en-US" sz="2500" dirty="0" err="1">
                <a:latin typeface="Arial Narrow" pitchFamily="34" charset="0"/>
              </a:rPr>
              <a:t>harus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mendekati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menghubungi-Nya</a:t>
            </a:r>
            <a:r>
              <a:rPr lang="en-US" sz="2500" dirty="0">
                <a:latin typeface="Arial Narrow" pitchFamily="34" charset="0"/>
              </a:rPr>
              <a:t>. Hal </a:t>
            </a:r>
            <a:r>
              <a:rPr lang="en-US" sz="2500" dirty="0" err="1">
                <a:latin typeface="Arial Narrow" pitchFamily="34" charset="0"/>
              </a:rPr>
              <a:t>ini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disebabkan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karena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merasa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bahwa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hidup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keselamatannya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tergantung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pada</a:t>
            </a:r>
            <a:r>
              <a:rPr lang="en-US" sz="2500" dirty="0">
                <a:latin typeface="Arial Narrow" pitchFamily="34" charset="0"/>
              </a:rPr>
              <a:t> -</a:t>
            </a:r>
            <a:r>
              <a:rPr lang="en-US" sz="2500" dirty="0" err="1">
                <a:latin typeface="Arial Narrow" pitchFamily="34" charset="0"/>
              </a:rPr>
              <a:t>Nya</a:t>
            </a:r>
            <a:r>
              <a:rPr lang="en-US" sz="2500" dirty="0">
                <a:latin typeface="Arial Narrow" pitchFamily="34" charset="0"/>
              </a:rPr>
              <a:t>. “Yang </a:t>
            </a:r>
            <a:r>
              <a:rPr lang="en-US" sz="2500" dirty="0" err="1">
                <a:latin typeface="Arial Narrow" pitchFamily="34" charset="0"/>
              </a:rPr>
              <a:t>Suci</a:t>
            </a:r>
            <a:r>
              <a:rPr lang="en-US" sz="2500" dirty="0">
                <a:latin typeface="Arial Narrow" pitchFamily="34" charset="0"/>
              </a:rPr>
              <a:t>” </a:t>
            </a:r>
            <a:r>
              <a:rPr lang="en-US" sz="2500" dirty="0" err="1">
                <a:latin typeface="Arial Narrow" pitchFamily="34" charset="0"/>
              </a:rPr>
              <a:t>itu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 smtClean="0">
                <a:latin typeface="Arial Narrow" pitchFamily="34" charset="0"/>
              </a:rPr>
              <a:t>disebut</a:t>
            </a:r>
            <a:r>
              <a:rPr lang="en-US" sz="2500" dirty="0" smtClean="0">
                <a:latin typeface="Arial Narrow" pitchFamily="34" charset="0"/>
              </a:rPr>
              <a:t> </a:t>
            </a:r>
            <a:r>
              <a:rPr lang="en-US" sz="2500" dirty="0" err="1" smtClean="0">
                <a:latin typeface="Arial Narrow" pitchFamily="34" charset="0"/>
              </a:rPr>
              <a:t>berbeda-beda</a:t>
            </a:r>
            <a:r>
              <a:rPr lang="en-US" sz="2500" dirty="0">
                <a:latin typeface="Arial Narrow" pitchFamily="34" charset="0"/>
              </a:rPr>
              <a:t>, </a:t>
            </a:r>
            <a:r>
              <a:rPr lang="en-US" sz="2500" dirty="0" err="1" smtClean="0">
                <a:latin typeface="Arial Narrow" pitchFamily="34" charset="0"/>
              </a:rPr>
              <a:t>a.l</a:t>
            </a:r>
            <a:r>
              <a:rPr lang="en-US" sz="2500" dirty="0" smtClean="0">
                <a:latin typeface="Arial Narrow" pitchFamily="34" charset="0"/>
              </a:rPr>
              <a:t>. </a:t>
            </a:r>
            <a:r>
              <a:rPr lang="en-US" sz="2500" dirty="0">
                <a:latin typeface="Arial Narrow" pitchFamily="34" charset="0"/>
              </a:rPr>
              <a:t>Sang </a:t>
            </a:r>
            <a:r>
              <a:rPr lang="en-US" sz="2500" dirty="0" err="1">
                <a:latin typeface="Arial Narrow" pitchFamily="34" charset="0"/>
              </a:rPr>
              <a:t>Pencipta</a:t>
            </a:r>
            <a:r>
              <a:rPr lang="en-US" sz="2500" dirty="0">
                <a:latin typeface="Arial Narrow" pitchFamily="34" charset="0"/>
              </a:rPr>
              <a:t>, </a:t>
            </a:r>
            <a:r>
              <a:rPr lang="en-US" sz="2500" dirty="0" err="1">
                <a:latin typeface="Arial Narrow" pitchFamily="34" charset="0"/>
              </a:rPr>
              <a:t>Tuhan</a:t>
            </a:r>
            <a:r>
              <a:rPr lang="en-US" sz="2500" dirty="0">
                <a:latin typeface="Arial Narrow" pitchFamily="34" charset="0"/>
              </a:rPr>
              <a:t> Yang </a:t>
            </a:r>
            <a:r>
              <a:rPr lang="en-US" sz="2500" dirty="0" err="1">
                <a:latin typeface="Arial Narrow" pitchFamily="34" charset="0"/>
              </a:rPr>
              <a:t>Maha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Esa</a:t>
            </a:r>
            <a:r>
              <a:rPr lang="en-US" sz="2500" dirty="0">
                <a:latin typeface="Arial Narrow" pitchFamily="34" charset="0"/>
              </a:rPr>
              <a:t>, “</a:t>
            </a:r>
            <a:r>
              <a:rPr lang="en-US" sz="2500" dirty="0" err="1">
                <a:latin typeface="Arial Narrow" pitchFamily="34" charset="0"/>
              </a:rPr>
              <a:t>zat</a:t>
            </a:r>
            <a:r>
              <a:rPr lang="en-US" sz="2500" dirty="0">
                <a:latin typeface="Arial Narrow" pitchFamily="34" charset="0"/>
              </a:rPr>
              <a:t>” yang </a:t>
            </a:r>
            <a:r>
              <a:rPr lang="en-US" sz="2500" dirty="0" err="1">
                <a:latin typeface="Arial Narrow" pitchFamily="34" charset="0"/>
              </a:rPr>
              <a:t>mutlak</a:t>
            </a:r>
            <a:r>
              <a:rPr lang="en-US" sz="2500" dirty="0">
                <a:latin typeface="Arial Narrow" pitchFamily="34" charset="0"/>
              </a:rPr>
              <a:t>, </a:t>
            </a:r>
            <a:r>
              <a:rPr lang="en-US" sz="2500" dirty="0" err="1">
                <a:latin typeface="Arial Narrow" pitchFamily="34" charset="0"/>
              </a:rPr>
              <a:t>Roh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Tertinggi</a:t>
            </a:r>
            <a:r>
              <a:rPr lang="en-US" sz="2500" dirty="0">
                <a:latin typeface="Arial Narrow" pitchFamily="34" charset="0"/>
              </a:rPr>
              <a:t>, </a:t>
            </a:r>
            <a:r>
              <a:rPr lang="en-US" sz="2500" dirty="0" err="1">
                <a:latin typeface="Arial Narrow" pitchFamily="34" charset="0"/>
              </a:rPr>
              <a:t>dsbnya</a:t>
            </a:r>
            <a:r>
              <a:rPr lang="en-US" sz="2500" dirty="0">
                <a:latin typeface="Arial Narrow" pitchFamily="34" charset="0"/>
              </a:rPr>
              <a:t>.</a:t>
            </a:r>
            <a:endParaRPr lang="en-ID" sz="2500" dirty="0">
              <a:latin typeface="Arial Narrow" pitchFamily="34" charset="0"/>
            </a:endParaRPr>
          </a:p>
          <a:p>
            <a:r>
              <a:rPr lang="en-US" sz="2500" dirty="0">
                <a:latin typeface="Arial Narrow" pitchFamily="34" charset="0"/>
              </a:rPr>
              <a:t>Dari  </a:t>
            </a:r>
            <a:r>
              <a:rPr lang="en-US" sz="2500" dirty="0" err="1">
                <a:latin typeface="Arial Narrow" pitchFamily="34" charset="0"/>
              </a:rPr>
              <a:t>segi</a:t>
            </a:r>
            <a:r>
              <a:rPr lang="en-US" sz="2500" dirty="0">
                <a:latin typeface="Arial Narrow" pitchFamily="34" charset="0"/>
              </a:rPr>
              <a:t>  moral  agama  </a:t>
            </a:r>
            <a:r>
              <a:rPr lang="en-US" sz="2500" dirty="0" err="1">
                <a:latin typeface="Arial Narrow" pitchFamily="34" charset="0"/>
              </a:rPr>
              <a:t>dilihat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sebagai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kebajikan</a:t>
            </a:r>
            <a:r>
              <a:rPr lang="en-US" sz="2500" dirty="0">
                <a:latin typeface="Arial Narrow" pitchFamily="34" charset="0"/>
              </a:rPr>
              <a:t>  moral  yang  </a:t>
            </a:r>
            <a:r>
              <a:rPr lang="en-US" sz="2500" dirty="0" err="1">
                <a:latin typeface="Arial Narrow" pitchFamily="34" charset="0"/>
              </a:rPr>
              <a:t>mendorong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setiap</a:t>
            </a:r>
            <a:r>
              <a:rPr lang="en-ID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untuk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menghormati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Tuhan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sebagai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pencipta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penguasa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tertinggi</a:t>
            </a:r>
            <a:r>
              <a:rPr lang="en-US" sz="2500" dirty="0">
                <a:latin typeface="Arial Narrow" pitchFamily="34" charset="0"/>
              </a:rPr>
              <a:t>. </a:t>
            </a:r>
            <a:r>
              <a:rPr lang="en-US" sz="2500" dirty="0" err="1" smtClean="0">
                <a:latin typeface="Arial Narrow" pitchFamily="34" charset="0"/>
              </a:rPr>
              <a:t>Dalam</a:t>
            </a:r>
            <a:r>
              <a:rPr lang="en-US" sz="2500" dirty="0" smtClean="0">
                <a:latin typeface="Arial Narrow" pitchFamily="34" charset="0"/>
              </a:rPr>
              <a:t> </a:t>
            </a:r>
            <a:r>
              <a:rPr lang="en-US" sz="2500" dirty="0">
                <a:latin typeface="Arial Narrow" pitchFamily="34" charset="0"/>
              </a:rPr>
              <a:t>agama Kristen, agama </a:t>
            </a:r>
            <a:r>
              <a:rPr lang="en-US" sz="2500" dirty="0" err="1">
                <a:latin typeface="Arial Narrow" pitchFamily="34" charset="0"/>
              </a:rPr>
              <a:t>adalah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jawaban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atas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kasih</a:t>
            </a:r>
            <a:r>
              <a:rPr lang="en-US" sz="2500" dirty="0">
                <a:latin typeface="Arial Narrow" pitchFamily="34" charset="0"/>
              </a:rPr>
              <a:t> Allah </a:t>
            </a:r>
            <a:r>
              <a:rPr lang="en-US" sz="2500" dirty="0" err="1">
                <a:latin typeface="Arial Narrow" pitchFamily="34" charset="0"/>
              </a:rPr>
              <a:t>menurut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ajaran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teladan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Yesus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sendiri</a:t>
            </a:r>
            <a:r>
              <a:rPr lang="en-US" sz="2500" dirty="0">
                <a:latin typeface="Arial Narrow" pitchFamily="34" charset="0"/>
              </a:rPr>
              <a:t>.</a:t>
            </a:r>
            <a:endParaRPr lang="en-ID" sz="2500" dirty="0">
              <a:latin typeface="Arial Narrow" pitchFamily="34" charset="0"/>
            </a:endParaRPr>
          </a:p>
          <a:p>
            <a:r>
              <a:rPr lang="en-US" sz="2500" dirty="0">
                <a:latin typeface="Arial Narrow" pitchFamily="34" charset="0"/>
              </a:rPr>
              <a:t>Agama  </a:t>
            </a:r>
            <a:r>
              <a:rPr lang="en-US" sz="2500" dirty="0" err="1">
                <a:latin typeface="Arial Narrow" pitchFamily="34" charset="0"/>
              </a:rPr>
              <a:t>sebagai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wujud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sosial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manusia</a:t>
            </a:r>
            <a:r>
              <a:rPr lang="en-US" sz="2500" dirty="0">
                <a:latin typeface="Arial Narrow" pitchFamily="34" charset="0"/>
              </a:rPr>
              <a:t>, </a:t>
            </a:r>
            <a:r>
              <a:rPr lang="en-US" sz="2500" dirty="0" err="1">
                <a:latin typeface="Arial Narrow" pitchFamily="34" charset="0"/>
              </a:rPr>
              <a:t>mengungkapkan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bahwa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hidup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pribadi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dan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hidup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bersama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mendapat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dasar</a:t>
            </a:r>
            <a:r>
              <a:rPr lang="en-US" sz="2500" dirty="0">
                <a:latin typeface="Arial Narrow" pitchFamily="34" charset="0"/>
              </a:rPr>
              <a:t> yang  </a:t>
            </a:r>
            <a:r>
              <a:rPr lang="en-US" sz="2500" dirty="0" err="1">
                <a:latin typeface="Arial Narrow" pitchFamily="34" charset="0"/>
              </a:rPr>
              <a:t>mutlak</a:t>
            </a:r>
            <a:r>
              <a:rPr lang="en-US" sz="2500" dirty="0">
                <a:latin typeface="Arial Narrow" pitchFamily="34" charset="0"/>
              </a:rPr>
              <a:t>. </a:t>
            </a:r>
            <a:r>
              <a:rPr lang="en-US" sz="2500" dirty="0" err="1">
                <a:latin typeface="Arial Narrow" pitchFamily="34" charset="0"/>
              </a:rPr>
              <a:t>Maka</a:t>
            </a:r>
            <a:r>
              <a:rPr lang="en-US" sz="2500" dirty="0">
                <a:latin typeface="Arial Narrow" pitchFamily="34" charset="0"/>
              </a:rPr>
              <a:t>  agama  </a:t>
            </a:r>
            <a:r>
              <a:rPr lang="en-US" sz="2500" dirty="0" err="1">
                <a:latin typeface="Arial Narrow" pitchFamily="34" charset="0"/>
              </a:rPr>
              <a:t>mencakup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banyak</a:t>
            </a:r>
            <a:r>
              <a:rPr lang="en-US" sz="2500" dirty="0">
                <a:latin typeface="Arial Narrow" pitchFamily="34" charset="0"/>
              </a:rPr>
              <a:t> </a:t>
            </a:r>
            <a:r>
              <a:rPr lang="en-US" sz="2500" dirty="0" err="1">
                <a:latin typeface="Arial Narrow" pitchFamily="34" charset="0"/>
              </a:rPr>
              <a:t>hal</a:t>
            </a:r>
            <a:r>
              <a:rPr lang="en-US" sz="2500" dirty="0">
                <a:latin typeface="Arial Narrow" pitchFamily="34" charset="0"/>
              </a:rPr>
              <a:t>  </a:t>
            </a:r>
            <a:r>
              <a:rPr lang="en-US" sz="2500" dirty="0" err="1">
                <a:latin typeface="Arial Narrow" pitchFamily="34" charset="0"/>
              </a:rPr>
              <a:t>antara</a:t>
            </a:r>
            <a:r>
              <a:rPr lang="en-US" sz="2500" dirty="0">
                <a:latin typeface="Arial Narrow" pitchFamily="34" charset="0"/>
              </a:rPr>
              <a:t> lain:</a:t>
            </a:r>
            <a:endParaRPr lang="en-ID" sz="2500" dirty="0">
              <a:latin typeface="Arial Narrow" pitchFamily="34" charset="0"/>
            </a:endParaRPr>
          </a:p>
          <a:p>
            <a:pPr lvl="1"/>
            <a:r>
              <a:rPr lang="en-US" sz="2400" dirty="0" err="1">
                <a:latin typeface="Arial Narrow" pitchFamily="34" charset="0"/>
              </a:rPr>
              <a:t>Mengumpulkan</a:t>
            </a:r>
            <a:r>
              <a:rPr lang="en-US" sz="2400" dirty="0">
                <a:latin typeface="Arial Narrow" pitchFamily="34" charset="0"/>
              </a:rPr>
              <a:t> orang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kepercayaan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yang </a:t>
            </a:r>
            <a:r>
              <a:rPr lang="en-US" sz="2400" dirty="0" err="1">
                <a:latin typeface="Arial Narrow" pitchFamily="34" charset="0"/>
              </a:rPr>
              <a:t>sama</a:t>
            </a:r>
            <a:endParaRPr lang="en-ID" sz="2400" dirty="0">
              <a:latin typeface="Arial Narrow" pitchFamily="34" charset="0"/>
            </a:endParaRPr>
          </a:p>
          <a:p>
            <a:pPr lvl="1"/>
            <a:r>
              <a:rPr lang="en-US" sz="2400" dirty="0" err="1" smtClean="0">
                <a:latin typeface="Arial Narrow" pitchFamily="34" charset="0"/>
              </a:rPr>
              <a:t>Menyediakan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guru </a:t>
            </a:r>
            <a:r>
              <a:rPr lang="en-US" sz="2400" dirty="0" err="1">
                <a:latin typeface="Arial Narrow" pitchFamily="34" charset="0"/>
              </a:rPr>
              <a:t>untuk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menasihati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memimpin</a:t>
            </a:r>
            <a:endParaRPr lang="en-ID" sz="2400" dirty="0">
              <a:latin typeface="Arial Narrow" pitchFamily="34" charset="0"/>
            </a:endParaRPr>
          </a:p>
          <a:p>
            <a:pPr lvl="1"/>
            <a:r>
              <a:rPr lang="en-US" sz="2400" dirty="0" err="1">
                <a:latin typeface="Arial Narrow" pitchFamily="34" charset="0"/>
              </a:rPr>
              <a:t>Menyediakan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sejumlah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pokok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ajaran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dianut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aturan-aturan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hidup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bersama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beribadat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serta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upacara</a:t>
            </a:r>
            <a:r>
              <a:rPr lang="en-US" sz="2400" dirty="0">
                <a:latin typeface="Arial Narrow" pitchFamily="34" charset="0"/>
              </a:rPr>
              <a:t> -</a:t>
            </a:r>
            <a:r>
              <a:rPr lang="en-US" sz="2400" dirty="0" err="1">
                <a:latin typeface="Arial Narrow" pitchFamily="34" charset="0"/>
              </a:rPr>
              <a:t>upacara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dilakukan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bersama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doa-doa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yang </a:t>
            </a:r>
            <a:r>
              <a:rPr lang="en-US" sz="2400" dirty="0" err="1">
                <a:latin typeface="Arial Narrow" pitchFamily="34" charset="0"/>
              </a:rPr>
              <a:t>diungkapkan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sendiri-sendiri</a:t>
            </a:r>
            <a:r>
              <a:rPr lang="en-US" sz="1400" dirty="0">
                <a:latin typeface="Arial Narrow" pitchFamily="34" charset="0"/>
              </a:rPr>
              <a:t>.</a:t>
            </a:r>
            <a:endParaRPr lang="en-ID" sz="1400" dirty="0">
              <a:latin typeface="Arial Narrow" pitchFamily="34" charset="0"/>
            </a:endParaRPr>
          </a:p>
          <a:p>
            <a:r>
              <a:rPr lang="en-ID" sz="2500" dirty="0" err="1"/>
              <a:t>Pada</a:t>
            </a:r>
            <a:r>
              <a:rPr lang="en-ID" sz="2500" dirty="0"/>
              <a:t>  </a:t>
            </a:r>
            <a:r>
              <a:rPr lang="en-ID" sz="2500" dirty="0" err="1"/>
              <a:t>dasarnya</a:t>
            </a:r>
            <a:r>
              <a:rPr lang="en-ID" sz="2500" dirty="0"/>
              <a:t>  agama  </a:t>
            </a:r>
            <a:r>
              <a:rPr lang="en-ID" sz="2500" dirty="0" err="1"/>
              <a:t>berfungsi</a:t>
            </a:r>
            <a:r>
              <a:rPr lang="en-ID" sz="2500" dirty="0"/>
              <a:t>  </a:t>
            </a:r>
            <a:r>
              <a:rPr lang="en-ID" sz="2500" dirty="0" err="1"/>
              <a:t>untuk</a:t>
            </a:r>
            <a:r>
              <a:rPr lang="en-ID" sz="2500" dirty="0"/>
              <a:t>  </a:t>
            </a:r>
            <a:r>
              <a:rPr lang="en-ID" sz="2500" dirty="0" err="1"/>
              <a:t>mewartakan</a:t>
            </a:r>
            <a:r>
              <a:rPr lang="en-ID" sz="2500" dirty="0"/>
              <a:t>  </a:t>
            </a:r>
            <a:r>
              <a:rPr lang="en-ID" sz="2500" dirty="0" err="1"/>
              <a:t>keselamatan</a:t>
            </a:r>
            <a:r>
              <a:rPr lang="en-ID" sz="2500" dirty="0"/>
              <a:t>,  </a:t>
            </a:r>
            <a:r>
              <a:rPr lang="en-ID" sz="2500" dirty="0" err="1"/>
              <a:t>menawar-kan</a:t>
            </a:r>
            <a:r>
              <a:rPr lang="en-ID" sz="2500" dirty="0"/>
              <a:t>  </a:t>
            </a:r>
            <a:r>
              <a:rPr lang="en-ID" sz="2500" dirty="0" err="1"/>
              <a:t>arti</a:t>
            </a:r>
            <a:r>
              <a:rPr lang="en-ID" sz="2500" dirty="0"/>
              <a:t> </a:t>
            </a:r>
            <a:r>
              <a:rPr lang="en-ID" sz="2500" dirty="0" err="1"/>
              <a:t>hidup</a:t>
            </a:r>
            <a:r>
              <a:rPr lang="en-ID" sz="2500" dirty="0"/>
              <a:t> </a:t>
            </a:r>
            <a:r>
              <a:rPr lang="en-ID" sz="2500" dirty="0" err="1"/>
              <a:t>dan</a:t>
            </a:r>
            <a:r>
              <a:rPr lang="en-ID" sz="2500" dirty="0"/>
              <a:t> </a:t>
            </a:r>
            <a:r>
              <a:rPr lang="en-ID" sz="2500" dirty="0" err="1"/>
              <a:t>mengajarkan</a:t>
            </a:r>
            <a:r>
              <a:rPr lang="en-ID" sz="2500" dirty="0"/>
              <a:t> </a:t>
            </a:r>
            <a:r>
              <a:rPr lang="en-ID" sz="2500" dirty="0" err="1"/>
              <a:t>cara</a:t>
            </a:r>
            <a:r>
              <a:rPr lang="en-ID" sz="2500" dirty="0"/>
              <a:t> </a:t>
            </a:r>
            <a:r>
              <a:rPr lang="en-ID" sz="2500" dirty="0" err="1"/>
              <a:t>hidup</a:t>
            </a:r>
            <a:r>
              <a:rPr lang="en-ID" dirty="0"/>
              <a:t>.</a:t>
            </a:r>
          </a:p>
          <a:p>
            <a:pPr marL="400050" lvl="1" indent="0">
              <a:buNone/>
            </a:pPr>
            <a:r>
              <a:rPr lang="en-ID" dirty="0"/>
              <a:t>1.   </a:t>
            </a:r>
            <a:r>
              <a:rPr lang="en-ID" dirty="0" err="1">
                <a:latin typeface="Arial Narrow" pitchFamily="34" charset="0"/>
              </a:rPr>
              <a:t>Mewartakan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keselamatan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ID" dirty="0" err="1">
                <a:latin typeface="Arial Narrow" pitchFamily="34" charset="0"/>
              </a:rPr>
              <a:t>Semua</a:t>
            </a:r>
            <a:r>
              <a:rPr lang="en-ID" dirty="0">
                <a:latin typeface="Arial Narrow" pitchFamily="34" charset="0"/>
              </a:rPr>
              <a:t>  agama  </a:t>
            </a:r>
            <a:r>
              <a:rPr lang="en-ID" dirty="0" err="1">
                <a:latin typeface="Arial Narrow" pitchFamily="34" charset="0"/>
              </a:rPr>
              <a:t>mewartakan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menjanjikan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keselamatan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 smtClean="0">
                <a:latin typeface="Arial Narrow" pitchFamily="34" charset="0"/>
              </a:rPr>
              <a:t>bukan</a:t>
            </a:r>
            <a:r>
              <a:rPr lang="en-ID" dirty="0" smtClean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malapetaka</a:t>
            </a:r>
            <a:r>
              <a:rPr lang="en-ID" dirty="0">
                <a:latin typeface="Arial Narrow" pitchFamily="34" charset="0"/>
              </a:rPr>
              <a:t>.</a:t>
            </a:r>
          </a:p>
          <a:p>
            <a:pPr lvl="1"/>
            <a:r>
              <a:rPr lang="en-ID" dirty="0" err="1">
                <a:latin typeface="Arial Narrow" pitchFamily="34" charset="0"/>
              </a:rPr>
              <a:t>Karena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itulah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manusia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memeluk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suatu</a:t>
            </a:r>
            <a:r>
              <a:rPr lang="en-ID" dirty="0">
                <a:latin typeface="Arial Narrow" pitchFamily="34" charset="0"/>
              </a:rPr>
              <a:t> agama </a:t>
            </a:r>
            <a:r>
              <a:rPr lang="en-ID" dirty="0" err="1">
                <a:latin typeface="Arial Narrow" pitchFamily="34" charset="0"/>
              </a:rPr>
              <a:t>dalam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hidupnya</a:t>
            </a:r>
            <a:r>
              <a:rPr lang="en-ID" dirty="0">
                <a:latin typeface="Arial Narrow" pitchFamily="34" charset="0"/>
              </a:rPr>
              <a:t>.</a:t>
            </a:r>
          </a:p>
          <a:p>
            <a:pPr marL="400050" lvl="1" indent="0">
              <a:buNone/>
            </a:pPr>
            <a:r>
              <a:rPr lang="en-ID" dirty="0">
                <a:latin typeface="Arial Narrow" pitchFamily="34" charset="0"/>
              </a:rPr>
              <a:t>2.   </a:t>
            </a:r>
            <a:r>
              <a:rPr lang="en-ID" dirty="0" err="1">
                <a:latin typeface="Arial Narrow" pitchFamily="34" charset="0"/>
              </a:rPr>
              <a:t>Mewartakan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arti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ID" dirty="0" err="1">
                <a:latin typeface="Arial Narrow" pitchFamily="34" charset="0"/>
              </a:rPr>
              <a:t>Setiap</a:t>
            </a:r>
            <a:r>
              <a:rPr lang="en-ID" dirty="0">
                <a:latin typeface="Arial Narrow" pitchFamily="34" charset="0"/>
              </a:rPr>
              <a:t>  agama  </a:t>
            </a:r>
            <a:r>
              <a:rPr lang="en-ID" dirty="0" err="1">
                <a:latin typeface="Arial Narrow" pitchFamily="34" charset="0"/>
              </a:rPr>
              <a:t>memiliki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pandangan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 yang  </a:t>
            </a:r>
            <a:r>
              <a:rPr lang="en-ID" dirty="0" err="1">
                <a:latin typeface="Arial Narrow" pitchFamily="34" charset="0"/>
              </a:rPr>
              <a:t>diberikan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kepada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para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penganutnya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untuk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dihayati</a:t>
            </a:r>
            <a:r>
              <a:rPr lang="en-ID" dirty="0">
                <a:latin typeface="Arial Narrow" pitchFamily="34" charset="0"/>
              </a:rPr>
              <a:t>. Agama </a:t>
            </a:r>
            <a:r>
              <a:rPr lang="en-ID" dirty="0" err="1">
                <a:latin typeface="Arial Narrow" pitchFamily="34" charset="0"/>
              </a:rPr>
              <a:t>memberikan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jawaban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atas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pertnyaan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manusia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seperti</a:t>
            </a:r>
            <a:r>
              <a:rPr lang="en-ID" dirty="0">
                <a:latin typeface="Arial Narrow" pitchFamily="34" charset="0"/>
              </a:rPr>
              <a:t>: </a:t>
            </a:r>
            <a:r>
              <a:rPr lang="en-ID" dirty="0" err="1">
                <a:latin typeface="Arial Narrow" pitchFamily="34" charset="0"/>
              </a:rPr>
              <a:t>dari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mana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asal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manusia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apa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maknanya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apa</a:t>
            </a:r>
            <a:r>
              <a:rPr lang="en-ID" dirty="0">
                <a:latin typeface="Arial Narrow" pitchFamily="34" charset="0"/>
              </a:rPr>
              <a:t>  </a:t>
            </a:r>
            <a:r>
              <a:rPr lang="en-ID" dirty="0" err="1">
                <a:latin typeface="Arial Narrow" pitchFamily="34" charset="0"/>
              </a:rPr>
              <a:t>tujuan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manusia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apa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arti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sesudah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kematian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dsbnya</a:t>
            </a:r>
            <a:r>
              <a:rPr lang="en-ID" dirty="0">
                <a:latin typeface="Arial Narrow" pitchFamily="34" charset="0"/>
              </a:rPr>
              <a:t>. </a:t>
            </a:r>
            <a:r>
              <a:rPr lang="en-ID" dirty="0" err="1">
                <a:latin typeface="Arial Narrow" pitchFamily="34" charset="0"/>
              </a:rPr>
              <a:t>Dengan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menghayati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pandangan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menurut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agamanya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manusia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akan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selamat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bahagia</a:t>
            </a:r>
            <a:r>
              <a:rPr lang="en-ID" dirty="0">
                <a:latin typeface="Arial Narrow" pitchFamily="34" charset="0"/>
              </a:rPr>
              <a:t>.</a:t>
            </a:r>
          </a:p>
          <a:p>
            <a:pPr marL="400050" lvl="1" indent="0">
              <a:buNone/>
            </a:pPr>
            <a:r>
              <a:rPr lang="en-ID" dirty="0" smtClean="0">
                <a:latin typeface="Arial Narrow" pitchFamily="34" charset="0"/>
              </a:rPr>
              <a:t>3</a:t>
            </a:r>
            <a:r>
              <a:rPr lang="en-ID" dirty="0">
                <a:latin typeface="Arial Narrow" pitchFamily="34" charset="0"/>
              </a:rPr>
              <a:t>.   </a:t>
            </a:r>
            <a:r>
              <a:rPr lang="en-ID" dirty="0" err="1">
                <a:latin typeface="Arial Narrow" pitchFamily="34" charset="0"/>
              </a:rPr>
              <a:t>Mengajarkan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cara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ID" dirty="0" err="1">
                <a:latin typeface="Arial Narrow" pitchFamily="34" charset="0"/>
              </a:rPr>
              <a:t>Semua</a:t>
            </a:r>
            <a:r>
              <a:rPr lang="en-ID" dirty="0">
                <a:latin typeface="Arial Narrow" pitchFamily="34" charset="0"/>
              </a:rPr>
              <a:t> agama </a:t>
            </a:r>
            <a:r>
              <a:rPr lang="en-ID" dirty="0" err="1">
                <a:latin typeface="Arial Narrow" pitchFamily="34" charset="0"/>
              </a:rPr>
              <a:t>mengajarkan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cara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yang </a:t>
            </a:r>
            <a:r>
              <a:rPr lang="en-ID" dirty="0" err="1">
                <a:latin typeface="Arial Narrow" pitchFamily="34" charset="0"/>
              </a:rPr>
              <a:t>baik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be </a:t>
            </a:r>
            <a:r>
              <a:rPr lang="en-ID" dirty="0" err="1">
                <a:latin typeface="Arial Narrow" pitchFamily="34" charset="0"/>
              </a:rPr>
              <a:t>nar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kepa</a:t>
            </a:r>
            <a:r>
              <a:rPr lang="en-ID" dirty="0">
                <a:latin typeface="Arial Narrow" pitchFamily="34" charset="0"/>
              </a:rPr>
              <a:t> da </a:t>
            </a:r>
            <a:r>
              <a:rPr lang="en-ID" dirty="0" err="1">
                <a:latin typeface="Arial Narrow" pitchFamily="34" charset="0"/>
              </a:rPr>
              <a:t>para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penganutnya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untuk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beretika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bermoral</a:t>
            </a:r>
            <a:r>
              <a:rPr lang="en-ID" dirty="0">
                <a:latin typeface="Arial Narrow" pitchFamily="34" charset="0"/>
              </a:rPr>
              <a:t>,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hidup</a:t>
            </a:r>
            <a:r>
              <a:rPr lang="en-ID" dirty="0">
                <a:latin typeface="Arial Narrow" pitchFamily="34" charset="0"/>
              </a:rPr>
              <a:t> yang </a:t>
            </a:r>
            <a:r>
              <a:rPr lang="en-ID" dirty="0" err="1">
                <a:latin typeface="Arial Narrow" pitchFamily="34" charset="0"/>
              </a:rPr>
              <a:t>baik</a:t>
            </a:r>
            <a:r>
              <a:rPr lang="en-ID" dirty="0">
                <a:latin typeface="Arial Narrow" pitchFamily="34" charset="0"/>
              </a:rPr>
              <a:t> yang  </a:t>
            </a:r>
            <a:r>
              <a:rPr lang="en-ID" dirty="0" err="1">
                <a:latin typeface="Arial Narrow" pitchFamily="34" charset="0"/>
              </a:rPr>
              <a:t>akan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membahagiakan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dan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>
                <a:latin typeface="Arial Narrow" pitchFamily="34" charset="0"/>
              </a:rPr>
              <a:t>menyelamatkan</a:t>
            </a:r>
            <a:endParaRPr lang="en-ID" dirty="0">
              <a:latin typeface="Arial Narrow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6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Makna</a:t>
            </a:r>
            <a:r>
              <a:rPr lang="en-US" dirty="0" smtClean="0"/>
              <a:t> Agama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Bagi</a:t>
            </a:r>
            <a:r>
              <a:rPr lang="en-US" dirty="0" smtClean="0"/>
              <a:t>  </a:t>
            </a:r>
            <a:r>
              <a:rPr lang="en-US" dirty="0" err="1"/>
              <a:t>manusia</a:t>
            </a:r>
            <a:r>
              <a:rPr lang="en-US" dirty="0"/>
              <a:t>,  agama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agama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pemersatu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, </a:t>
            </a:r>
            <a:r>
              <a:rPr lang="en-US" dirty="0" err="1" smtClean="0"/>
              <a:t>pegangan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norma-2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/>
              <a:t>. 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agama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ajaran-nya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rukun</a:t>
            </a:r>
            <a:r>
              <a:rPr lang="en-US" dirty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pemeluk-nya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 smtClean="0"/>
              <a:t>bertengkar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mengormati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yang 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</a:t>
            </a:r>
            <a:r>
              <a:rPr lang="en-US" dirty="0" err="1"/>
              <a:t>kerukunan</a:t>
            </a:r>
            <a:r>
              <a:rPr lang="en-US" dirty="0"/>
              <a:t>   </a:t>
            </a:r>
            <a:r>
              <a:rPr lang="en-US" dirty="0" err="1"/>
              <a:t>setiap</a:t>
            </a:r>
            <a:r>
              <a:rPr lang="en-US" dirty="0"/>
              <a:t>   orang   </a:t>
            </a:r>
            <a:r>
              <a:rPr lang="en-US" dirty="0" err="1"/>
              <a:t>dapat</a:t>
            </a:r>
            <a:r>
              <a:rPr lang="en-US" dirty="0"/>
              <a:t>   </a:t>
            </a:r>
            <a:r>
              <a:rPr lang="en-US" dirty="0" err="1"/>
              <a:t>hidup</a:t>
            </a:r>
            <a:r>
              <a:rPr lang="en-US" dirty="0"/>
              <a:t>   </a:t>
            </a:r>
            <a:r>
              <a:rPr lang="en-US" dirty="0" err="1"/>
              <a:t>berdampingan</a:t>
            </a:r>
            <a:r>
              <a:rPr lang="en-US" dirty="0"/>
              <a:t>   </a:t>
            </a:r>
            <a:r>
              <a:rPr lang="en-US" dirty="0" err="1"/>
              <a:t>dengan</a:t>
            </a:r>
            <a:r>
              <a:rPr lang="en-US" dirty="0"/>
              <a:t>   </a:t>
            </a:r>
            <a:r>
              <a:rPr lang="en-US" dirty="0" err="1"/>
              <a:t>damai</a:t>
            </a:r>
            <a:r>
              <a:rPr lang="en-US" dirty="0"/>
              <a:t>,  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berbagi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kegembiraan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 yang  </a:t>
            </a:r>
            <a:r>
              <a:rPr lang="en-US" dirty="0" err="1"/>
              <a:t>rukun</a:t>
            </a:r>
            <a:r>
              <a:rPr lang="en-US" dirty="0"/>
              <a:t>  </a:t>
            </a:r>
            <a:r>
              <a:rPr lang="en-US" dirty="0" err="1"/>
              <a:t>terdapat</a:t>
            </a:r>
            <a:r>
              <a:rPr lang="en-US" dirty="0"/>
              <a:t>  </a:t>
            </a:r>
            <a:r>
              <a:rPr lang="en-US" dirty="0" err="1"/>
              <a:t>sikap</a:t>
            </a:r>
            <a:r>
              <a:rPr lang="en-US" dirty="0"/>
              <a:t>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empati</a:t>
            </a:r>
            <a:r>
              <a:rPr lang="en-US" dirty="0"/>
              <a:t>,  yak-</a:t>
            </a:r>
            <a:r>
              <a:rPr lang="en-US" dirty="0" err="1"/>
              <a:t>ni</a:t>
            </a:r>
            <a:r>
              <a:rPr lang="en-US" dirty="0"/>
              <a:t> rasa </a:t>
            </a:r>
            <a:r>
              <a:rPr lang="en-US" dirty="0" err="1"/>
              <a:t>senasib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sepenanggungan</a:t>
            </a:r>
            <a:r>
              <a:rPr lang="en-US" dirty="0"/>
              <a:t>,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penderi-taan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rasa </a:t>
            </a:r>
            <a:r>
              <a:rPr lang="en-US" dirty="0" err="1"/>
              <a:t>solidaritas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Macam-macam</a:t>
            </a:r>
            <a:r>
              <a:rPr lang="en-US" sz="2400" dirty="0" smtClean="0"/>
              <a:t> Agama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i="1" dirty="0"/>
              <a:t>1.   Agama </a:t>
            </a:r>
            <a:r>
              <a:rPr lang="en-US" sz="3800" b="1" i="1" dirty="0" err="1"/>
              <a:t>kodrati</a:t>
            </a:r>
            <a:r>
              <a:rPr lang="en-US" sz="3800" b="1" i="1" dirty="0"/>
              <a:t> (</a:t>
            </a:r>
            <a:r>
              <a:rPr lang="en-US" sz="3800" b="1" i="1" dirty="0" err="1"/>
              <a:t>alamiah</a:t>
            </a:r>
            <a:r>
              <a:rPr lang="en-US" sz="3800" b="1" i="1" dirty="0"/>
              <a:t>)</a:t>
            </a:r>
            <a:endParaRPr lang="en-ID" sz="3800" dirty="0"/>
          </a:p>
          <a:p>
            <a:r>
              <a:rPr lang="en-US" sz="3500" dirty="0" err="1"/>
              <a:t>Pendiri</a:t>
            </a:r>
            <a:r>
              <a:rPr lang="en-US" sz="3500" dirty="0"/>
              <a:t> agama </a:t>
            </a:r>
            <a:r>
              <a:rPr lang="en-US" sz="3500" dirty="0" err="1"/>
              <a:t>kodrati</a:t>
            </a:r>
            <a:r>
              <a:rPr lang="en-US" sz="3500" dirty="0"/>
              <a:t> (</a:t>
            </a:r>
            <a:r>
              <a:rPr lang="en-US" sz="3500" dirty="0" err="1"/>
              <a:t>alamiah</a:t>
            </a:r>
            <a:r>
              <a:rPr lang="en-US" sz="3500" dirty="0"/>
              <a:t>)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seorang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biasa</a:t>
            </a:r>
            <a:r>
              <a:rPr lang="en-US" sz="3500" dirty="0"/>
              <a:t>. </a:t>
            </a:r>
            <a:r>
              <a:rPr lang="en-US" sz="3500" dirty="0" err="1"/>
              <a:t>Dalam</a:t>
            </a:r>
            <a:r>
              <a:rPr lang="en-US" sz="3500" dirty="0"/>
              <a:t> agama </a:t>
            </a:r>
            <a:r>
              <a:rPr lang="en-US" sz="3500" dirty="0" err="1"/>
              <a:t>kodrati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 smtClean="0"/>
              <a:t>berusa</a:t>
            </a:r>
            <a:r>
              <a:rPr lang="en-US" sz="3500" dirty="0" smtClean="0"/>
              <a:t>-ha </a:t>
            </a:r>
            <a:r>
              <a:rPr lang="en-US" sz="3500" dirty="0" err="1"/>
              <a:t>mencari</a:t>
            </a:r>
            <a:r>
              <a:rPr lang="en-US" sz="3500" dirty="0"/>
              <a:t> </a:t>
            </a:r>
            <a:r>
              <a:rPr lang="en-US" sz="3500" dirty="0" err="1"/>
              <a:t>penciptanya</a:t>
            </a:r>
            <a:r>
              <a:rPr lang="en-US" sz="3500" dirty="0"/>
              <a:t> (</a:t>
            </a:r>
            <a:r>
              <a:rPr lang="en-US" sz="3500" dirty="0" err="1"/>
              <a:t>Tuhan</a:t>
            </a:r>
            <a:r>
              <a:rPr lang="en-US" sz="3500" dirty="0"/>
              <a:t>) </a:t>
            </a:r>
            <a:r>
              <a:rPr lang="en-US" sz="3500" dirty="0" err="1"/>
              <a:t>karena</a:t>
            </a:r>
            <a:r>
              <a:rPr lang="en-US" sz="3500" dirty="0"/>
              <a:t> </a:t>
            </a:r>
            <a:r>
              <a:rPr lang="en-US" sz="3500" dirty="0" err="1"/>
              <a:t>ingin</a:t>
            </a:r>
            <a:r>
              <a:rPr lang="en-US" sz="3500" dirty="0"/>
              <a:t> </a:t>
            </a:r>
            <a:r>
              <a:rPr lang="en-US" sz="3500" dirty="0" err="1"/>
              <a:t>membereskan</a:t>
            </a:r>
            <a:r>
              <a:rPr lang="en-US" sz="3500" dirty="0"/>
              <a:t> </a:t>
            </a:r>
            <a:r>
              <a:rPr lang="en-US" sz="3500" dirty="0" err="1"/>
              <a:t>hubungannya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Dia. Isi </a:t>
            </a:r>
            <a:r>
              <a:rPr lang="en-US" sz="3500" dirty="0" err="1"/>
              <a:t>ajarannya</a:t>
            </a:r>
            <a:r>
              <a:rPr lang="en-US" sz="3500" dirty="0"/>
              <a:t> </a:t>
            </a:r>
            <a:r>
              <a:rPr lang="en-US" sz="3500" dirty="0" err="1"/>
              <a:t>berbobot</a:t>
            </a:r>
            <a:r>
              <a:rPr lang="en-US" sz="3500" dirty="0"/>
              <a:t> </a:t>
            </a:r>
            <a:r>
              <a:rPr lang="en-US" sz="3500" dirty="0" err="1"/>
              <a:t>manusiawi</a:t>
            </a:r>
            <a:r>
              <a:rPr lang="en-US" sz="3500" dirty="0"/>
              <a:t>. </a:t>
            </a:r>
            <a:r>
              <a:rPr lang="en-US" sz="3500" dirty="0" err="1"/>
              <a:t>Walau</a:t>
            </a:r>
            <a:r>
              <a:rPr lang="en-US" sz="3500" dirty="0"/>
              <a:t> </a:t>
            </a:r>
            <a:r>
              <a:rPr lang="en-US" sz="3500" dirty="0" err="1"/>
              <a:t>demikian</a:t>
            </a:r>
            <a:r>
              <a:rPr lang="en-US" sz="3500" dirty="0"/>
              <a:t> </a:t>
            </a:r>
            <a:r>
              <a:rPr lang="en-US" sz="3500" dirty="0" err="1"/>
              <a:t>harus</a:t>
            </a:r>
            <a:r>
              <a:rPr lang="en-US" sz="3500" dirty="0"/>
              <a:t> </a:t>
            </a:r>
            <a:r>
              <a:rPr lang="en-US" sz="3500" dirty="0" err="1"/>
              <a:t>diakui</a:t>
            </a:r>
            <a:r>
              <a:rPr lang="en-US" sz="3500" dirty="0"/>
              <a:t> pula </a:t>
            </a:r>
            <a:r>
              <a:rPr lang="en-US" sz="3500" dirty="0" err="1"/>
              <a:t>bahwa</a:t>
            </a:r>
            <a:r>
              <a:rPr lang="en-US" sz="3500" dirty="0"/>
              <a:t> di </a:t>
            </a:r>
            <a:r>
              <a:rPr lang="en-US" sz="3500" dirty="0" err="1"/>
              <a:t>dalammya</a:t>
            </a:r>
            <a:r>
              <a:rPr lang="en-US" sz="3500" dirty="0"/>
              <a:t> </a:t>
            </a:r>
            <a:r>
              <a:rPr lang="en-US" sz="3500" dirty="0" err="1"/>
              <a:t>terdapat</a:t>
            </a:r>
            <a:r>
              <a:rPr lang="en-US" sz="3500" dirty="0"/>
              <a:t> </a:t>
            </a:r>
            <a:r>
              <a:rPr lang="en-US" sz="3500" dirty="0" err="1"/>
              <a:t>bobot</a:t>
            </a:r>
            <a:r>
              <a:rPr lang="en-US" sz="3500" dirty="0"/>
              <a:t> </a:t>
            </a:r>
            <a:r>
              <a:rPr lang="en-US" sz="3500" dirty="0" err="1" smtClean="0"/>
              <a:t>kebaikan-nya</a:t>
            </a:r>
            <a:r>
              <a:rPr lang="en-US" sz="3500" dirty="0" smtClean="0"/>
              <a:t> </a:t>
            </a:r>
            <a:r>
              <a:rPr lang="en-US" sz="3500" dirty="0" err="1"/>
              <a:t>juga</a:t>
            </a:r>
            <a:r>
              <a:rPr lang="en-US" sz="3500" dirty="0"/>
              <a:t>. </a:t>
            </a:r>
            <a:r>
              <a:rPr lang="en-US" sz="3500" dirty="0" err="1"/>
              <a:t>Namun</a:t>
            </a:r>
            <a:r>
              <a:rPr lang="en-US" sz="3500" dirty="0"/>
              <a:t> </a:t>
            </a:r>
            <a:r>
              <a:rPr lang="en-US" sz="3500" dirty="0" err="1" smtClean="0"/>
              <a:t>kebenaran-kebenaran</a:t>
            </a:r>
            <a:r>
              <a:rPr lang="en-US" sz="3500" dirty="0" smtClean="0"/>
              <a:t> </a:t>
            </a:r>
            <a:r>
              <a:rPr lang="en-US" sz="3500" dirty="0"/>
              <a:t>yang </a:t>
            </a:r>
            <a:r>
              <a:rPr lang="en-US" sz="3500" dirty="0" err="1"/>
              <a:t>diajarkan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yang </a:t>
            </a:r>
            <a:r>
              <a:rPr lang="en-US" sz="3500" dirty="0" err="1"/>
              <a:t>harus</a:t>
            </a:r>
            <a:r>
              <a:rPr lang="en-US" sz="3500" dirty="0"/>
              <a:t> </a:t>
            </a:r>
            <a:r>
              <a:rPr lang="en-US" sz="3500" dirty="0" err="1"/>
              <a:t>dipercayai</a:t>
            </a:r>
            <a:r>
              <a:rPr lang="en-US" sz="3500" dirty="0"/>
              <a:t> </a:t>
            </a:r>
            <a:r>
              <a:rPr lang="en-US" sz="3500" dirty="0" err="1"/>
              <a:t>hanya</a:t>
            </a:r>
            <a:r>
              <a:rPr lang="en-US" sz="3500" dirty="0"/>
              <a:t> </a:t>
            </a:r>
            <a:r>
              <a:rPr lang="en-US" sz="3500" dirty="0" err="1"/>
              <a:t>bersifat</a:t>
            </a:r>
            <a:r>
              <a:rPr lang="en-US" sz="3500" dirty="0"/>
              <a:t> </a:t>
            </a:r>
            <a:r>
              <a:rPr lang="en-US" sz="3500" dirty="0" err="1"/>
              <a:t>kodrati</a:t>
            </a:r>
            <a:r>
              <a:rPr lang="en-US" sz="3500" dirty="0"/>
              <a:t>,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dijangkau</a:t>
            </a:r>
            <a:r>
              <a:rPr lang="en-US" sz="3500" dirty="0"/>
              <a:t>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otak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karena</a:t>
            </a:r>
            <a:r>
              <a:rPr lang="en-US" sz="3500" dirty="0"/>
              <a:t> </a:t>
            </a:r>
            <a:r>
              <a:rPr lang="en-US" sz="3500" dirty="0" err="1" smtClean="0"/>
              <a:t>kebenaran-kebenaran</a:t>
            </a:r>
            <a:r>
              <a:rPr lang="en-US" sz="3500" dirty="0" smtClean="0"/>
              <a:t> </a:t>
            </a:r>
            <a:r>
              <a:rPr lang="en-US" sz="3500" dirty="0" err="1"/>
              <a:t>itu</a:t>
            </a:r>
            <a:r>
              <a:rPr lang="en-US" sz="3500" dirty="0"/>
              <a:t> </a:t>
            </a:r>
            <a:r>
              <a:rPr lang="en-US" sz="3500" dirty="0" err="1"/>
              <a:t>memang</a:t>
            </a:r>
            <a:r>
              <a:rPr lang="en-US" sz="3500" dirty="0"/>
              <a:t> </a:t>
            </a:r>
            <a:r>
              <a:rPr lang="en-US" sz="3500" dirty="0" err="1"/>
              <a:t>berasal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hasil</a:t>
            </a:r>
            <a:r>
              <a:rPr lang="en-US" sz="3500" dirty="0"/>
              <a:t> </a:t>
            </a:r>
            <a:r>
              <a:rPr lang="en-US" sz="3500" dirty="0" err="1"/>
              <a:t>pemikiran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. </a:t>
            </a:r>
            <a:r>
              <a:rPr lang="en-US" sz="3500" dirty="0" err="1"/>
              <a:t>Sudah</a:t>
            </a:r>
            <a:r>
              <a:rPr lang="en-US" sz="3500" dirty="0"/>
              <a:t> </a:t>
            </a:r>
            <a:r>
              <a:rPr lang="en-US" sz="3500" dirty="0" err="1"/>
              <a:t>barang</a:t>
            </a:r>
            <a:r>
              <a:rPr lang="en-US" sz="3500" dirty="0"/>
              <a:t> </a:t>
            </a:r>
            <a:r>
              <a:rPr lang="en-US" sz="3500" dirty="0" err="1"/>
              <a:t>tentu</a:t>
            </a:r>
            <a:r>
              <a:rPr lang="en-US" sz="3500" dirty="0"/>
              <a:t> </a:t>
            </a:r>
            <a:r>
              <a:rPr lang="en-US" sz="3500" dirty="0" err="1"/>
              <a:t>bahwa</a:t>
            </a:r>
            <a:r>
              <a:rPr lang="en-US" sz="3500" dirty="0"/>
              <a:t>  </a:t>
            </a:r>
            <a:r>
              <a:rPr lang="en-US" sz="3500" dirty="0" err="1"/>
              <a:t>pemeluk-pemeluknya</a:t>
            </a:r>
            <a:r>
              <a:rPr lang="en-US" sz="3500" dirty="0"/>
              <a:t>  </a:t>
            </a:r>
            <a:r>
              <a:rPr lang="en-US" sz="3500" dirty="0" err="1"/>
              <a:t>dapat</a:t>
            </a:r>
            <a:r>
              <a:rPr lang="en-US" sz="3500" dirty="0"/>
              <a:t>  </a:t>
            </a:r>
            <a:r>
              <a:rPr lang="en-US" sz="3500" dirty="0" err="1"/>
              <a:t>menjadi</a:t>
            </a:r>
            <a:r>
              <a:rPr lang="en-US" sz="3500" dirty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 yang  </a:t>
            </a:r>
            <a:r>
              <a:rPr lang="en-US" sz="3500" dirty="0" err="1"/>
              <a:t>baik</a:t>
            </a:r>
            <a:r>
              <a:rPr lang="en-US" sz="3500" dirty="0"/>
              <a:t>,  </a:t>
            </a:r>
            <a:r>
              <a:rPr lang="en-US" sz="3500" dirty="0" err="1"/>
              <a:t>berbudi</a:t>
            </a:r>
            <a:r>
              <a:rPr lang="en-US" sz="3500" dirty="0"/>
              <a:t>  </a:t>
            </a:r>
            <a:r>
              <a:rPr lang="en-US" sz="3500" dirty="0" err="1"/>
              <a:t>luhur</a:t>
            </a:r>
            <a:r>
              <a:rPr lang="en-US" sz="3500" dirty="0"/>
              <a:t>,  </a:t>
            </a:r>
            <a:r>
              <a:rPr lang="en-US" sz="3500" dirty="0" err="1"/>
              <a:t>dapat</a:t>
            </a:r>
            <a:r>
              <a:rPr lang="en-ID" sz="3500" dirty="0"/>
              <a:t> </a:t>
            </a:r>
            <a:r>
              <a:rPr lang="en-US" sz="3500" dirty="0" err="1"/>
              <a:t>membantu</a:t>
            </a:r>
            <a:r>
              <a:rPr lang="en-US" sz="3500" dirty="0"/>
              <a:t>  </a:t>
            </a:r>
            <a:r>
              <a:rPr lang="en-US" sz="3500" dirty="0" err="1"/>
              <a:t>datangnya</a:t>
            </a:r>
            <a:r>
              <a:rPr lang="en-US" sz="3500" dirty="0"/>
              <a:t>  </a:t>
            </a:r>
            <a:r>
              <a:rPr lang="en-US" sz="3500" dirty="0" err="1"/>
              <a:t>ketenteraman</a:t>
            </a:r>
            <a:r>
              <a:rPr lang="en-US" sz="3500" dirty="0"/>
              <a:t>  </a:t>
            </a:r>
            <a:r>
              <a:rPr lang="en-US" sz="3500" dirty="0" err="1"/>
              <a:t>dan</a:t>
            </a:r>
            <a:r>
              <a:rPr lang="en-US" sz="3500" dirty="0"/>
              <a:t>  </a:t>
            </a:r>
            <a:r>
              <a:rPr lang="en-US" sz="3500" dirty="0" err="1"/>
              <a:t>kesejahteraan</a:t>
            </a:r>
            <a:r>
              <a:rPr lang="en-US" sz="3500" dirty="0"/>
              <a:t>  </a:t>
            </a:r>
            <a:r>
              <a:rPr lang="en-US" sz="3500" dirty="0" err="1"/>
              <a:t>masyarakat</a:t>
            </a:r>
            <a:r>
              <a:rPr lang="en-US" sz="3500" dirty="0"/>
              <a:t>,  </a:t>
            </a:r>
            <a:r>
              <a:rPr lang="en-US" sz="3500" dirty="0" err="1"/>
              <a:t>contohnya</a:t>
            </a:r>
            <a:r>
              <a:rPr lang="en-US" sz="3500" dirty="0"/>
              <a:t> 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kebatinan</a:t>
            </a:r>
            <a:r>
              <a:rPr lang="en-US" sz="3500" dirty="0"/>
              <a:t>.</a:t>
            </a:r>
            <a:endParaRPr lang="en-ID" sz="3500" dirty="0"/>
          </a:p>
          <a:p>
            <a:pPr marL="0" indent="0">
              <a:buNone/>
            </a:pPr>
            <a:r>
              <a:rPr lang="en-US" b="1" i="1" dirty="0"/>
              <a:t>2</a:t>
            </a:r>
            <a:r>
              <a:rPr lang="en-US" sz="3800" b="1" i="1" dirty="0"/>
              <a:t>.  Agama </a:t>
            </a:r>
            <a:r>
              <a:rPr lang="en-US" sz="3800" b="1" i="1" dirty="0" err="1"/>
              <a:t>wahyu</a:t>
            </a:r>
            <a:endParaRPr lang="en-ID" sz="3800" dirty="0"/>
          </a:p>
          <a:p>
            <a:r>
              <a:rPr lang="en-US" sz="3500" dirty="0" err="1"/>
              <a:t>Pendiri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pencipta</a:t>
            </a:r>
            <a:r>
              <a:rPr lang="en-US" sz="3500" dirty="0"/>
              <a:t> agama </a:t>
            </a:r>
            <a:r>
              <a:rPr lang="en-US" sz="3500" dirty="0" err="1"/>
              <a:t>ini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Allah </a:t>
            </a:r>
            <a:r>
              <a:rPr lang="en-US" sz="3500" dirty="0" err="1"/>
              <a:t>sendiri</a:t>
            </a:r>
            <a:r>
              <a:rPr lang="en-US" sz="3500" dirty="0"/>
              <a:t>, yang </a:t>
            </a:r>
            <a:r>
              <a:rPr lang="en-US" sz="3500" dirty="0" err="1"/>
              <a:t>memperkenalkan</a:t>
            </a:r>
            <a:r>
              <a:rPr lang="en-US" sz="3500" dirty="0"/>
              <a:t> </a:t>
            </a:r>
            <a:r>
              <a:rPr lang="en-US" sz="3500" dirty="0" err="1"/>
              <a:t>diri</a:t>
            </a:r>
            <a:r>
              <a:rPr lang="en-ID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kehendak-Nya</a:t>
            </a:r>
            <a:r>
              <a:rPr lang="en-US" sz="3500" dirty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. Allah </a:t>
            </a:r>
            <a:r>
              <a:rPr lang="en-US" sz="3500" dirty="0" err="1"/>
              <a:t>membeberkan</a:t>
            </a:r>
            <a:r>
              <a:rPr lang="en-US" sz="3500" dirty="0"/>
              <a:t> </a:t>
            </a:r>
            <a:r>
              <a:rPr lang="en-US" sz="3500" dirty="0" err="1"/>
              <a:t>kehendak-Nya</a:t>
            </a:r>
            <a:r>
              <a:rPr lang="en-US" sz="3500" dirty="0"/>
              <a:t> </a:t>
            </a:r>
            <a:r>
              <a:rPr lang="en-US" sz="3500" dirty="0" err="1"/>
              <a:t>secara</a:t>
            </a:r>
            <a:r>
              <a:rPr lang="en-US" sz="3500" dirty="0"/>
              <a:t> </a:t>
            </a:r>
            <a:r>
              <a:rPr lang="en-US" sz="3500" dirty="0" err="1"/>
              <a:t>positif</a:t>
            </a:r>
            <a:r>
              <a:rPr lang="en-US" sz="3500" dirty="0"/>
              <a:t>,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memberitahukan</a:t>
            </a:r>
            <a:r>
              <a:rPr lang="en-US" sz="3500" dirty="0"/>
              <a:t> </a:t>
            </a:r>
            <a:r>
              <a:rPr lang="en-US" sz="3500" dirty="0" err="1" smtClean="0"/>
              <a:t>cara</a:t>
            </a:r>
            <a:r>
              <a:rPr lang="en-US" sz="3500" dirty="0" smtClean="0"/>
              <a:t>  </a:t>
            </a:r>
            <a:r>
              <a:rPr lang="en-US" sz="3500" dirty="0" err="1" smtClean="0"/>
              <a:t>bagai-mana</a:t>
            </a:r>
            <a:r>
              <a:rPr lang="en-US" sz="3500" dirty="0" smtClean="0"/>
              <a:t>  </a:t>
            </a:r>
            <a:r>
              <a:rPr lang="en-US" sz="3500" dirty="0" err="1"/>
              <a:t>Ia</a:t>
            </a:r>
            <a:r>
              <a:rPr lang="en-US" sz="3500" dirty="0"/>
              <a:t>  </a:t>
            </a:r>
            <a:r>
              <a:rPr lang="en-US" sz="3500" dirty="0" err="1"/>
              <a:t>mau</a:t>
            </a:r>
            <a:r>
              <a:rPr lang="en-US" sz="3500" dirty="0"/>
              <a:t>  </a:t>
            </a:r>
            <a:r>
              <a:rPr lang="en-US" sz="3500" dirty="0" err="1"/>
              <a:t>diabdi</a:t>
            </a:r>
            <a:r>
              <a:rPr lang="en-US" sz="3500" dirty="0"/>
              <a:t>.  </a:t>
            </a:r>
            <a:r>
              <a:rPr lang="en-US" sz="3500" dirty="0" err="1"/>
              <a:t>Jika</a:t>
            </a:r>
            <a:r>
              <a:rPr lang="en-US" sz="3500" dirty="0"/>
              <a:t>  </a:t>
            </a:r>
            <a:r>
              <a:rPr lang="en-US" sz="3500" dirty="0" err="1"/>
              <a:t>dalam</a:t>
            </a:r>
            <a:r>
              <a:rPr lang="en-US" sz="3500" dirty="0"/>
              <a:t> agama  </a:t>
            </a:r>
            <a:r>
              <a:rPr lang="en-US" sz="3500" dirty="0" err="1"/>
              <a:t>alamiah</a:t>
            </a:r>
            <a:r>
              <a:rPr lang="en-US" sz="3500" dirty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mencari</a:t>
            </a:r>
            <a:r>
              <a:rPr lang="en-US" sz="3500" dirty="0"/>
              <a:t> </a:t>
            </a:r>
            <a:r>
              <a:rPr lang="en-US" sz="3500" dirty="0" err="1"/>
              <a:t>Tuhan</a:t>
            </a:r>
            <a:r>
              <a:rPr lang="en-US" sz="3500" dirty="0"/>
              <a:t>, </a:t>
            </a:r>
            <a:r>
              <a:rPr lang="en-US" sz="3500" dirty="0" err="1"/>
              <a:t>maka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agama </a:t>
            </a:r>
            <a:r>
              <a:rPr lang="en-US" sz="3500" dirty="0" err="1"/>
              <a:t>wahyu</a:t>
            </a:r>
            <a:r>
              <a:rPr lang="en-US" sz="3500" dirty="0"/>
              <a:t> Allah yang </a:t>
            </a:r>
            <a:r>
              <a:rPr lang="en-US" sz="3500" dirty="0" err="1"/>
              <a:t>mencari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, </a:t>
            </a:r>
            <a:r>
              <a:rPr lang="en-US" sz="3500" dirty="0" err="1"/>
              <a:t>sehingga</a:t>
            </a:r>
            <a:r>
              <a:rPr lang="en-US" sz="3500" dirty="0"/>
              <a:t> </a:t>
            </a:r>
            <a:r>
              <a:rPr lang="en-US" sz="3500" dirty="0" err="1"/>
              <a:t>isi</a:t>
            </a:r>
            <a:r>
              <a:rPr lang="en-US" sz="3500" dirty="0"/>
              <a:t> </a:t>
            </a:r>
            <a:r>
              <a:rPr lang="en-US" sz="3500" dirty="0" err="1"/>
              <a:t>ajaran</a:t>
            </a:r>
            <a:r>
              <a:rPr lang="en-US" sz="3500" dirty="0"/>
              <a:t> yang </a:t>
            </a:r>
            <a:r>
              <a:rPr lang="en-US" sz="3500" dirty="0" err="1"/>
              <a:t>diterima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dipercayai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juga</a:t>
            </a:r>
            <a:r>
              <a:rPr lang="en-US" sz="3500" dirty="0"/>
              <a:t> </a:t>
            </a:r>
            <a:r>
              <a:rPr lang="en-US" sz="3500" dirty="0" err="1"/>
              <a:t>berbeda</a:t>
            </a:r>
            <a:r>
              <a:rPr lang="en-US" sz="3500" dirty="0"/>
              <a:t>. </a:t>
            </a:r>
            <a:r>
              <a:rPr lang="en-US" sz="3500" dirty="0" err="1"/>
              <a:t>Kecuali</a:t>
            </a:r>
            <a:r>
              <a:rPr lang="en-US" sz="3500" dirty="0"/>
              <a:t> </a:t>
            </a:r>
            <a:r>
              <a:rPr lang="en-US" sz="3500" dirty="0" err="1"/>
              <a:t>sejumlah</a:t>
            </a:r>
            <a:r>
              <a:rPr lang="en-US" sz="3500" dirty="0"/>
              <a:t> </a:t>
            </a:r>
            <a:r>
              <a:rPr lang="en-US" sz="3500" dirty="0" err="1"/>
              <a:t>ajaran</a:t>
            </a:r>
            <a:r>
              <a:rPr lang="en-US" sz="3500" dirty="0"/>
              <a:t> yang </a:t>
            </a:r>
            <a:r>
              <a:rPr lang="en-US" sz="3500" dirty="0" err="1"/>
              <a:t>berbobot</a:t>
            </a:r>
            <a:r>
              <a:rPr lang="en-US" sz="3500" dirty="0"/>
              <a:t> </a:t>
            </a:r>
            <a:r>
              <a:rPr lang="en-US" sz="3500" dirty="0" err="1"/>
              <a:t>manusiawi</a:t>
            </a:r>
            <a:r>
              <a:rPr lang="en-US" sz="3500" dirty="0"/>
              <a:t>, </a:t>
            </a:r>
            <a:r>
              <a:rPr lang="en-US" sz="3500" dirty="0" err="1"/>
              <a:t>masih</a:t>
            </a:r>
            <a:r>
              <a:rPr lang="en-US" sz="3500" dirty="0"/>
              <a:t> </a:t>
            </a:r>
            <a:r>
              <a:rPr lang="en-US" sz="3500" dirty="0" err="1"/>
              <a:t>terdapat</a:t>
            </a:r>
            <a:r>
              <a:rPr lang="en-US" sz="3500" dirty="0"/>
              <a:t> </a:t>
            </a:r>
            <a:r>
              <a:rPr lang="en-US" sz="3500" dirty="0" err="1"/>
              <a:t>sejumlah</a:t>
            </a:r>
            <a:r>
              <a:rPr lang="en-US" sz="3500" dirty="0"/>
              <a:t> </a:t>
            </a:r>
            <a:r>
              <a:rPr lang="en-US" sz="3500" dirty="0" err="1"/>
              <a:t>kebenaran</a:t>
            </a:r>
            <a:r>
              <a:rPr lang="en-US" sz="3500" dirty="0"/>
              <a:t> yang </a:t>
            </a:r>
            <a:r>
              <a:rPr lang="en-US" sz="3500" dirty="0" err="1"/>
              <a:t>bersifat</a:t>
            </a:r>
            <a:r>
              <a:rPr lang="en-US" sz="3500" dirty="0"/>
              <a:t> </a:t>
            </a:r>
            <a:r>
              <a:rPr lang="en-US" sz="3500" dirty="0" err="1"/>
              <a:t>adikodrati</a:t>
            </a:r>
            <a:r>
              <a:rPr lang="en-US" sz="3500" dirty="0"/>
              <a:t> (</a:t>
            </a:r>
            <a:r>
              <a:rPr lang="en-US" sz="3500" dirty="0" err="1"/>
              <a:t>supranatural</a:t>
            </a:r>
            <a:r>
              <a:rPr lang="en-US" sz="3500" dirty="0"/>
              <a:t>). </a:t>
            </a:r>
            <a:r>
              <a:rPr lang="en-US" sz="3500" dirty="0" err="1"/>
              <a:t>Artinya</a:t>
            </a:r>
            <a:r>
              <a:rPr lang="en-US" sz="3500" dirty="0"/>
              <a:t> </a:t>
            </a:r>
            <a:r>
              <a:rPr lang="en-US" sz="3500" dirty="0" err="1" smtClean="0"/>
              <a:t>kebenaran-kebenaran</a:t>
            </a:r>
            <a:r>
              <a:rPr lang="en-US" sz="3500" dirty="0" smtClean="0"/>
              <a:t> </a:t>
            </a:r>
            <a:r>
              <a:rPr lang="en-US" sz="3500" dirty="0" err="1"/>
              <a:t>tersebut</a:t>
            </a:r>
            <a:r>
              <a:rPr lang="en-US" sz="3500" dirty="0"/>
              <a:t>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diperoleh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dunia</a:t>
            </a:r>
            <a:r>
              <a:rPr lang="en-US" sz="3500" dirty="0"/>
              <a:t> </a:t>
            </a:r>
            <a:r>
              <a:rPr lang="en-US" sz="3500" dirty="0" err="1"/>
              <a:t>ini</a:t>
            </a:r>
            <a:r>
              <a:rPr lang="en-US" sz="3500" dirty="0"/>
              <a:t> </a:t>
            </a:r>
            <a:r>
              <a:rPr lang="en-US" sz="3500" dirty="0" err="1"/>
              <a:t>karena</a:t>
            </a:r>
            <a:r>
              <a:rPr lang="en-US" sz="3500" dirty="0"/>
              <a:t> </a:t>
            </a:r>
            <a:r>
              <a:rPr lang="en-US" sz="3500" dirty="0" err="1"/>
              <a:t>ajaran</a:t>
            </a:r>
            <a:r>
              <a:rPr lang="en-US" sz="3500" dirty="0"/>
              <a:t> </a:t>
            </a:r>
            <a:r>
              <a:rPr lang="en-US" sz="3500" dirty="0" err="1"/>
              <a:t>tersebut</a:t>
            </a:r>
            <a:r>
              <a:rPr lang="en-US" sz="3500" dirty="0"/>
              <a:t> </a:t>
            </a:r>
            <a:r>
              <a:rPr lang="en-US" sz="3500" dirty="0" err="1"/>
              <a:t>mengatasi</a:t>
            </a:r>
            <a:r>
              <a:rPr lang="en-US" sz="3500" dirty="0"/>
              <a:t> </a:t>
            </a:r>
            <a:r>
              <a:rPr lang="en-US" sz="3500" dirty="0" err="1"/>
              <a:t>kemampuan</a:t>
            </a:r>
            <a:r>
              <a:rPr lang="en-US" sz="3500" dirty="0"/>
              <a:t> </a:t>
            </a:r>
            <a:r>
              <a:rPr lang="en-US" sz="3500" dirty="0" err="1"/>
              <a:t>daya</a:t>
            </a:r>
            <a:r>
              <a:rPr lang="en-US" sz="3500" dirty="0"/>
              <a:t> </a:t>
            </a:r>
            <a:r>
              <a:rPr lang="en-US" sz="3500" dirty="0" err="1"/>
              <a:t>tangkap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tak</a:t>
            </a:r>
            <a:r>
              <a:rPr lang="en-US" sz="3500" dirty="0"/>
              <a:t>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 smtClean="0"/>
              <a:t>dikejar</a:t>
            </a:r>
            <a:r>
              <a:rPr lang="en-US" sz="3500" dirty="0" smtClean="0"/>
              <a:t>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kemajuan</a:t>
            </a:r>
            <a:r>
              <a:rPr lang="en-US" sz="3500" dirty="0"/>
              <a:t> </a:t>
            </a:r>
            <a:r>
              <a:rPr lang="en-US" sz="3500" dirty="0" err="1"/>
              <a:t>ilmu</a:t>
            </a:r>
            <a:r>
              <a:rPr lang="en-US" sz="3500" dirty="0"/>
              <a:t> </a:t>
            </a:r>
            <a:r>
              <a:rPr lang="en-US" sz="3500" dirty="0" err="1"/>
              <a:t>pengetahuan</a:t>
            </a:r>
            <a:r>
              <a:rPr lang="en-US" sz="3500" dirty="0" smtClean="0"/>
              <a:t>.</a:t>
            </a:r>
          </a:p>
          <a:p>
            <a:r>
              <a:rPr lang="en-US" sz="3500" dirty="0" err="1"/>
              <a:t>Manusia</a:t>
            </a:r>
            <a:r>
              <a:rPr lang="en-US" sz="3500" dirty="0"/>
              <a:t>  </a:t>
            </a:r>
            <a:r>
              <a:rPr lang="en-US" sz="3500" dirty="0" err="1"/>
              <a:t>mau</a:t>
            </a:r>
            <a:r>
              <a:rPr lang="en-US" sz="3500" dirty="0"/>
              <a:t> </a:t>
            </a:r>
            <a:r>
              <a:rPr lang="en-US" sz="3500" dirty="0" err="1"/>
              <a:t>menganut</a:t>
            </a:r>
            <a:r>
              <a:rPr lang="en-US" sz="3500" dirty="0"/>
              <a:t> </a:t>
            </a:r>
            <a:r>
              <a:rPr lang="en-US" sz="3500" dirty="0" err="1"/>
              <a:t>suatu</a:t>
            </a:r>
            <a:r>
              <a:rPr lang="en-US" sz="3500" dirty="0"/>
              <a:t> agama  </a:t>
            </a:r>
            <a:r>
              <a:rPr lang="en-US" sz="3500" dirty="0" err="1"/>
              <a:t>karena</a:t>
            </a:r>
            <a:r>
              <a:rPr lang="en-US" sz="3500" dirty="0"/>
              <a:t>  </a:t>
            </a:r>
            <a:r>
              <a:rPr lang="en-US" sz="3500" dirty="0" err="1"/>
              <a:t>didorong</a:t>
            </a:r>
            <a:r>
              <a:rPr lang="en-US" sz="3500" dirty="0"/>
              <a:t> 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kehendak</a:t>
            </a:r>
            <a:r>
              <a:rPr lang="en-US" sz="3500" dirty="0"/>
              <a:t> yang </a:t>
            </a:r>
            <a:r>
              <a:rPr lang="en-US" sz="3500" dirty="0" err="1"/>
              <a:t>kuat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baik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benar</a:t>
            </a:r>
            <a:r>
              <a:rPr lang="en-US" sz="3500" dirty="0"/>
              <a:t> </a:t>
            </a:r>
            <a:r>
              <a:rPr lang="en-US" sz="3500" dirty="0" err="1"/>
              <a:t>didunia</a:t>
            </a:r>
            <a:r>
              <a:rPr lang="en-US" sz="3500" dirty="0"/>
              <a:t> </a:t>
            </a:r>
            <a:r>
              <a:rPr lang="en-US" sz="3500" dirty="0" err="1"/>
              <a:t>ini</a:t>
            </a:r>
            <a:r>
              <a:rPr lang="en-US" sz="3500" dirty="0"/>
              <a:t> </a:t>
            </a:r>
            <a:r>
              <a:rPr lang="en-US" sz="3500" dirty="0" err="1"/>
              <a:t>sesuai</a:t>
            </a:r>
            <a:r>
              <a:rPr lang="en-US" sz="3500" dirty="0"/>
              <a:t> </a:t>
            </a:r>
            <a:r>
              <a:rPr lang="en-US" sz="3500" dirty="0" err="1"/>
              <a:t>kehendak</a:t>
            </a:r>
            <a:r>
              <a:rPr lang="en-US" sz="3500" dirty="0"/>
              <a:t> </a:t>
            </a:r>
            <a:r>
              <a:rPr lang="en-US" sz="3500" dirty="0" err="1"/>
              <a:t>Tuhan</a:t>
            </a:r>
            <a:r>
              <a:rPr lang="en-US" sz="3500" dirty="0"/>
              <a:t>.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karena</a:t>
            </a:r>
            <a:r>
              <a:rPr lang="en-US" sz="3500" dirty="0"/>
              <a:t> </a:t>
            </a:r>
            <a:r>
              <a:rPr lang="en-US" sz="3500" dirty="0" err="1"/>
              <a:t>itu</a:t>
            </a:r>
            <a:r>
              <a:rPr lang="en-US" sz="3500" dirty="0"/>
              <a:t>,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 smtClean="0"/>
              <a:t>beragama</a:t>
            </a:r>
            <a:r>
              <a:rPr lang="en-US" sz="3500" dirty="0" smtClean="0"/>
              <a:t> </a:t>
            </a:r>
            <a:r>
              <a:rPr lang="en-US" sz="3500" dirty="0" err="1"/>
              <a:t>akan</a:t>
            </a:r>
            <a:r>
              <a:rPr lang="en-US" sz="3500" dirty="0"/>
              <a:t> </a:t>
            </a:r>
            <a:r>
              <a:rPr lang="en-US" sz="3500" dirty="0" err="1"/>
              <a:t>menjalin</a:t>
            </a:r>
            <a:r>
              <a:rPr lang="en-US" sz="3500" dirty="0"/>
              <a:t> </a:t>
            </a:r>
            <a:r>
              <a:rPr lang="en-US" sz="3500" dirty="0" err="1"/>
              <a:t>relasi</a:t>
            </a:r>
            <a:r>
              <a:rPr lang="en-US" sz="3500" dirty="0"/>
              <a:t> personal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Tuhan</a:t>
            </a:r>
            <a:r>
              <a:rPr lang="en-US" sz="3500" dirty="0"/>
              <a:t> yang </a:t>
            </a:r>
            <a:r>
              <a:rPr lang="en-US" sz="3500" dirty="0" err="1"/>
              <a:t>memberi</a:t>
            </a:r>
            <a:r>
              <a:rPr lang="en-US" sz="3500" dirty="0"/>
              <a:t> </a:t>
            </a:r>
            <a:r>
              <a:rPr lang="en-US" sz="3500" dirty="0" err="1"/>
              <a:t>tuntunan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suci</a:t>
            </a:r>
            <a:r>
              <a:rPr lang="en-US" sz="3500" dirty="0"/>
              <a:t> </a:t>
            </a:r>
            <a:r>
              <a:rPr lang="en-US" sz="3500" dirty="0" err="1"/>
              <a:t>lewat</a:t>
            </a:r>
            <a:r>
              <a:rPr lang="en-US" sz="3500" dirty="0"/>
              <a:t> </a:t>
            </a:r>
            <a:r>
              <a:rPr lang="en-US" sz="3500" dirty="0" err="1"/>
              <a:t>sabda-Nya</a:t>
            </a:r>
            <a:r>
              <a:rPr lang="en-US" sz="3500" dirty="0"/>
              <a:t>. </a:t>
            </a:r>
            <a:r>
              <a:rPr lang="en-US" sz="3500" dirty="0" err="1"/>
              <a:t>Motivasi</a:t>
            </a:r>
            <a:r>
              <a:rPr lang="en-US" sz="3500" dirty="0"/>
              <a:t> lain yang </a:t>
            </a:r>
            <a:r>
              <a:rPr lang="en-US" sz="3500" dirty="0" err="1"/>
              <a:t>juga</a:t>
            </a:r>
            <a:r>
              <a:rPr lang="en-US" sz="3500" dirty="0"/>
              <a:t> </a:t>
            </a:r>
            <a:r>
              <a:rPr lang="en-US" sz="3500" dirty="0" err="1"/>
              <a:t>mendorong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bergama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dorongan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menjalani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teratur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bernilai</a:t>
            </a:r>
            <a:r>
              <a:rPr lang="en-US" sz="3500" dirty="0"/>
              <a:t> yang </a:t>
            </a:r>
            <a:r>
              <a:rPr lang="en-US" sz="3500" dirty="0" err="1"/>
              <a:t>ditunjukkan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perbuatan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sehari-hari</a:t>
            </a:r>
            <a:r>
              <a:rPr lang="en-US" sz="3500" dirty="0" smtClean="0"/>
              <a:t>. </a:t>
            </a:r>
            <a:r>
              <a:rPr lang="en-US" sz="3500" dirty="0" err="1" smtClean="0"/>
              <a:t>Maka</a:t>
            </a:r>
            <a:r>
              <a:rPr lang="en-US" sz="3500" dirty="0" smtClean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yang  </a:t>
            </a:r>
            <a:r>
              <a:rPr lang="en-US" sz="3500" dirty="0" err="1"/>
              <a:t>beragama</a:t>
            </a:r>
            <a:r>
              <a:rPr lang="en-US" sz="3500" dirty="0"/>
              <a:t>  </a:t>
            </a:r>
            <a:r>
              <a:rPr lang="en-US" sz="3500" dirty="0" err="1"/>
              <a:t>akan</a:t>
            </a:r>
            <a:r>
              <a:rPr lang="en-US" sz="3500" dirty="0"/>
              <a:t> </a:t>
            </a:r>
            <a:r>
              <a:rPr lang="en-US" sz="3500" dirty="0" err="1"/>
              <a:t>sangat</a:t>
            </a:r>
            <a:r>
              <a:rPr lang="en-US" sz="3500" dirty="0"/>
              <a:t> </a:t>
            </a:r>
            <a:r>
              <a:rPr lang="en-US" sz="3500" dirty="0" err="1"/>
              <a:t>memperhatikan</a:t>
            </a:r>
            <a:r>
              <a:rPr lang="en-US" sz="3500" dirty="0"/>
              <a:t> </a:t>
            </a:r>
            <a:r>
              <a:rPr lang="en-US" sz="3500" dirty="0" err="1"/>
              <a:t>pemuliaan</a:t>
            </a:r>
            <a:r>
              <a:rPr lang="en-US" sz="3500" dirty="0"/>
              <a:t> </a:t>
            </a:r>
            <a:r>
              <a:rPr lang="en-US" sz="3500" dirty="0" err="1"/>
              <a:t>Tuhan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praksis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yang </a:t>
            </a:r>
            <a:r>
              <a:rPr lang="en-US" sz="3500" dirty="0" err="1"/>
              <a:t>menunjukkan</a:t>
            </a:r>
            <a:r>
              <a:rPr lang="en-US" sz="3500" dirty="0"/>
              <a:t> </a:t>
            </a:r>
            <a:r>
              <a:rPr lang="en-US" sz="3500" dirty="0" err="1"/>
              <a:t>akhlak</a:t>
            </a:r>
            <a:r>
              <a:rPr lang="en-US" sz="3500" dirty="0"/>
              <a:t> yang </a:t>
            </a:r>
            <a:r>
              <a:rPr lang="en-US" sz="3500" dirty="0" err="1"/>
              <a:t>baik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suci</a:t>
            </a:r>
            <a:r>
              <a:rPr lang="en-US" sz="3500" dirty="0"/>
              <a:t>. </a:t>
            </a:r>
            <a:endParaRPr lang="en-US" sz="3500" dirty="0" smtClean="0"/>
          </a:p>
          <a:p>
            <a:r>
              <a:rPr lang="en-US" sz="3500" dirty="0" err="1" smtClean="0"/>
              <a:t>Masalah</a:t>
            </a:r>
            <a:r>
              <a:rPr lang="en-US" sz="3500" dirty="0" smtClean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beragama</a:t>
            </a:r>
            <a:r>
              <a:rPr lang="en-US" sz="3500" dirty="0"/>
              <a:t> </a:t>
            </a:r>
            <a:r>
              <a:rPr lang="en-US" sz="3500" dirty="0" err="1"/>
              <a:t>bukan</a:t>
            </a:r>
            <a:r>
              <a:rPr lang="en-US" sz="3500" dirty="0"/>
              <a:t> </a:t>
            </a:r>
            <a:r>
              <a:rPr lang="en-US" sz="3500" dirty="0" err="1"/>
              <a:t>hanya</a:t>
            </a:r>
            <a:r>
              <a:rPr lang="en-US" sz="3500" dirty="0"/>
              <a:t> </a:t>
            </a:r>
            <a:r>
              <a:rPr lang="en-US" sz="3500" dirty="0" err="1" smtClean="0"/>
              <a:t>menyangkut</a:t>
            </a:r>
            <a:r>
              <a:rPr lang="en-US" sz="3500" dirty="0" smtClean="0"/>
              <a:t> </a:t>
            </a:r>
            <a:r>
              <a:rPr lang="en-US" sz="3500" dirty="0" err="1"/>
              <a:t>aspek</a:t>
            </a:r>
            <a:r>
              <a:rPr lang="en-US" sz="3500" dirty="0"/>
              <a:t> </a:t>
            </a:r>
            <a:r>
              <a:rPr lang="en-US" sz="3500" dirty="0" err="1"/>
              <a:t>lahiriah</a:t>
            </a:r>
            <a:r>
              <a:rPr lang="en-US" sz="3500" dirty="0"/>
              <a:t> </a:t>
            </a:r>
            <a:r>
              <a:rPr lang="en-US" sz="3500" dirty="0" err="1"/>
              <a:t>saja</a:t>
            </a:r>
            <a:r>
              <a:rPr lang="en-US" sz="3500" dirty="0"/>
              <a:t>, </a:t>
            </a:r>
            <a:r>
              <a:rPr lang="en-US" sz="3500" dirty="0" err="1"/>
              <a:t>melainkan</a:t>
            </a:r>
            <a:r>
              <a:rPr lang="en-US" sz="3500" dirty="0"/>
              <a:t> </a:t>
            </a:r>
            <a:r>
              <a:rPr lang="en-US" sz="3500" dirty="0" err="1"/>
              <a:t>lebih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itu</a:t>
            </a:r>
            <a:r>
              <a:rPr lang="en-US" sz="3500" dirty="0"/>
              <a:t> </a:t>
            </a:r>
            <a:r>
              <a:rPr lang="en-US" sz="3500" dirty="0" err="1"/>
              <a:t>menyangkut</a:t>
            </a:r>
            <a:r>
              <a:rPr lang="en-US" sz="3500" dirty="0"/>
              <a:t> </a:t>
            </a:r>
            <a:r>
              <a:rPr lang="en-US" sz="3500" dirty="0" err="1"/>
              <a:t>aspek</a:t>
            </a:r>
            <a:r>
              <a:rPr lang="en-US" sz="3500" dirty="0"/>
              <a:t> </a:t>
            </a:r>
            <a:r>
              <a:rPr lang="en-US" sz="3500" dirty="0" err="1"/>
              <a:t>iman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social. </a:t>
            </a:r>
            <a:r>
              <a:rPr lang="en-US" sz="3500" dirty="0" err="1"/>
              <a:t>Dalam</a:t>
            </a:r>
            <a:r>
              <a:rPr lang="en-US" sz="3500" dirty="0"/>
              <a:t>  </a:t>
            </a:r>
            <a:r>
              <a:rPr lang="en-US" sz="3500" dirty="0" err="1"/>
              <a:t>dimensi</a:t>
            </a:r>
            <a:r>
              <a:rPr lang="en-US" sz="3500" dirty="0"/>
              <a:t>  </a:t>
            </a:r>
            <a:r>
              <a:rPr lang="en-US" sz="3500" dirty="0" err="1"/>
              <a:t>iman</a:t>
            </a:r>
            <a:r>
              <a:rPr lang="en-US" sz="3500" dirty="0"/>
              <a:t>, </a:t>
            </a:r>
            <a:r>
              <a:rPr lang="en-US" sz="3500" dirty="0" err="1" smtClean="0"/>
              <a:t>ajaran</a:t>
            </a:r>
            <a:r>
              <a:rPr lang="en-US" sz="3500" dirty="0" smtClean="0"/>
              <a:t> yang  </a:t>
            </a:r>
            <a:r>
              <a:rPr lang="en-US" sz="3500" dirty="0" err="1" smtClean="0"/>
              <a:t>berbeda</a:t>
            </a:r>
            <a:r>
              <a:rPr lang="en-US" sz="3500" dirty="0" smtClean="0"/>
              <a:t> </a:t>
            </a:r>
            <a:r>
              <a:rPr lang="en-US" sz="3500" dirty="0" err="1"/>
              <a:t>berpeluang</a:t>
            </a:r>
            <a:r>
              <a:rPr lang="en-US" sz="3500" dirty="0"/>
              <a:t>  </a:t>
            </a:r>
            <a:r>
              <a:rPr lang="en-US" sz="3500" dirty="0" err="1" smtClean="0"/>
              <a:t>untuk</a:t>
            </a:r>
            <a:r>
              <a:rPr lang="en-US" sz="3500" dirty="0" smtClean="0"/>
              <a:t> </a:t>
            </a:r>
            <a:r>
              <a:rPr lang="en-US" sz="3500" dirty="0" err="1"/>
              <a:t>menimbulkan</a:t>
            </a:r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en-US" sz="3500" dirty="0" err="1"/>
              <a:t>bukan</a:t>
            </a:r>
            <a:r>
              <a:rPr lang="en-US" sz="3500" dirty="0"/>
              <a:t> </a:t>
            </a:r>
            <a:r>
              <a:rPr lang="en-US" sz="3500" dirty="0" err="1" smtClean="0"/>
              <a:t>hanya</a:t>
            </a:r>
            <a:r>
              <a:rPr lang="en-US" sz="3500" dirty="0" smtClean="0"/>
              <a:t>   </a:t>
            </a:r>
            <a:r>
              <a:rPr lang="en-US" sz="3500" dirty="0" err="1"/>
              <a:t>diskusi</a:t>
            </a:r>
            <a:r>
              <a:rPr lang="en-US" sz="3500" dirty="0"/>
              <a:t>,   </a:t>
            </a:r>
            <a:r>
              <a:rPr lang="en-US" sz="3500" dirty="0" err="1"/>
              <a:t>tetapi</a:t>
            </a:r>
            <a:r>
              <a:rPr lang="en-US" sz="3500" dirty="0"/>
              <a:t>   </a:t>
            </a:r>
            <a:r>
              <a:rPr lang="en-US" sz="3500" dirty="0" err="1"/>
              <a:t>juga</a:t>
            </a:r>
            <a:r>
              <a:rPr lang="en-US" sz="3500" dirty="0"/>
              <a:t>   </a:t>
            </a:r>
            <a:r>
              <a:rPr lang="en-US" sz="3500" dirty="0" err="1"/>
              <a:t>perbandingan</a:t>
            </a:r>
            <a:r>
              <a:rPr lang="en-US" sz="3500" dirty="0"/>
              <a:t>.   </a:t>
            </a:r>
            <a:r>
              <a:rPr lang="en-US" sz="3500" dirty="0" err="1"/>
              <a:t>Maka</a:t>
            </a:r>
            <a:r>
              <a:rPr lang="en-US" sz="3500" dirty="0"/>
              <a:t>   </a:t>
            </a:r>
            <a:r>
              <a:rPr lang="en-US" sz="3500" dirty="0" err="1"/>
              <a:t>apabila</a:t>
            </a:r>
            <a:r>
              <a:rPr lang="en-US" sz="3500" dirty="0"/>
              <a:t>  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diantisipasi</a:t>
            </a:r>
            <a:r>
              <a:rPr lang="en-US" sz="3500" dirty="0"/>
              <a:t>, </a:t>
            </a:r>
            <a:r>
              <a:rPr lang="en-US" sz="3500" dirty="0" err="1"/>
              <a:t>umat</a:t>
            </a:r>
            <a:r>
              <a:rPr lang="en-US" sz="3500" dirty="0"/>
              <a:t> </a:t>
            </a:r>
            <a:r>
              <a:rPr lang="en-US" sz="3500" dirty="0" err="1"/>
              <a:t>beragama</a:t>
            </a:r>
            <a:r>
              <a:rPr lang="en-US" sz="3500" dirty="0"/>
              <a:t>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jatuh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klaim</a:t>
            </a:r>
            <a:r>
              <a:rPr lang="en-US" sz="3500" dirty="0"/>
              <a:t> </a:t>
            </a:r>
            <a:r>
              <a:rPr lang="en-US" sz="3500" dirty="0" err="1"/>
              <a:t>sebagai</a:t>
            </a:r>
            <a:r>
              <a:rPr lang="en-US" sz="3500" dirty="0"/>
              <a:t> </a:t>
            </a:r>
            <a:r>
              <a:rPr lang="en-US" sz="3500" dirty="0" err="1"/>
              <a:t>pihak</a:t>
            </a:r>
            <a:r>
              <a:rPr lang="en-US" sz="3500" dirty="0"/>
              <a:t> yang paling </a:t>
            </a:r>
            <a:r>
              <a:rPr lang="en-US" sz="3500" dirty="0" err="1"/>
              <a:t>benar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beragama</a:t>
            </a:r>
            <a:r>
              <a:rPr lang="en-US" sz="3500" dirty="0"/>
              <a:t>. </a:t>
            </a:r>
          </a:p>
          <a:p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dimensi</a:t>
            </a:r>
            <a:r>
              <a:rPr lang="en-US" sz="3500" dirty="0"/>
              <a:t> </a:t>
            </a:r>
            <a:r>
              <a:rPr lang="en-US" sz="3500" dirty="0" err="1"/>
              <a:t>sosial</a:t>
            </a:r>
            <a:r>
              <a:rPr lang="en-US" sz="3500" dirty="0"/>
              <a:t>, </a:t>
            </a:r>
            <a:r>
              <a:rPr lang="en-US" sz="3500" dirty="0" err="1"/>
              <a:t>penghargaan</a:t>
            </a:r>
            <a:r>
              <a:rPr lang="en-US" sz="3500" dirty="0"/>
              <a:t> </a:t>
            </a:r>
            <a:r>
              <a:rPr lang="en-US" sz="3500" dirty="0" err="1"/>
              <a:t>terhadap</a:t>
            </a:r>
            <a:r>
              <a:rPr lang="en-US" sz="3500" dirty="0"/>
              <a:t> </a:t>
            </a:r>
            <a:r>
              <a:rPr lang="en-US" sz="3500" dirty="0" err="1"/>
              <a:t>perbedaan</a:t>
            </a:r>
            <a:r>
              <a:rPr lang="en-US" sz="3500" dirty="0"/>
              <a:t> agama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penerimaan</a:t>
            </a:r>
            <a:r>
              <a:rPr lang="en-US" sz="3500" dirty="0"/>
              <a:t> </a:t>
            </a:r>
            <a:r>
              <a:rPr lang="en-US" sz="3500" dirty="0" err="1"/>
              <a:t>terhadap</a:t>
            </a:r>
            <a:r>
              <a:rPr lang="en-US" sz="3500" dirty="0"/>
              <a:t>  </a:t>
            </a:r>
            <a:r>
              <a:rPr lang="en-US" sz="3500" dirty="0" err="1"/>
              <a:t>keaneka</a:t>
            </a:r>
            <a:r>
              <a:rPr lang="en-US" sz="3500" dirty="0"/>
              <a:t> </a:t>
            </a:r>
            <a:r>
              <a:rPr lang="en-US" sz="3500" dirty="0" err="1"/>
              <a:t>ragaman</a:t>
            </a:r>
            <a:r>
              <a:rPr lang="en-US" sz="3500" dirty="0"/>
              <a:t>  </a:t>
            </a:r>
            <a:r>
              <a:rPr lang="en-US" sz="3500" dirty="0" err="1"/>
              <a:t>sikap</a:t>
            </a:r>
            <a:r>
              <a:rPr lang="en-US" sz="3500" dirty="0"/>
              <a:t> 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 smtClean="0"/>
              <a:t>menunjukkan</a:t>
            </a:r>
            <a:r>
              <a:rPr lang="en-US" sz="3500" dirty="0" smtClean="0"/>
              <a:t>  </a:t>
            </a:r>
            <a:r>
              <a:rPr lang="en-US" sz="3500" dirty="0" err="1"/>
              <a:t>dan</a:t>
            </a:r>
            <a:r>
              <a:rPr lang="en-US" sz="3500" dirty="0"/>
              <a:t>  </a:t>
            </a:r>
            <a:r>
              <a:rPr lang="en-US" sz="3500" dirty="0" err="1" smtClean="0"/>
              <a:t>menghidupi</a:t>
            </a:r>
            <a:r>
              <a:rPr lang="en-US" sz="3500" dirty="0" smtClean="0"/>
              <a:t>  </a:t>
            </a:r>
            <a:r>
              <a:rPr lang="en-US" sz="3500" dirty="0" err="1"/>
              <a:t>keyakinan</a:t>
            </a:r>
            <a:r>
              <a:rPr lang="en-US" sz="3500" dirty="0"/>
              <a:t>, 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juga</a:t>
            </a:r>
            <a:r>
              <a:rPr lang="en-US" sz="3500" dirty="0"/>
              <a:t>  </a:t>
            </a:r>
            <a:r>
              <a:rPr lang="en-US" sz="3500" dirty="0" err="1"/>
              <a:t>dipandang</a:t>
            </a:r>
            <a:r>
              <a:rPr lang="en-US" sz="3500" dirty="0"/>
              <a:t>  </a:t>
            </a:r>
            <a:r>
              <a:rPr lang="en-US" sz="3500" dirty="0" err="1"/>
              <a:t>sebagai</a:t>
            </a:r>
            <a:r>
              <a:rPr lang="en-US" sz="3500" dirty="0"/>
              <a:t>  </a:t>
            </a:r>
            <a:r>
              <a:rPr lang="en-US" sz="3500" dirty="0" err="1"/>
              <a:t>masalah</a:t>
            </a:r>
            <a:r>
              <a:rPr lang="en-US" sz="3500" dirty="0"/>
              <a:t> </a:t>
            </a:r>
            <a:r>
              <a:rPr lang="en-US" sz="3500" dirty="0" err="1"/>
              <a:t>beragama</a:t>
            </a:r>
            <a:r>
              <a:rPr lang="en-US" sz="3500" dirty="0"/>
              <a:t>. </a:t>
            </a:r>
            <a:r>
              <a:rPr lang="en-US" sz="3500" dirty="0" err="1"/>
              <a:t>Maka</a:t>
            </a:r>
            <a:r>
              <a:rPr lang="en-US" sz="3500" dirty="0"/>
              <a:t>  </a:t>
            </a:r>
            <a:r>
              <a:rPr lang="en-US" sz="3500" dirty="0" err="1"/>
              <a:t>pada</a:t>
            </a:r>
            <a:r>
              <a:rPr lang="en-US" sz="3500" dirty="0"/>
              <a:t>  </a:t>
            </a:r>
            <a:r>
              <a:rPr lang="en-US" sz="3500" dirty="0" err="1"/>
              <a:t>titik</a:t>
            </a:r>
            <a:r>
              <a:rPr lang="en-US" sz="3500" dirty="0"/>
              <a:t> </a:t>
            </a:r>
            <a:r>
              <a:rPr lang="en-US" sz="3500" dirty="0" err="1"/>
              <a:t>motivasi</a:t>
            </a:r>
            <a:r>
              <a:rPr lang="en-US" sz="3500" dirty="0"/>
              <a:t> 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permasalahan</a:t>
            </a:r>
            <a:r>
              <a:rPr lang="en-US" sz="3500" dirty="0"/>
              <a:t> </a:t>
            </a:r>
            <a:r>
              <a:rPr lang="en-US" sz="3500" dirty="0" err="1" smtClean="0"/>
              <a:t>ini</a:t>
            </a:r>
            <a:r>
              <a:rPr lang="en-US" sz="3500" dirty="0" smtClean="0"/>
              <a:t>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menata</a:t>
            </a:r>
            <a:r>
              <a:rPr lang="en-US" sz="3500" dirty="0"/>
              <a:t> </a:t>
            </a:r>
            <a:r>
              <a:rPr lang="en-US" sz="3500" dirty="0" err="1"/>
              <a:t>kembali</a:t>
            </a:r>
            <a:r>
              <a:rPr lang="en-US" sz="3500" dirty="0"/>
              <a:t> </a:t>
            </a:r>
            <a:r>
              <a:rPr lang="en-US" sz="3500" dirty="0" err="1"/>
              <a:t>kehidupan</a:t>
            </a:r>
            <a:r>
              <a:rPr lang="en-US" sz="3500" dirty="0"/>
              <a:t> </a:t>
            </a:r>
            <a:r>
              <a:rPr lang="en-US" sz="3500" dirty="0" err="1"/>
              <a:t>bersama</a:t>
            </a:r>
            <a:r>
              <a:rPr lang="en-US" sz="3500" dirty="0"/>
              <a:t> </a:t>
            </a:r>
            <a:r>
              <a:rPr lang="en-US" sz="3500" dirty="0" err="1"/>
              <a:t>khususnya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masyarakat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yang </a:t>
            </a:r>
            <a:r>
              <a:rPr lang="en-US" sz="3500" dirty="0" err="1"/>
              <a:t>majemuk</a:t>
            </a:r>
            <a:r>
              <a:rPr lang="en-US" sz="3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05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Manusia</a:t>
            </a:r>
            <a:r>
              <a:rPr lang="en-US" dirty="0" smtClean="0"/>
              <a:t>….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err="1"/>
              <a:t>Kitab</a:t>
            </a:r>
            <a:r>
              <a:rPr lang="en-US" sz="1800" dirty="0"/>
              <a:t> </a:t>
            </a:r>
            <a:r>
              <a:rPr lang="en-US" sz="1800" dirty="0" err="1"/>
              <a:t>Suci</a:t>
            </a:r>
            <a:r>
              <a:rPr lang="en-US" sz="1800" dirty="0"/>
              <a:t> </a:t>
            </a:r>
            <a:r>
              <a:rPr lang="en-US" sz="1800" dirty="0" err="1"/>
              <a:t>mengajarkan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diciptakan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“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r>
              <a:rPr lang="en-US" sz="1800" dirty="0"/>
              <a:t> Allah”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secitra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Allah.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mengenal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mengasihi</a:t>
            </a:r>
            <a:r>
              <a:rPr lang="en-US" sz="1800" dirty="0"/>
              <a:t> </a:t>
            </a:r>
            <a:r>
              <a:rPr lang="en-US" sz="1800" dirty="0" err="1"/>
              <a:t>penciptanya</a:t>
            </a:r>
            <a:r>
              <a:rPr lang="en-US" sz="1800" dirty="0"/>
              <a:t>.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dirty="0" err="1"/>
              <a:t>diciptakan</a:t>
            </a:r>
            <a:r>
              <a:rPr lang="en-US" sz="1800" dirty="0"/>
              <a:t>,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ditetapkan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“</a:t>
            </a:r>
            <a:r>
              <a:rPr lang="en-US" sz="1800" dirty="0" err="1"/>
              <a:t>tuan</a:t>
            </a:r>
            <a:r>
              <a:rPr lang="en-US" sz="1800" dirty="0"/>
              <a:t>” 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ciptaan</a:t>
            </a:r>
            <a:r>
              <a:rPr lang="en-US" sz="1800" dirty="0"/>
              <a:t> </a:t>
            </a:r>
            <a:r>
              <a:rPr lang="en-US" sz="1800" dirty="0" smtClean="0"/>
              <a:t>lain,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menguasai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menggunakannya</a:t>
            </a:r>
            <a:r>
              <a:rPr lang="en-US" sz="1800" dirty="0"/>
              <a:t> </a:t>
            </a:r>
            <a:r>
              <a:rPr lang="en-US" sz="1800" dirty="0" err="1"/>
              <a:t>sambil</a:t>
            </a:r>
            <a:r>
              <a:rPr lang="en-US" sz="1800" dirty="0"/>
              <a:t> </a:t>
            </a:r>
            <a:r>
              <a:rPr lang="en-US" sz="1800" dirty="0" err="1"/>
              <a:t>meluhurkan</a:t>
            </a:r>
            <a:r>
              <a:rPr lang="en-US" sz="1800" dirty="0"/>
              <a:t> </a:t>
            </a:r>
            <a:r>
              <a:rPr lang="en-US" sz="1800" dirty="0" smtClean="0"/>
              <a:t>Allah</a:t>
            </a:r>
          </a:p>
          <a:p>
            <a:pPr marL="0" indent="0">
              <a:buNone/>
            </a:pPr>
            <a:r>
              <a:rPr lang="en-US" sz="1800" b="1" dirty="0"/>
              <a:t>1. </a:t>
            </a:r>
            <a:r>
              <a:rPr lang="en-US" sz="1800" b="1" dirty="0" err="1"/>
              <a:t>Pandangan</a:t>
            </a:r>
            <a:r>
              <a:rPr lang="en-US" sz="1800" b="1" dirty="0"/>
              <a:t> </a:t>
            </a:r>
            <a:r>
              <a:rPr lang="en-US" sz="1800" b="1" dirty="0" err="1"/>
              <a:t>Sains</a:t>
            </a:r>
            <a:r>
              <a:rPr lang="en-US" sz="1800" b="1" dirty="0"/>
              <a:t>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Asal-Usul</a:t>
            </a:r>
            <a:r>
              <a:rPr lang="en-US" sz="1800" b="1" dirty="0"/>
              <a:t> </a:t>
            </a:r>
            <a:r>
              <a:rPr lang="en-US" sz="1800" b="1" dirty="0" err="1"/>
              <a:t>Manusia</a:t>
            </a:r>
            <a:r>
              <a:rPr lang="en-US" sz="1800" b="1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a.  </a:t>
            </a:r>
            <a:r>
              <a:rPr lang="en-US" sz="1800" b="1" dirty="0" err="1"/>
              <a:t>Teori</a:t>
            </a:r>
            <a:r>
              <a:rPr lang="en-US" sz="1800" b="1" dirty="0"/>
              <a:t> </a:t>
            </a:r>
            <a:r>
              <a:rPr lang="en-US" sz="1800" b="1" dirty="0" err="1"/>
              <a:t>Evolusi</a:t>
            </a:r>
            <a:endParaRPr lang="en-ID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 err="1"/>
              <a:t>Kompromi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dirty="0" err="1"/>
              <a:t>teori</a:t>
            </a:r>
            <a:r>
              <a:rPr lang="en-US" sz="1800" dirty="0"/>
              <a:t> </a:t>
            </a:r>
            <a:r>
              <a:rPr lang="en-US" sz="1800" dirty="0" err="1"/>
              <a:t>evolusi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r>
              <a:rPr lang="en-US" sz="1800" dirty="0"/>
              <a:t>”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 smtClean="0"/>
              <a:t>moderat</a:t>
            </a:r>
            <a:r>
              <a:rPr lang="en-US" sz="1800" dirty="0" smtClean="0"/>
              <a:t>, </a:t>
            </a:r>
            <a:r>
              <a:rPr lang="en-US" sz="1800" dirty="0" err="1" smtClean="0"/>
              <a:t>berpandangan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pokok</a:t>
            </a:r>
            <a:r>
              <a:rPr lang="en-US" sz="1800" dirty="0" smtClean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tumbuh-tumbuhan</a:t>
            </a:r>
            <a:r>
              <a:rPr lang="en-US" sz="1800" dirty="0"/>
              <a:t>, </a:t>
            </a:r>
            <a:r>
              <a:rPr lang="en-US" sz="1800" dirty="0" err="1"/>
              <a:t>binatang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ribuan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benar-benar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mutasi</a:t>
            </a:r>
            <a:r>
              <a:rPr lang="en-US" sz="1800" dirty="0"/>
              <a:t> (</a:t>
            </a:r>
            <a:r>
              <a:rPr lang="en-US" sz="1800" dirty="0" err="1"/>
              <a:t>perubahan</a:t>
            </a:r>
            <a:r>
              <a:rPr lang="en-US" sz="1800" dirty="0"/>
              <a:t>)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.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</a:t>
            </a:r>
            <a:r>
              <a:rPr lang="en-US" sz="1800" dirty="0" err="1"/>
              <a:t>menolak</a:t>
            </a:r>
            <a:r>
              <a:rPr lang="en-US" sz="1800" dirty="0"/>
              <a:t> </a:t>
            </a:r>
            <a:r>
              <a:rPr lang="en-US" sz="1800" dirty="0" err="1"/>
              <a:t>mengakui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penyeberangan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tingkatan</a:t>
            </a:r>
            <a:r>
              <a:rPr lang="en-US" sz="1800" dirty="0"/>
              <a:t> </a:t>
            </a:r>
            <a:r>
              <a:rPr lang="en-US" sz="1800" dirty="0" err="1"/>
              <a:t>mahluk</a:t>
            </a:r>
            <a:r>
              <a:rPr lang="en-US" sz="1800" dirty="0"/>
              <a:t> yang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menuju</a:t>
            </a:r>
            <a:r>
              <a:rPr lang="en-US" sz="1800" dirty="0"/>
              <a:t> </a:t>
            </a:r>
            <a:r>
              <a:rPr lang="en-US" sz="1800" dirty="0" err="1"/>
              <a:t>tingkatan</a:t>
            </a:r>
            <a:r>
              <a:rPr lang="en-US" sz="1800" dirty="0"/>
              <a:t> </a:t>
            </a:r>
            <a:r>
              <a:rPr lang="en-US" sz="1800" dirty="0" err="1"/>
              <a:t>mahluk</a:t>
            </a:r>
            <a:r>
              <a:rPr lang="en-US" sz="1800" dirty="0"/>
              <a:t> yang lain.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mutasi</a:t>
            </a:r>
            <a:r>
              <a:rPr lang="en-US" sz="1800" dirty="0"/>
              <a:t>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berhayat</a:t>
            </a:r>
            <a:r>
              <a:rPr lang="en-US" sz="1800" dirty="0"/>
              <a:t> </a:t>
            </a:r>
            <a:r>
              <a:rPr lang="en-US" sz="1800" dirty="0" err="1"/>
              <a:t>menuju</a:t>
            </a:r>
            <a:r>
              <a:rPr lang="en-US" sz="1800" dirty="0"/>
              <a:t> </a:t>
            </a:r>
            <a:r>
              <a:rPr lang="en-US" sz="1800" dirty="0" err="1"/>
              <a:t>tumbuh-tumbuhan</a:t>
            </a:r>
            <a:r>
              <a:rPr lang="en-US" sz="1800" dirty="0"/>
              <a:t>, </a:t>
            </a:r>
            <a:r>
              <a:rPr lang="en-US" sz="1800" dirty="0" err="1" smtClean="0"/>
              <a:t>tumbuh-tumbuhan</a:t>
            </a:r>
            <a:r>
              <a:rPr lang="en-US" sz="1800" dirty="0" smtClean="0"/>
              <a:t> </a:t>
            </a:r>
            <a:r>
              <a:rPr lang="en-US" sz="1800" dirty="0" err="1"/>
              <a:t>menuju</a:t>
            </a:r>
            <a:r>
              <a:rPr lang="en-US" sz="1800" dirty="0"/>
              <a:t>  </a:t>
            </a:r>
            <a:r>
              <a:rPr lang="en-US" sz="1800" dirty="0" err="1"/>
              <a:t>binatang</a:t>
            </a:r>
            <a:r>
              <a:rPr lang="en-US" sz="1800" dirty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binatang</a:t>
            </a:r>
            <a:r>
              <a:rPr lang="en-US" sz="1800" dirty="0" smtClean="0"/>
              <a:t>  </a:t>
            </a:r>
            <a:r>
              <a:rPr lang="en-US" sz="1800" dirty="0" err="1"/>
              <a:t>menuju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 smtClean="0"/>
              <a:t>tetap</a:t>
            </a:r>
            <a:r>
              <a:rPr lang="en-US" sz="1800" dirty="0" smtClean="0"/>
              <a:t> </a:t>
            </a:r>
            <a:r>
              <a:rPr lang="en-US" sz="1800" dirty="0" err="1"/>
              <a:t>disangkal</a:t>
            </a:r>
            <a:r>
              <a:rPr lang="en-US" sz="1800" dirty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/>
              <a:t>kerasnya</a:t>
            </a:r>
            <a:r>
              <a:rPr lang="en-US" sz="1800" dirty="0"/>
              <a:t>. </a:t>
            </a:r>
            <a:r>
              <a:rPr lang="en-US" sz="1800" dirty="0" smtClean="0"/>
              <a:t>Yang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ditolak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gagasan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seluruhnya</a:t>
            </a:r>
            <a:r>
              <a:rPr lang="en-US" sz="1800" dirty="0"/>
              <a:t>, </a:t>
            </a:r>
            <a:r>
              <a:rPr lang="en-US" sz="1800" dirty="0" err="1"/>
              <a:t>jiwa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badan</a:t>
            </a:r>
            <a:r>
              <a:rPr lang="en-US" sz="1800" dirty="0"/>
              <a:t>,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binatang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b.    </a:t>
            </a:r>
            <a:r>
              <a:rPr lang="en-US" sz="2000" b="1" dirty="0" err="1"/>
              <a:t>Pandangan</a:t>
            </a:r>
            <a:r>
              <a:rPr lang="en-US" sz="2000" b="1" dirty="0"/>
              <a:t> </a:t>
            </a:r>
            <a:r>
              <a:rPr lang="en-US" sz="2000" b="1" dirty="0" err="1" smtClean="0"/>
              <a:t>filosofis</a:t>
            </a:r>
            <a:endParaRPr lang="en-ID" sz="1050" dirty="0"/>
          </a:p>
          <a:p>
            <a:r>
              <a:rPr lang="en-US" sz="1800" dirty="0" err="1"/>
              <a:t>Menurut</a:t>
            </a:r>
            <a:r>
              <a:rPr lang="en-US" sz="1800" dirty="0"/>
              <a:t>  </a:t>
            </a:r>
            <a:r>
              <a:rPr lang="en-US" sz="1800" dirty="0" err="1"/>
              <a:t>Frans</a:t>
            </a:r>
            <a:r>
              <a:rPr lang="en-US" sz="1800" dirty="0"/>
              <a:t>  </a:t>
            </a:r>
            <a:r>
              <a:rPr lang="en-US" sz="1800" dirty="0" err="1"/>
              <a:t>Dahler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menjawab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pangkal</a:t>
            </a:r>
            <a:r>
              <a:rPr lang="en-US" sz="1800" dirty="0"/>
              <a:t> </a:t>
            </a:r>
            <a:r>
              <a:rPr lang="en-US" sz="1800" dirty="0" err="1"/>
              <a:t>lahirnya</a:t>
            </a:r>
            <a:r>
              <a:rPr lang="en-US" sz="1800" dirty="0"/>
              <a:t> </a:t>
            </a:r>
            <a:r>
              <a:rPr lang="en-US" sz="1800" dirty="0" err="1"/>
              <a:t>mitos-mitos</a:t>
            </a:r>
            <a:r>
              <a:rPr lang="en-US" sz="1800" dirty="0"/>
              <a:t>, </a:t>
            </a:r>
            <a:r>
              <a:rPr lang="en-US" sz="1800" dirty="0" err="1"/>
              <a:t>dongeng-dongeng</a:t>
            </a:r>
            <a:r>
              <a:rPr lang="en-US" sz="1800" dirty="0"/>
              <a:t> </a:t>
            </a:r>
            <a:r>
              <a:rPr lang="en-US" sz="1800" dirty="0" err="1"/>
              <a:t>kuno</a:t>
            </a:r>
            <a:r>
              <a:rPr lang="en-US" sz="1800" dirty="0"/>
              <a:t>,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agama-agama.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dirty="0" err="1"/>
              <a:t>ribuan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lamanya</a:t>
            </a:r>
            <a:r>
              <a:rPr lang="en-US" sz="1800" dirty="0"/>
              <a:t>,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asal-usulnya</a:t>
            </a:r>
            <a:r>
              <a:rPr lang="en-US" sz="1800" dirty="0"/>
              <a:t> 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 err="1"/>
              <a:t>Bangsa-bangsa</a:t>
            </a:r>
            <a:r>
              <a:rPr lang="en-US" sz="1800" dirty="0"/>
              <a:t>  </a:t>
            </a:r>
            <a:r>
              <a:rPr lang="en-US" sz="1800" dirty="0" err="1"/>
              <a:t>primitif</a:t>
            </a:r>
            <a:r>
              <a:rPr lang="en-US" sz="1800" dirty="0"/>
              <a:t>  di  </a:t>
            </a:r>
            <a:r>
              <a:rPr lang="en-US" sz="1800" dirty="0" err="1"/>
              <a:t>Afrika</a:t>
            </a:r>
            <a:r>
              <a:rPr lang="en-US" sz="1800" dirty="0"/>
              <a:t>,  Asia  </a:t>
            </a:r>
            <a:r>
              <a:rPr lang="en-US" sz="1800" dirty="0" err="1"/>
              <a:t>dan</a:t>
            </a:r>
            <a:r>
              <a:rPr lang="en-US" sz="1800" dirty="0"/>
              <a:t>  Australia  </a:t>
            </a:r>
            <a:r>
              <a:rPr lang="en-US" sz="1800" dirty="0" err="1"/>
              <a:t>bicara</a:t>
            </a:r>
            <a:r>
              <a:rPr lang="en-US" sz="1800" dirty="0"/>
              <a:t>  </a:t>
            </a:r>
            <a:r>
              <a:rPr lang="en-US" sz="1800" dirty="0" err="1"/>
              <a:t>tentang</a:t>
            </a:r>
            <a:r>
              <a:rPr lang="en-US" sz="1800" dirty="0"/>
              <a:t>  </a:t>
            </a:r>
            <a:r>
              <a:rPr lang="en-US" sz="1800" dirty="0" err="1"/>
              <a:t>semacam</a:t>
            </a:r>
            <a:r>
              <a:rPr lang="en-US" sz="1800" dirty="0"/>
              <a:t> “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purba</a:t>
            </a:r>
            <a:r>
              <a:rPr lang="en-US" sz="1800" dirty="0"/>
              <a:t>” yang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agama-agama </a:t>
            </a:r>
            <a:r>
              <a:rPr lang="en-US" sz="1800" dirty="0" err="1"/>
              <a:t>polytheis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jaman</a:t>
            </a:r>
            <a:r>
              <a:rPr lang="en-US" sz="1800" dirty="0"/>
              <a:t> </a:t>
            </a:r>
            <a:r>
              <a:rPr lang="en-US" sz="1800" dirty="0" err="1"/>
              <a:t>kuno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jaman</a:t>
            </a:r>
            <a:r>
              <a:rPr lang="en-US" sz="1800" dirty="0"/>
              <a:t> modern </a:t>
            </a:r>
            <a:r>
              <a:rPr lang="en-US" sz="1800" dirty="0" err="1"/>
              <a:t>membayangkan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“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jamak</a:t>
            </a:r>
            <a:r>
              <a:rPr lang="en-US" sz="1800" dirty="0"/>
              <a:t>”, </a:t>
            </a:r>
            <a:r>
              <a:rPr lang="en-US" sz="1800" dirty="0" err="1"/>
              <a:t>dewa</a:t>
            </a:r>
            <a:r>
              <a:rPr lang="en-US" sz="1800" dirty="0"/>
              <a:t> -</a:t>
            </a:r>
            <a:r>
              <a:rPr lang="en-US" sz="1800" dirty="0" err="1"/>
              <a:t>dewi</a:t>
            </a:r>
            <a:r>
              <a:rPr lang="en-US" sz="1800" dirty="0"/>
              <a:t> yang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Aliran</a:t>
            </a:r>
            <a:r>
              <a:rPr lang="en-US" sz="1800" dirty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 yang </a:t>
            </a:r>
            <a:r>
              <a:rPr lang="en-US" sz="1800" dirty="0" err="1"/>
              <a:t>pengaruhnya</a:t>
            </a:r>
            <a:r>
              <a:rPr lang="en-US" sz="1800" dirty="0"/>
              <a:t> </a:t>
            </a:r>
            <a:r>
              <a:rPr lang="en-US" sz="1800" dirty="0" err="1"/>
              <a:t>terasa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agama  Hindu </a:t>
            </a:r>
            <a:r>
              <a:rPr lang="en-US" sz="1800" dirty="0" err="1"/>
              <a:t>dan</a:t>
            </a:r>
            <a:r>
              <a:rPr lang="en-US" sz="1800" dirty="0"/>
              <a:t> Buddha yang </a:t>
            </a:r>
            <a:r>
              <a:rPr lang="en-US" sz="1800" dirty="0" err="1"/>
              <a:t>justru</a:t>
            </a:r>
            <a:r>
              <a:rPr lang="en-US" sz="1800" dirty="0"/>
              <a:t>  </a:t>
            </a:r>
            <a:r>
              <a:rPr lang="en-US" sz="1800" dirty="0" err="1"/>
              <a:t>menyangkal</a:t>
            </a:r>
            <a:r>
              <a:rPr lang="en-US" sz="1800" dirty="0"/>
              <a:t>  </a:t>
            </a:r>
            <a:r>
              <a:rPr lang="en-US" sz="1800" dirty="0" err="1"/>
              <a:t>adanya</a:t>
            </a:r>
            <a:r>
              <a:rPr lang="en-US" sz="1800" dirty="0"/>
              <a:t>  “</a:t>
            </a:r>
            <a:r>
              <a:rPr lang="en-US" sz="1800" dirty="0" err="1"/>
              <a:t>ciptaan</a:t>
            </a:r>
            <a:r>
              <a:rPr lang="en-US" sz="1800" dirty="0"/>
              <a:t>”.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“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Ilahi</a:t>
            </a:r>
            <a:r>
              <a:rPr lang="en-US" sz="1800" dirty="0"/>
              <a:t>” yang </a:t>
            </a:r>
            <a:r>
              <a:rPr lang="en-US" sz="1800" i="1" dirty="0" err="1"/>
              <a:t>sudah</a:t>
            </a:r>
            <a:r>
              <a:rPr lang="en-US" sz="1800" i="1" dirty="0"/>
              <a:t> </a:t>
            </a:r>
            <a:r>
              <a:rPr lang="en-US" sz="1800" i="1" dirty="0" err="1"/>
              <a:t>selalu</a:t>
            </a:r>
            <a:r>
              <a:rPr lang="en-US" sz="1800" i="1" dirty="0"/>
              <a:t> </a:t>
            </a:r>
            <a:r>
              <a:rPr lang="en-US" sz="1800" i="1" dirty="0" err="1"/>
              <a:t>ada</a:t>
            </a:r>
            <a:r>
              <a:rPr lang="en-US" sz="1800" dirty="0"/>
              <a:t>.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semesta</a:t>
            </a:r>
            <a:r>
              <a:rPr lang="en-US" sz="1800" dirty="0"/>
              <a:t> </a:t>
            </a:r>
            <a:r>
              <a:rPr lang="en-US" sz="1800" dirty="0" err="1"/>
              <a:t>bersama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di </a:t>
            </a:r>
            <a:r>
              <a:rPr lang="en-US" sz="1800" dirty="0" err="1"/>
              <a:t>dalamnya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kenyataan</a:t>
            </a:r>
            <a:r>
              <a:rPr lang="en-US" sz="1800" dirty="0"/>
              <a:t> </a:t>
            </a:r>
            <a:r>
              <a:rPr lang="en-US" sz="1800" dirty="0" err="1"/>
              <a:t>ilahi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berputar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henti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lingkaran</a:t>
            </a:r>
            <a:r>
              <a:rPr lang="en-US" sz="1800" dirty="0"/>
              <a:t> </a:t>
            </a:r>
            <a:r>
              <a:rPr lang="en-US" sz="1800" dirty="0" err="1"/>
              <a:t>reinkarnasi</a:t>
            </a:r>
            <a:r>
              <a:rPr lang="en-US" sz="1800" dirty="0"/>
              <a:t>, </a:t>
            </a:r>
            <a:r>
              <a:rPr lang="en-US" sz="1800" dirty="0" err="1"/>
              <a:t>lingkaran</a:t>
            </a:r>
            <a:r>
              <a:rPr lang="en-US" sz="1800" dirty="0"/>
              <a:t> </a:t>
            </a:r>
            <a:r>
              <a:rPr lang="en-US" sz="1800" dirty="0" err="1"/>
              <a:t>tertutup</a:t>
            </a:r>
            <a:r>
              <a:rPr lang="en-US" sz="1800" dirty="0"/>
              <a:t>,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kekal</a:t>
            </a:r>
            <a:r>
              <a:rPr lang="en-US" sz="1800" dirty="0"/>
              <a:t> .</a:t>
            </a:r>
            <a:endParaRPr lang="en-ID" sz="1800" dirty="0"/>
          </a:p>
          <a:p>
            <a:r>
              <a:rPr lang="en-US" sz="1800" dirty="0" err="1"/>
              <a:t>Demikian</a:t>
            </a:r>
            <a:r>
              <a:rPr lang="en-US" sz="1800" dirty="0"/>
              <a:t> pula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pengalaman</a:t>
            </a:r>
            <a:r>
              <a:rPr lang="en-US" sz="1800" dirty="0"/>
              <a:t> </a:t>
            </a:r>
            <a:r>
              <a:rPr lang="en-US" sz="1800" dirty="0" err="1"/>
              <a:t>eksistensi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berhadapan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“</a:t>
            </a:r>
            <a:r>
              <a:rPr lang="en-US" sz="1800" dirty="0" err="1"/>
              <a:t>baik</a:t>
            </a:r>
            <a:r>
              <a:rPr lang="en-US" sz="1800" dirty="0"/>
              <a:t>” </a:t>
            </a:r>
            <a:r>
              <a:rPr lang="en-US" sz="1800" dirty="0" err="1"/>
              <a:t>dan</a:t>
            </a:r>
            <a:r>
              <a:rPr lang="en-US" sz="1800" dirty="0"/>
              <a:t> “</a:t>
            </a:r>
            <a:r>
              <a:rPr lang="en-US" sz="1800" dirty="0" err="1"/>
              <a:t>buruk</a:t>
            </a:r>
            <a:r>
              <a:rPr lang="en-US" sz="1800" dirty="0"/>
              <a:t>”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berkembanglah</a:t>
            </a:r>
            <a:r>
              <a:rPr lang="en-US" sz="1800" dirty="0"/>
              <a:t> </a:t>
            </a:r>
            <a:r>
              <a:rPr lang="en-US" sz="1800" dirty="0" err="1"/>
              <a:t>aliran</a:t>
            </a:r>
            <a:r>
              <a:rPr lang="en-US" sz="1800" dirty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 </a:t>
            </a:r>
            <a:r>
              <a:rPr lang="en-US" sz="1800" dirty="0" err="1"/>
              <a:t>dualisme</a:t>
            </a:r>
            <a:r>
              <a:rPr lang="en-US" sz="1800" dirty="0"/>
              <a:t> yang  </a:t>
            </a:r>
            <a:r>
              <a:rPr lang="en-US" sz="1800" dirty="0" err="1"/>
              <a:t>menyatakan</a:t>
            </a:r>
            <a:r>
              <a:rPr lang="en-US" sz="1800" dirty="0"/>
              <a:t> 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/>
              <a:t>asal</a:t>
            </a:r>
            <a:r>
              <a:rPr lang="en-US" sz="1800" dirty="0"/>
              <a:t>  </a:t>
            </a:r>
            <a:r>
              <a:rPr lang="en-US" sz="1800" dirty="0" err="1"/>
              <a:t>dunia</a:t>
            </a:r>
            <a:r>
              <a:rPr lang="en-US" sz="1800" dirty="0"/>
              <a:t> 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prinsip</a:t>
            </a:r>
            <a:r>
              <a:rPr lang="en-US" sz="1800" dirty="0"/>
              <a:t>,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kebaikan</a:t>
            </a:r>
            <a:r>
              <a:rPr lang="en-US" sz="1800" dirty="0"/>
              <a:t> (Allah)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kejahatan</a:t>
            </a:r>
            <a:r>
              <a:rPr lang="en-US" sz="1800" dirty="0"/>
              <a:t> (</a:t>
            </a:r>
            <a:r>
              <a:rPr lang="en-US" sz="1800" dirty="0" err="1"/>
              <a:t>Iblis</a:t>
            </a:r>
            <a:r>
              <a:rPr lang="en-US" sz="1800" dirty="0"/>
              <a:t>, </a:t>
            </a:r>
            <a:r>
              <a:rPr lang="en-US" sz="1800" dirty="0" err="1"/>
              <a:t>setan</a:t>
            </a:r>
            <a:r>
              <a:rPr lang="en-US" sz="1800" dirty="0"/>
              <a:t> </a:t>
            </a:r>
            <a:r>
              <a:rPr lang="en-US" sz="1800" dirty="0" err="1"/>
              <a:t>dsb</a:t>
            </a:r>
            <a:r>
              <a:rPr lang="en-US" sz="1800" dirty="0"/>
              <a:t>).</a:t>
            </a:r>
            <a:endParaRPr lang="en-ID" sz="1800" dirty="0"/>
          </a:p>
          <a:p>
            <a:pPr>
              <a:buFont typeface="Wingdings" pitchFamily="2" charset="2"/>
              <a:buChar char="§"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179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Ajaran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Gereja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 b="1" i="1" dirty="0"/>
              <a:t>a</a:t>
            </a:r>
            <a:r>
              <a:rPr lang="en-US" sz="3700" b="1" i="1" dirty="0">
                <a:latin typeface="Arial Narrow" pitchFamily="34" charset="0"/>
              </a:rPr>
              <a:t>.   </a:t>
            </a:r>
            <a:r>
              <a:rPr lang="en-US" sz="5600" b="1" i="1" dirty="0" err="1">
                <a:latin typeface="Arial Narrow" pitchFamily="34" charset="0"/>
              </a:rPr>
              <a:t>Ajaran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dan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Pandangan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Gereja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Katolik</a:t>
            </a:r>
            <a:endParaRPr lang="en-ID" sz="5600" dirty="0">
              <a:latin typeface="Arial Narrow" pitchFamily="34" charset="0"/>
            </a:endParaRPr>
          </a:p>
          <a:p>
            <a:r>
              <a:rPr lang="en-US" sz="5600" dirty="0" err="1" smtClean="0">
                <a:latin typeface="Arial Narrow" pitchFamily="34" charset="0"/>
              </a:rPr>
              <a:t>Pada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prinsipnya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Gereja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Katolik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sangat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mencintai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persaudaraan</a:t>
            </a:r>
            <a:r>
              <a:rPr lang="en-US" sz="5600" dirty="0">
                <a:latin typeface="Arial Narrow" pitchFamily="34" charset="0"/>
              </a:rPr>
              <a:t> universal, </a:t>
            </a:r>
            <a:r>
              <a:rPr lang="en-US" sz="5600" dirty="0" err="1">
                <a:latin typeface="Arial Narrow" pitchFamily="34" charset="0"/>
              </a:rPr>
              <a:t>yangtidak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membeda-bedakan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suku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bangsa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warna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kulit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bahasa</a:t>
            </a:r>
            <a:r>
              <a:rPr lang="en-US" sz="5600" dirty="0">
                <a:latin typeface="Arial Narrow" pitchFamily="34" charset="0"/>
              </a:rPr>
              <a:t>,  agama,  </a:t>
            </a:r>
            <a:r>
              <a:rPr lang="en-US" sz="5600" dirty="0" err="1">
                <a:latin typeface="Arial Narrow" pitchFamily="34" charset="0"/>
              </a:rPr>
              <a:t>dsbnya</a:t>
            </a:r>
            <a:r>
              <a:rPr lang="en-US" sz="5600" dirty="0">
                <a:latin typeface="Arial Narrow" pitchFamily="34" charset="0"/>
              </a:rPr>
              <a:t>.  </a:t>
            </a:r>
            <a:r>
              <a:rPr lang="en-US" sz="5600" dirty="0" err="1">
                <a:latin typeface="Arial Narrow" pitchFamily="34" charset="0"/>
              </a:rPr>
              <a:t>Gereja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berpedoman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pada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sikap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Yesus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sendiri</a:t>
            </a:r>
            <a:r>
              <a:rPr lang="en-US" sz="5600" dirty="0">
                <a:latin typeface="Arial Narrow" pitchFamily="34" charset="0"/>
              </a:rPr>
              <a:t> yang </a:t>
            </a:r>
            <a:r>
              <a:rPr lang="en-US" sz="5600" dirty="0" err="1">
                <a:latin typeface="Arial Narrow" pitchFamily="34" charset="0"/>
              </a:rPr>
              <a:t>semasa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hidupnya</a:t>
            </a:r>
            <a:r>
              <a:rPr lang="en-US" sz="5600" dirty="0">
                <a:latin typeface="Arial Narrow" pitchFamily="34" charset="0"/>
              </a:rPr>
              <a:t> yang </a:t>
            </a:r>
            <a:r>
              <a:rPr lang="en-US" sz="5600" dirty="0" err="1">
                <a:latin typeface="Arial Narrow" pitchFamily="34" charset="0"/>
              </a:rPr>
              <a:t>selalu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menyapa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bersahabat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dengan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siapapun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tanpa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melihat</a:t>
            </a:r>
            <a:r>
              <a:rPr lang="en-US" sz="5600" dirty="0">
                <a:latin typeface="Arial Narrow" pitchFamily="34" charset="0"/>
              </a:rPr>
              <a:t> agama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kayakinannya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misalnya</a:t>
            </a:r>
            <a:r>
              <a:rPr lang="en-US" sz="5600" dirty="0">
                <a:latin typeface="Arial Narrow" pitchFamily="34" charset="0"/>
              </a:rPr>
              <a:t>:</a:t>
            </a:r>
            <a:endParaRPr lang="en-ID" sz="5600" dirty="0">
              <a:latin typeface="Arial Narrow" pitchFamily="34" charset="0"/>
            </a:endParaRPr>
          </a:p>
          <a:p>
            <a:pPr lvl="1"/>
            <a:r>
              <a:rPr lang="en-US" sz="5600" dirty="0" err="1">
                <a:latin typeface="Arial Narrow" pitchFamily="34" charset="0"/>
              </a:rPr>
              <a:t>Yesus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berdialog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dengan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perempuan</a:t>
            </a:r>
            <a:r>
              <a:rPr lang="en-US" sz="5600" dirty="0">
                <a:latin typeface="Arial Narrow" pitchFamily="34" charset="0"/>
              </a:rPr>
              <a:t> Samaria </a:t>
            </a:r>
            <a:r>
              <a:rPr lang="en-US" sz="5600" dirty="0" smtClean="0">
                <a:latin typeface="Arial Narrow" pitchFamily="34" charset="0"/>
              </a:rPr>
              <a:t>di </a:t>
            </a:r>
            <a:r>
              <a:rPr lang="en-US" sz="5600" dirty="0" err="1" smtClean="0">
                <a:latin typeface="Arial Narrow" pitchFamily="34" charset="0"/>
              </a:rPr>
              <a:t>sumur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Sikhar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padahal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bagi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smtClean="0">
                <a:latin typeface="Arial Narrow" pitchFamily="34" charset="0"/>
              </a:rPr>
              <a:t>orang </a:t>
            </a:r>
            <a:r>
              <a:rPr lang="en-US" sz="5600" dirty="0" err="1" smtClean="0">
                <a:latin typeface="Arial Narrow" pitchFamily="34" charset="0"/>
              </a:rPr>
              <a:t>Yahudi</a:t>
            </a:r>
            <a:r>
              <a:rPr lang="en-US" sz="5600" dirty="0">
                <a:latin typeface="Arial Narrow" pitchFamily="34" charset="0"/>
              </a:rPr>
              <a:t>, orang Samaria  </a:t>
            </a:r>
            <a:r>
              <a:rPr lang="en-US" sz="5600" dirty="0" err="1">
                <a:latin typeface="Arial Narrow" pitchFamily="34" charset="0"/>
              </a:rPr>
              <a:t>adalah</a:t>
            </a:r>
            <a:r>
              <a:rPr lang="en-US" sz="5600" dirty="0">
                <a:latin typeface="Arial Narrow" pitchFamily="34" charset="0"/>
              </a:rPr>
              <a:t> orang -orang </a:t>
            </a:r>
            <a:r>
              <a:rPr lang="en-US" sz="5600" dirty="0" err="1">
                <a:latin typeface="Arial Narrow" pitchFamily="34" charset="0"/>
              </a:rPr>
              <a:t>kafir</a:t>
            </a:r>
            <a:r>
              <a:rPr lang="en-US" sz="5600" dirty="0">
                <a:latin typeface="Arial Narrow" pitchFamily="34" charset="0"/>
              </a:rPr>
              <a:t> </a:t>
            </a:r>
            <a:endParaRPr lang="en-US" sz="5600" dirty="0" smtClean="0">
              <a:latin typeface="Arial Narrow" pitchFamily="34" charset="0"/>
            </a:endParaRPr>
          </a:p>
          <a:p>
            <a:pPr lvl="1"/>
            <a:r>
              <a:rPr lang="en-US" sz="5600" dirty="0" err="1" smtClean="0">
                <a:latin typeface="Arial Narrow" pitchFamily="34" charset="0"/>
              </a:rPr>
              <a:t>Yesus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menolong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hamba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 smtClean="0">
                <a:latin typeface="Arial Narrow" pitchFamily="34" charset="0"/>
              </a:rPr>
              <a:t>perwira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Romawi</a:t>
            </a:r>
            <a:r>
              <a:rPr lang="en-US" sz="5600" dirty="0">
                <a:latin typeface="Arial Narrow" pitchFamily="34" charset="0"/>
              </a:rPr>
              <a:t>  yang  </a:t>
            </a:r>
            <a:r>
              <a:rPr lang="en-US" sz="5600" dirty="0" err="1">
                <a:latin typeface="Arial Narrow" pitchFamily="34" charset="0"/>
              </a:rPr>
              <a:t>sakit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sedangkan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bangsa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Romawi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adalah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penyembah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berhala</a:t>
            </a:r>
            <a:r>
              <a:rPr lang="en-US" sz="5600" dirty="0" smtClean="0">
                <a:latin typeface="Arial Narrow" pitchFamily="34" charset="0"/>
              </a:rPr>
              <a:t> </a:t>
            </a:r>
          </a:p>
          <a:p>
            <a:pPr lvl="1"/>
            <a:r>
              <a:rPr lang="en-US" sz="5600" dirty="0" err="1" smtClean="0">
                <a:latin typeface="Arial Narrow" pitchFamily="34" charset="0"/>
              </a:rPr>
              <a:t>Yesus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mendengarkan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permintaan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perempuan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Siro-Fenesia</a:t>
            </a:r>
            <a:endParaRPr lang="en-ID" sz="5600" dirty="0">
              <a:latin typeface="Arial Narrow" pitchFamily="34" charset="0"/>
            </a:endParaRPr>
          </a:p>
          <a:p>
            <a:pPr lvl="1"/>
            <a:r>
              <a:rPr lang="en-US" sz="5600" dirty="0" err="1">
                <a:latin typeface="Arial Narrow" pitchFamily="34" charset="0"/>
              </a:rPr>
              <a:t>Yesus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menceritakan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kisah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tentang</a:t>
            </a:r>
            <a:r>
              <a:rPr lang="en-US" sz="5600" dirty="0">
                <a:latin typeface="Arial Narrow" pitchFamily="34" charset="0"/>
              </a:rPr>
              <a:t> orang Samaria yang </a:t>
            </a:r>
            <a:r>
              <a:rPr lang="en-US" sz="5600" dirty="0" err="1">
                <a:latin typeface="Arial Narrow" pitchFamily="34" charset="0"/>
              </a:rPr>
              <a:t>baik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hati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untuk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menegaskan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sikap-Nya</a:t>
            </a:r>
            <a:r>
              <a:rPr lang="en-US" sz="5600" dirty="0">
                <a:latin typeface="Arial Narrow" pitchFamily="34" charset="0"/>
              </a:rPr>
              <a:t> yang </a:t>
            </a:r>
            <a:r>
              <a:rPr lang="en-US" sz="5600" dirty="0" err="1">
                <a:latin typeface="Arial Narrow" pitchFamily="34" charset="0"/>
              </a:rPr>
              <a:t>tidak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mempersoalkan</a:t>
            </a:r>
            <a:r>
              <a:rPr lang="en-US" sz="5600" dirty="0">
                <a:latin typeface="Arial Narrow" pitchFamily="34" charset="0"/>
              </a:rPr>
              <a:t> agama </a:t>
            </a:r>
            <a:r>
              <a:rPr lang="en-US" sz="5600" dirty="0" err="1">
                <a:latin typeface="Arial Narrow" pitchFamily="34" charset="0"/>
              </a:rPr>
              <a:t>tetapi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lebih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mengutamakan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belas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kasih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persaudaraan</a:t>
            </a:r>
            <a:r>
              <a:rPr lang="en-US" sz="5600" dirty="0">
                <a:latin typeface="Arial Narrow" pitchFamily="34" charset="0"/>
              </a:rPr>
              <a:t>. </a:t>
            </a:r>
            <a:r>
              <a:rPr lang="en-US" sz="5600" dirty="0" smtClean="0">
                <a:latin typeface="Arial Narrow" pitchFamily="34" charset="0"/>
              </a:rPr>
              <a:t>Orang </a:t>
            </a:r>
            <a:r>
              <a:rPr lang="en-US" sz="5600" dirty="0">
                <a:latin typeface="Arial Narrow" pitchFamily="34" charset="0"/>
              </a:rPr>
              <a:t>Samaria </a:t>
            </a:r>
            <a:r>
              <a:rPr lang="en-US" sz="5600" dirty="0" err="1">
                <a:latin typeface="Arial Narrow" pitchFamily="34" charset="0"/>
              </a:rPr>
              <a:t>itu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sanggup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menjadi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sesama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bagi</a:t>
            </a:r>
            <a:r>
              <a:rPr lang="en-US" sz="5600" dirty="0">
                <a:latin typeface="Arial Narrow" pitchFamily="34" charset="0"/>
              </a:rPr>
              <a:t> orang lain yang </a:t>
            </a:r>
            <a:r>
              <a:rPr lang="en-US" sz="5600" dirty="0" err="1">
                <a:latin typeface="Arial Narrow" pitchFamily="34" charset="0"/>
              </a:rPr>
              <a:t>sungguh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membutuhkan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pertolongan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tanpa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memandang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asal-usul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latar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belakang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hidupnya</a:t>
            </a:r>
            <a:r>
              <a:rPr lang="en-US" sz="5600" dirty="0">
                <a:latin typeface="Arial Narrow" pitchFamily="34" charset="0"/>
              </a:rPr>
              <a:t>. </a:t>
            </a:r>
          </a:p>
          <a:p>
            <a:r>
              <a:rPr lang="en-US" sz="5600" dirty="0">
                <a:latin typeface="Arial Narrow" pitchFamily="34" charset="0"/>
              </a:rPr>
              <a:t>Orang yang </a:t>
            </a:r>
            <a:r>
              <a:rPr lang="en-US" sz="5600" dirty="0" err="1">
                <a:latin typeface="Arial Narrow" pitchFamily="34" charset="0"/>
              </a:rPr>
              <a:t>berbeda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suku</a:t>
            </a:r>
            <a:r>
              <a:rPr lang="en-US" sz="5600" dirty="0">
                <a:latin typeface="Arial Narrow" pitchFamily="34" charset="0"/>
              </a:rPr>
              <a:t>, agama, </a:t>
            </a:r>
            <a:r>
              <a:rPr lang="en-US" sz="5600" dirty="0" err="1">
                <a:latin typeface="Arial Narrow" pitchFamily="34" charset="0"/>
              </a:rPr>
              <a:t>cara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beribadah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kebudayaan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dikasihi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dengan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sepenuh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hati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sepenuh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jiwa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akal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budi</a:t>
            </a:r>
            <a:r>
              <a:rPr lang="en-US" sz="5600" dirty="0">
                <a:latin typeface="Arial Narrow" pitchFamily="34" charset="0"/>
              </a:rPr>
              <a:t>. </a:t>
            </a:r>
            <a:r>
              <a:rPr lang="en-US" sz="5600" dirty="0" err="1">
                <a:latin typeface="Arial Narrow" pitchFamily="34" charset="0"/>
              </a:rPr>
              <a:t>Itulah</a:t>
            </a:r>
            <a:r>
              <a:rPr lang="en-US" sz="5600" dirty="0">
                <a:latin typeface="Arial Narrow" pitchFamily="34" charset="0"/>
              </a:rPr>
              <a:t> yang </a:t>
            </a:r>
            <a:r>
              <a:rPr lang="en-US" sz="5600" dirty="0" err="1">
                <a:latin typeface="Arial Narrow" pitchFamily="34" charset="0"/>
              </a:rPr>
              <a:t>disebut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persaudaraan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sejati</a:t>
            </a:r>
            <a:r>
              <a:rPr lang="en-US" sz="5600" dirty="0">
                <a:latin typeface="Arial Narrow" pitchFamily="34" charset="0"/>
              </a:rPr>
              <a:t>. </a:t>
            </a:r>
            <a:r>
              <a:rPr lang="en-US" sz="5600" dirty="0" err="1">
                <a:latin typeface="Arial Narrow" pitchFamily="34" charset="0"/>
              </a:rPr>
              <a:t>Dalam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persaudaraan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sejati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tidak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ada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sekat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berupa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perbedaan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suku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bahasa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budaya</a:t>
            </a:r>
            <a:r>
              <a:rPr lang="en-US" sz="5600" dirty="0">
                <a:latin typeface="Arial Narrow" pitchFamily="34" charset="0"/>
              </a:rPr>
              <a:t>,  agama,  </a:t>
            </a:r>
            <a:r>
              <a:rPr lang="en-US" sz="5600" dirty="0" err="1">
                <a:latin typeface="Arial Narrow" pitchFamily="34" charset="0"/>
              </a:rPr>
              <a:t>ras</a:t>
            </a:r>
            <a:r>
              <a:rPr lang="en-US" sz="5600" dirty="0">
                <a:latin typeface="Arial Narrow" pitchFamily="34" charset="0"/>
              </a:rPr>
              <a:t>,  </a:t>
            </a:r>
            <a:r>
              <a:rPr lang="en-US" sz="5600" dirty="0" err="1">
                <a:latin typeface="Arial Narrow" pitchFamily="34" charset="0"/>
              </a:rPr>
              <a:t>dsbnya</a:t>
            </a:r>
            <a:r>
              <a:rPr lang="en-US" sz="5600" dirty="0">
                <a:latin typeface="Arial Narrow" pitchFamily="34" charset="0"/>
              </a:rPr>
              <a:t>.  Yang  </a:t>
            </a:r>
            <a:r>
              <a:rPr lang="en-US" sz="5600" dirty="0" err="1">
                <a:latin typeface="Arial Narrow" pitchFamily="34" charset="0"/>
              </a:rPr>
              <a:t>ada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hanyalah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kasih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sebagai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saudara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sesama</a:t>
            </a:r>
            <a:r>
              <a:rPr lang="en-US" sz="5600" dirty="0">
                <a:latin typeface="Arial Narrow" pitchFamily="34" charset="0"/>
              </a:rPr>
              <a:t>.</a:t>
            </a:r>
            <a:endParaRPr lang="en-ID" sz="56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5600" b="1" i="1" dirty="0">
                <a:latin typeface="Arial Narrow" pitchFamily="34" charset="0"/>
              </a:rPr>
              <a:t>b.   Usaha-</a:t>
            </a:r>
            <a:r>
              <a:rPr lang="en-US" sz="5600" b="1" i="1" dirty="0" err="1">
                <a:latin typeface="Arial Narrow" pitchFamily="34" charset="0"/>
              </a:rPr>
              <a:t>usaha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membina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Kerja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Sama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dan</a:t>
            </a:r>
            <a:r>
              <a:rPr lang="en-US" sz="5600" b="1" i="1" dirty="0">
                <a:latin typeface="Arial Narrow" pitchFamily="34" charset="0"/>
              </a:rPr>
              <a:t> Dialog </a:t>
            </a:r>
            <a:r>
              <a:rPr lang="en-US" sz="5600" b="1" i="1" dirty="0" err="1">
                <a:latin typeface="Arial Narrow" pitchFamily="34" charset="0"/>
              </a:rPr>
              <a:t>Antar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Umat</a:t>
            </a:r>
            <a:r>
              <a:rPr lang="en-US" sz="5600" b="1" i="1" dirty="0">
                <a:latin typeface="Arial Narrow" pitchFamily="34" charset="0"/>
              </a:rPr>
              <a:t> </a:t>
            </a:r>
            <a:r>
              <a:rPr lang="en-US" sz="5600" b="1" i="1" dirty="0" err="1">
                <a:latin typeface="Arial Narrow" pitchFamily="34" charset="0"/>
              </a:rPr>
              <a:t>Beragama</a:t>
            </a:r>
            <a:endParaRPr lang="en-ID" sz="5600" dirty="0">
              <a:latin typeface="Arial Narrow" pitchFamily="34" charset="0"/>
            </a:endParaRPr>
          </a:p>
          <a:p>
            <a:r>
              <a:rPr lang="en-US" sz="5600" dirty="0" err="1">
                <a:latin typeface="Arial Narrow" pitchFamily="34" charset="0"/>
              </a:rPr>
              <a:t>Dunia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ditandai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dengan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pluralisme</a:t>
            </a:r>
            <a:r>
              <a:rPr lang="en-US" sz="5600" dirty="0">
                <a:latin typeface="Arial Narrow" pitchFamily="34" charset="0"/>
              </a:rPr>
              <a:t> agama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budaya</a:t>
            </a:r>
            <a:r>
              <a:rPr lang="en-US" sz="5600" dirty="0">
                <a:latin typeface="Arial Narrow" pitchFamily="34" charset="0"/>
              </a:rPr>
              <a:t>. </a:t>
            </a:r>
            <a:r>
              <a:rPr lang="en-US" sz="5600" dirty="0" err="1">
                <a:latin typeface="Arial Narrow" pitchFamily="34" charset="0"/>
              </a:rPr>
              <a:t>Oleh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karena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itu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perlu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dibangun</a:t>
            </a:r>
            <a:r>
              <a:rPr lang="en-US" sz="5600" dirty="0">
                <a:latin typeface="Arial Narrow" pitchFamily="34" charset="0"/>
              </a:rPr>
              <a:t> dialog </a:t>
            </a:r>
            <a:r>
              <a:rPr lang="en-US" sz="5600" dirty="0" err="1">
                <a:latin typeface="Arial Narrow" pitchFamily="34" charset="0"/>
              </a:rPr>
              <a:t>antar</a:t>
            </a:r>
            <a:r>
              <a:rPr lang="en-US" sz="5600" dirty="0">
                <a:latin typeface="Arial Narrow" pitchFamily="34" charset="0"/>
              </a:rPr>
              <a:t> agama. </a:t>
            </a:r>
            <a:r>
              <a:rPr lang="en-US" sz="5600" dirty="0" err="1">
                <a:latin typeface="Arial Narrow" pitchFamily="34" charset="0"/>
              </a:rPr>
              <a:t>Sikap</a:t>
            </a:r>
            <a:r>
              <a:rPr lang="en-US" sz="5600" dirty="0">
                <a:latin typeface="Arial Narrow" pitchFamily="34" charset="0"/>
              </a:rPr>
              <a:t> yang </a:t>
            </a:r>
            <a:r>
              <a:rPr lang="en-US" sz="5600" dirty="0" err="1">
                <a:latin typeface="Arial Narrow" pitchFamily="34" charset="0"/>
              </a:rPr>
              <a:t>penting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untuk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menanamkan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semangat</a:t>
            </a:r>
            <a:r>
              <a:rPr lang="en-US" sz="5600" dirty="0">
                <a:latin typeface="Arial Narrow" pitchFamily="34" charset="0"/>
              </a:rPr>
              <a:t> dialog </a:t>
            </a:r>
            <a:r>
              <a:rPr lang="en-US" sz="5600" dirty="0" err="1">
                <a:latin typeface="Arial Narrow" pitchFamily="34" charset="0"/>
              </a:rPr>
              <a:t>antar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umat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beragama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adalah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adanya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 smtClean="0">
                <a:latin typeface="Arial Narrow" pitchFamily="34" charset="0"/>
              </a:rPr>
              <a:t>keterbukaan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dari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pihak-pihak</a:t>
            </a:r>
            <a:r>
              <a:rPr lang="en-US" sz="5600" dirty="0">
                <a:latin typeface="Arial Narrow" pitchFamily="34" charset="0"/>
              </a:rPr>
              <a:t>  yang  </a:t>
            </a:r>
            <a:r>
              <a:rPr lang="en-US" sz="5600" dirty="0" err="1" smtClean="0">
                <a:latin typeface="Arial Narrow" pitchFamily="34" charset="0"/>
              </a:rPr>
              <a:t>berdialog</a:t>
            </a:r>
            <a:r>
              <a:rPr lang="en-US" sz="5600" dirty="0" smtClean="0">
                <a:latin typeface="Arial Narrow" pitchFamily="34" charset="0"/>
              </a:rPr>
              <a:t>.. </a:t>
            </a:r>
            <a:r>
              <a:rPr lang="en-US" sz="5600" dirty="0" err="1">
                <a:latin typeface="Arial Narrow" pitchFamily="34" charset="0"/>
              </a:rPr>
              <a:t>Gereja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sendiri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pada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prinsipnya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menempatkan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 smtClean="0">
                <a:latin typeface="Arial Narrow" pitchFamily="34" charset="0"/>
              </a:rPr>
              <a:t>keberadaan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umat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 smtClean="0">
                <a:latin typeface="Arial Narrow" pitchFamily="34" charset="0"/>
              </a:rPr>
              <a:t>Kristiani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>
                <a:latin typeface="Arial Narrow" pitchFamily="34" charset="0"/>
              </a:rPr>
              <a:t>di  </a:t>
            </a:r>
            <a:r>
              <a:rPr lang="en-US" sz="5600" dirty="0" err="1">
                <a:latin typeface="Arial Narrow" pitchFamily="34" charset="0"/>
              </a:rPr>
              <a:t>tengah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dunia</a:t>
            </a:r>
            <a:r>
              <a:rPr lang="en-US" sz="5600" dirty="0">
                <a:latin typeface="Arial Narrow" pitchFamily="34" charset="0"/>
              </a:rPr>
              <a:t>  yang </a:t>
            </a:r>
            <a:r>
              <a:rPr lang="en-US" sz="5600" dirty="0" err="1">
                <a:latin typeface="Arial Narrow" pitchFamily="34" charset="0"/>
              </a:rPr>
              <a:t>masyarakatnya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beraneka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ragam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suku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bahasa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budaya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adat-istidat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>
                <a:latin typeface="Arial Narrow" pitchFamily="34" charset="0"/>
              </a:rPr>
              <a:t>aliran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kepercayaan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agama, </a:t>
            </a:r>
            <a:r>
              <a:rPr lang="en-US" sz="5600" dirty="0" err="1">
                <a:latin typeface="Arial Narrow" pitchFamily="34" charset="0"/>
              </a:rPr>
              <a:t>sehingga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sangat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membutuhkan</a:t>
            </a:r>
            <a:r>
              <a:rPr lang="en-US" sz="5600" dirty="0">
                <a:latin typeface="Arial Narrow" pitchFamily="34" charset="0"/>
              </a:rPr>
              <a:t> dialog. </a:t>
            </a:r>
          </a:p>
          <a:p>
            <a:r>
              <a:rPr lang="en-US" sz="5600" dirty="0" err="1" smtClean="0">
                <a:latin typeface="Arial Narrow" pitchFamily="34" charset="0"/>
              </a:rPr>
              <a:t>Bahasan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tentang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kerja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sama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dialog </a:t>
            </a:r>
            <a:r>
              <a:rPr lang="en-US" sz="5600" dirty="0" err="1" smtClean="0">
                <a:latin typeface="Arial Narrow" pitchFamily="34" charset="0"/>
              </a:rPr>
              <a:t>antar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>
                <a:latin typeface="Arial Narrow" pitchFamily="34" charset="0"/>
              </a:rPr>
              <a:t>agama </a:t>
            </a:r>
            <a:r>
              <a:rPr lang="en-US" sz="5600" dirty="0" err="1">
                <a:latin typeface="Arial Narrow" pitchFamily="34" charset="0"/>
              </a:rPr>
              <a:t>antara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smtClean="0">
                <a:latin typeface="Arial Narrow" pitchFamily="34" charset="0"/>
              </a:rPr>
              <a:t>lain </a:t>
            </a:r>
            <a:r>
              <a:rPr lang="en-US" sz="5600" dirty="0" err="1" smtClean="0">
                <a:latin typeface="Arial Narrow" pitchFamily="34" charset="0"/>
              </a:rPr>
              <a:t>ini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mau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menunjukkan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bahwa</a:t>
            </a:r>
            <a:r>
              <a:rPr lang="en-US" sz="5600" dirty="0">
                <a:latin typeface="Arial Narrow" pitchFamily="34" charset="0"/>
              </a:rPr>
              <a:t>  dialog  </a:t>
            </a:r>
            <a:r>
              <a:rPr lang="en-US" sz="5600" dirty="0" err="1">
                <a:latin typeface="Arial Narrow" pitchFamily="34" charset="0"/>
              </a:rPr>
              <a:t>mendapat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perhatian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penting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dari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Gereja</a:t>
            </a:r>
            <a:r>
              <a:rPr lang="en-US" sz="5600" dirty="0">
                <a:latin typeface="Arial Narrow" pitchFamily="34" charset="0"/>
              </a:rPr>
              <a:t>.  Kata  dialog  </a:t>
            </a:r>
            <a:r>
              <a:rPr lang="en-US" sz="5600" dirty="0" err="1" smtClean="0">
                <a:latin typeface="Arial Narrow" pitchFamily="34" charset="0"/>
              </a:rPr>
              <a:t>berarti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berbicara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 smtClean="0">
                <a:latin typeface="Arial Narrow" pitchFamily="34" charset="0"/>
              </a:rPr>
              <a:t>berfirman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dari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dua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arah</a:t>
            </a:r>
            <a:r>
              <a:rPr lang="en-US" sz="5600" dirty="0">
                <a:latin typeface="Arial Narrow" pitchFamily="34" charset="0"/>
              </a:rPr>
              <a:t>. </a:t>
            </a:r>
            <a:r>
              <a:rPr lang="en-US" sz="5600" dirty="0" err="1">
                <a:latin typeface="Arial Narrow" pitchFamily="34" charset="0"/>
              </a:rPr>
              <a:t>Maka</a:t>
            </a:r>
            <a:r>
              <a:rPr lang="en-US" sz="5600" dirty="0">
                <a:latin typeface="Arial Narrow" pitchFamily="34" charset="0"/>
              </a:rPr>
              <a:t> dialog </a:t>
            </a:r>
            <a:r>
              <a:rPr lang="en-US" sz="5600" dirty="0" err="1">
                <a:latin typeface="Arial Narrow" pitchFamily="34" charset="0"/>
              </a:rPr>
              <a:t>berarti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saling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memberi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diri</a:t>
            </a:r>
            <a:r>
              <a:rPr lang="en-US" sz="5600" dirty="0">
                <a:latin typeface="Arial Narrow" pitchFamily="34" charset="0"/>
              </a:rPr>
              <a:t> (</a:t>
            </a:r>
            <a:r>
              <a:rPr lang="en-US" sz="5600" dirty="0" err="1">
                <a:latin typeface="Arial Narrow" pitchFamily="34" charset="0"/>
              </a:rPr>
              <a:t>informasi</a:t>
            </a:r>
            <a:r>
              <a:rPr lang="en-US" sz="5600" dirty="0">
                <a:latin typeface="Arial Narrow" pitchFamily="34" charset="0"/>
              </a:rPr>
              <a:t>)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saling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mendengarkan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untuk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saling</a:t>
            </a:r>
            <a:r>
              <a:rPr lang="en-US" sz="5600" dirty="0" smtClean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memahami</a:t>
            </a:r>
            <a:r>
              <a:rPr lang="en-US" sz="5600" dirty="0">
                <a:latin typeface="Arial Narrow" pitchFamily="34" charset="0"/>
              </a:rPr>
              <a:t>  (</a:t>
            </a:r>
            <a:r>
              <a:rPr lang="en-US" sz="5600" dirty="0" err="1">
                <a:latin typeface="Arial Narrow" pitchFamily="34" charset="0"/>
              </a:rPr>
              <a:t>mengerti</a:t>
            </a:r>
            <a:r>
              <a:rPr lang="en-US" sz="5600" dirty="0">
                <a:latin typeface="Arial Narrow" pitchFamily="34" charset="0"/>
              </a:rPr>
              <a:t>)  </a:t>
            </a:r>
            <a:r>
              <a:rPr lang="en-US" sz="5600" dirty="0" err="1">
                <a:latin typeface="Arial Narrow" pitchFamily="34" charset="0"/>
              </a:rPr>
              <a:t>secara</a:t>
            </a:r>
            <a:r>
              <a:rPr lang="en-US" sz="5600" dirty="0">
                <a:latin typeface="Arial Narrow" pitchFamily="34" charset="0"/>
              </a:rPr>
              <a:t>  </a:t>
            </a:r>
            <a:r>
              <a:rPr lang="en-US" sz="5600" dirty="0" err="1">
                <a:latin typeface="Arial Narrow" pitchFamily="34" charset="0"/>
              </a:rPr>
              <a:t>bergantian</a:t>
            </a:r>
            <a:r>
              <a:rPr lang="en-US" sz="5600" dirty="0">
                <a:latin typeface="Arial Narrow" pitchFamily="34" charset="0"/>
              </a:rPr>
              <a:t>.  </a:t>
            </a:r>
          </a:p>
          <a:p>
            <a:r>
              <a:rPr lang="en-US" sz="5600" dirty="0" err="1">
                <a:latin typeface="Arial Narrow" pitchFamily="34" charset="0"/>
              </a:rPr>
              <a:t>Disini</a:t>
            </a:r>
            <a:r>
              <a:rPr lang="en-US" sz="5600" dirty="0">
                <a:latin typeface="Arial Narrow" pitchFamily="34" charset="0"/>
              </a:rPr>
              <a:t>, </a:t>
            </a:r>
            <a:r>
              <a:rPr lang="en-US" sz="5600" dirty="0" err="1" smtClean="0">
                <a:latin typeface="Arial Narrow" pitchFamily="34" charset="0"/>
              </a:rPr>
              <a:t>perlu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usaha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untuk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menciptakan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persaudaraan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sejati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antar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pemeluk</a:t>
            </a:r>
            <a:r>
              <a:rPr lang="en-US" sz="5600" dirty="0">
                <a:latin typeface="Arial Narrow" pitchFamily="34" charset="0"/>
              </a:rPr>
              <a:t> agama. Usaha yang </a:t>
            </a:r>
            <a:r>
              <a:rPr lang="en-US" sz="5600" dirty="0" err="1">
                <a:latin typeface="Arial Narrow" pitchFamily="34" charset="0"/>
              </a:rPr>
              <a:t>dimaksud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adalah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dengan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mengadakan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berbagai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bentuk</a:t>
            </a:r>
            <a:r>
              <a:rPr lang="en-US" sz="5600" dirty="0">
                <a:latin typeface="Arial Narrow" pitchFamily="34" charset="0"/>
              </a:rPr>
              <a:t> dialog </a:t>
            </a:r>
            <a:r>
              <a:rPr lang="en-US" sz="5600" dirty="0" err="1">
                <a:latin typeface="Arial Narrow" pitchFamily="34" charset="0"/>
              </a:rPr>
              <a:t>dan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kerja</a:t>
            </a:r>
            <a:r>
              <a:rPr lang="en-US" sz="5600" dirty="0">
                <a:latin typeface="Arial Narrow" pitchFamily="34" charset="0"/>
              </a:rPr>
              <a:t> </a:t>
            </a:r>
            <a:r>
              <a:rPr lang="en-US" sz="5600" dirty="0" err="1">
                <a:latin typeface="Arial Narrow" pitchFamily="34" charset="0"/>
              </a:rPr>
              <a:t>sama</a:t>
            </a:r>
            <a:r>
              <a:rPr lang="en-US" sz="5600" dirty="0">
                <a:latin typeface="Arial Narrow" pitchFamily="34" charset="0"/>
              </a:rPr>
              <a:t>.</a:t>
            </a:r>
            <a:r>
              <a:rPr lang="en-ID" sz="5600" dirty="0">
                <a:latin typeface="Arial Narrow" pitchFamily="34" charset="0"/>
              </a:rPr>
              <a:t> </a:t>
            </a:r>
            <a:endParaRPr lang="en-ID" sz="5600" dirty="0" smtClean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5200" dirty="0" err="1" smtClean="0">
                <a:latin typeface="Arial Narrow" pitchFamily="34" charset="0"/>
              </a:rPr>
              <a:t>Beberapa</a:t>
            </a:r>
            <a:r>
              <a:rPr lang="en-US" sz="5200" dirty="0" smtClean="0">
                <a:latin typeface="Arial Narrow" pitchFamily="34" charset="0"/>
              </a:rPr>
              <a:t>   </a:t>
            </a:r>
            <a:r>
              <a:rPr lang="en-US" sz="5200" dirty="0" err="1">
                <a:latin typeface="Arial Narrow" pitchFamily="34" charset="0"/>
              </a:rPr>
              <a:t>bentuk</a:t>
            </a:r>
            <a:r>
              <a:rPr lang="en-US" sz="5200" dirty="0">
                <a:latin typeface="Arial Narrow" pitchFamily="34" charset="0"/>
              </a:rPr>
              <a:t>  dialog </a:t>
            </a:r>
            <a:r>
              <a:rPr lang="en-US" sz="5200" dirty="0" smtClean="0">
                <a:latin typeface="Arial Narrow" pitchFamily="34" charset="0"/>
              </a:rPr>
              <a:t>yang </a:t>
            </a:r>
            <a:r>
              <a:rPr lang="en-US" sz="5200" dirty="0" err="1">
                <a:latin typeface="Arial Narrow" pitchFamily="34" charset="0"/>
              </a:rPr>
              <a:t>bisa</a:t>
            </a:r>
            <a:r>
              <a:rPr lang="en-US" sz="5200" dirty="0">
                <a:latin typeface="Arial Narrow" pitchFamily="34" charset="0"/>
              </a:rPr>
              <a:t> </a:t>
            </a:r>
            <a:r>
              <a:rPr lang="en-US" sz="5200" dirty="0" err="1" smtClean="0">
                <a:latin typeface="Arial Narrow" pitchFamily="34" charset="0"/>
              </a:rPr>
              <a:t>diusahakan</a:t>
            </a:r>
            <a:r>
              <a:rPr lang="en-US" sz="5200" dirty="0" smtClean="0">
                <a:latin typeface="Arial Narrow" pitchFamily="34" charset="0"/>
              </a:rPr>
              <a:t>  </a:t>
            </a:r>
            <a:r>
              <a:rPr lang="en-US" sz="5200" dirty="0" err="1">
                <a:latin typeface="Arial Narrow" pitchFamily="34" charset="0"/>
              </a:rPr>
              <a:t>dan</a:t>
            </a:r>
            <a:r>
              <a:rPr lang="en-US" sz="5200" dirty="0">
                <a:latin typeface="Arial Narrow" pitchFamily="34" charset="0"/>
              </a:rPr>
              <a:t>  </a:t>
            </a:r>
            <a:r>
              <a:rPr lang="en-US" sz="5200" dirty="0" err="1">
                <a:latin typeface="Arial Narrow" pitchFamily="34" charset="0"/>
              </a:rPr>
              <a:t>dikembangkan</a:t>
            </a:r>
            <a:r>
              <a:rPr lang="en-US" sz="5200" dirty="0">
                <a:latin typeface="Arial Narrow" pitchFamily="34" charset="0"/>
              </a:rPr>
              <a:t>  </a:t>
            </a:r>
            <a:r>
              <a:rPr lang="en-US" sz="5200" dirty="0" err="1">
                <a:latin typeface="Arial Narrow" pitchFamily="34" charset="0"/>
              </a:rPr>
              <a:t>dengan</a:t>
            </a:r>
            <a:r>
              <a:rPr lang="en-US" sz="5200" dirty="0">
                <a:latin typeface="Arial Narrow" pitchFamily="34" charset="0"/>
              </a:rPr>
              <a:t> </a:t>
            </a:r>
            <a:r>
              <a:rPr lang="en-US" sz="5200" dirty="0" err="1">
                <a:latin typeface="Arial Narrow" pitchFamily="34" charset="0"/>
              </a:rPr>
              <a:t>saudara-saudari</a:t>
            </a:r>
            <a:r>
              <a:rPr lang="en-US" sz="5200" dirty="0">
                <a:latin typeface="Arial Narrow" pitchFamily="34" charset="0"/>
              </a:rPr>
              <a:t> </a:t>
            </a:r>
            <a:r>
              <a:rPr lang="en-US" sz="5200" dirty="0" err="1">
                <a:latin typeface="Arial Narrow" pitchFamily="34" charset="0"/>
              </a:rPr>
              <a:t>umat</a:t>
            </a:r>
            <a:r>
              <a:rPr lang="en-US" sz="5200" dirty="0">
                <a:latin typeface="Arial Narrow" pitchFamily="34" charset="0"/>
              </a:rPr>
              <a:t> Islam, Hindu, </a:t>
            </a:r>
            <a:r>
              <a:rPr lang="en-US" sz="5200" dirty="0" err="1">
                <a:latin typeface="Arial Narrow" pitchFamily="34" charset="0"/>
              </a:rPr>
              <a:t>Budha</a:t>
            </a:r>
            <a:r>
              <a:rPr lang="en-US" sz="5200" dirty="0">
                <a:latin typeface="Arial Narrow" pitchFamily="34" charset="0"/>
              </a:rPr>
              <a:t>, </a:t>
            </a:r>
            <a:r>
              <a:rPr lang="en-US" sz="5200" dirty="0" err="1">
                <a:latin typeface="Arial Narrow" pitchFamily="34" charset="0"/>
              </a:rPr>
              <a:t>Konghucu</a:t>
            </a:r>
            <a:r>
              <a:rPr lang="en-US" sz="5200" dirty="0">
                <a:latin typeface="Arial Narrow" pitchFamily="34" charset="0"/>
              </a:rPr>
              <a:t>, </a:t>
            </a:r>
            <a:r>
              <a:rPr lang="en-US" sz="5200" dirty="0" err="1">
                <a:latin typeface="Arial Narrow" pitchFamily="34" charset="0"/>
              </a:rPr>
              <a:t>Aliran</a:t>
            </a:r>
            <a:r>
              <a:rPr lang="en-US" sz="5200" dirty="0">
                <a:latin typeface="Arial Narrow" pitchFamily="34" charset="0"/>
              </a:rPr>
              <a:t> </a:t>
            </a:r>
            <a:r>
              <a:rPr lang="en-US" sz="5200" dirty="0" err="1" smtClean="0">
                <a:latin typeface="Arial Narrow" pitchFamily="34" charset="0"/>
              </a:rPr>
              <a:t>Kepercayaan</a:t>
            </a:r>
            <a:r>
              <a:rPr lang="en-US" sz="5200" dirty="0" smtClean="0">
                <a:latin typeface="Arial Narrow" pitchFamily="34" charset="0"/>
              </a:rPr>
              <a:t> </a:t>
            </a:r>
            <a:r>
              <a:rPr lang="en-US" sz="5200" dirty="0" err="1">
                <a:latin typeface="Arial Narrow" pitchFamily="34" charset="0"/>
              </a:rPr>
              <a:t>dan</a:t>
            </a:r>
            <a:r>
              <a:rPr lang="en-US" sz="5200" dirty="0">
                <a:latin typeface="Arial Narrow" pitchFamily="34" charset="0"/>
              </a:rPr>
              <a:t> Agama </a:t>
            </a:r>
            <a:r>
              <a:rPr lang="en-US" sz="5200" dirty="0" smtClean="0">
                <a:latin typeface="Arial Narrow" pitchFamily="34" charset="0"/>
              </a:rPr>
              <a:t> </a:t>
            </a:r>
            <a:r>
              <a:rPr lang="en-US" sz="5200" dirty="0" err="1" smtClean="0">
                <a:latin typeface="Arial Narrow" pitchFamily="34" charset="0"/>
              </a:rPr>
              <a:t>Asli</a:t>
            </a:r>
            <a:r>
              <a:rPr lang="en-US" sz="5200" dirty="0" smtClean="0">
                <a:latin typeface="Arial Narrow" pitchFamily="34" charset="0"/>
              </a:rPr>
              <a:t> </a:t>
            </a:r>
            <a:r>
              <a:rPr lang="en-US" sz="5200" dirty="0" err="1">
                <a:latin typeface="Arial Narrow" pitchFamily="34" charset="0"/>
              </a:rPr>
              <a:t>antara</a:t>
            </a:r>
            <a:r>
              <a:rPr lang="en-US" sz="5200" dirty="0">
                <a:latin typeface="Arial Narrow" pitchFamily="34" charset="0"/>
              </a:rPr>
              <a:t> lain</a:t>
            </a:r>
            <a:r>
              <a:rPr lang="en-US" sz="5200" dirty="0" smtClean="0">
                <a:latin typeface="Arial Narrow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2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err="1"/>
              <a:t>Ajaran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845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1)  Dialog </a:t>
            </a:r>
            <a:r>
              <a:rPr lang="en-US" dirty="0" err="1"/>
              <a:t>kehidupan</a:t>
            </a:r>
            <a:endParaRPr lang="en-ID" dirty="0"/>
          </a:p>
          <a:p>
            <a:r>
              <a:rPr lang="en-US" dirty="0"/>
              <a:t>Dialog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dalap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-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berdampingan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sesama</a:t>
            </a:r>
            <a:r>
              <a:rPr lang="en-US" dirty="0"/>
              <a:t>  yang  </a:t>
            </a:r>
            <a:r>
              <a:rPr lang="en-US" dirty="0" err="1"/>
              <a:t>beragama</a:t>
            </a:r>
            <a:r>
              <a:rPr lang="en-US" dirty="0"/>
              <a:t>  lain.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bertegur</a:t>
            </a:r>
            <a:r>
              <a:rPr lang="en-US" dirty="0"/>
              <a:t>  s </a:t>
            </a:r>
            <a:r>
              <a:rPr lang="en-US" dirty="0" err="1"/>
              <a:t>apa</a:t>
            </a:r>
            <a:r>
              <a:rPr lang="en-US" dirty="0"/>
              <a:t>,  </a:t>
            </a:r>
            <a:r>
              <a:rPr lang="en-US" dirty="0" err="1"/>
              <a:t>bergaul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mendukung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saling</a:t>
            </a:r>
            <a:r>
              <a:rPr lang="en-US" dirty="0"/>
              <a:t> me </a:t>
            </a:r>
            <a:r>
              <a:rPr lang="en-US" dirty="0" err="1"/>
              <a:t>mbantu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pergaulan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 </a:t>
            </a:r>
            <a:r>
              <a:rPr lang="en-US" dirty="0" err="1"/>
              <a:t>santun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dialog </a:t>
            </a:r>
            <a:r>
              <a:rPr lang="en-US" dirty="0" err="1"/>
              <a:t>kehidupan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 dialog  </a:t>
            </a:r>
            <a:r>
              <a:rPr lang="en-US" dirty="0" err="1"/>
              <a:t>kehidupan</a:t>
            </a:r>
            <a:r>
              <a:rPr lang="en-US" dirty="0"/>
              <a:t>  </a:t>
            </a:r>
            <a:r>
              <a:rPr lang="en-US" dirty="0" err="1"/>
              <a:t>tampak</a:t>
            </a:r>
            <a:r>
              <a:rPr lang="en-US" dirty="0"/>
              <a:t>  </a:t>
            </a:r>
            <a:r>
              <a:rPr lang="en-US" dirty="0" err="1"/>
              <a:t>nyata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 lain: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komunitas</a:t>
            </a:r>
            <a:r>
              <a:rPr lang="en-US" dirty="0"/>
              <a:t>  </a:t>
            </a:r>
            <a:r>
              <a:rPr lang="en-US" dirty="0" err="1"/>
              <a:t>buruh</a:t>
            </a:r>
            <a:r>
              <a:rPr lang="en-US" dirty="0"/>
              <a:t>, </a:t>
            </a:r>
            <a:r>
              <a:rPr lang="en-US" dirty="0" err="1"/>
              <a:t>petani</a:t>
            </a:r>
            <a:r>
              <a:rPr lang="en-US" dirty="0"/>
              <a:t>,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jalanan</a:t>
            </a:r>
            <a:r>
              <a:rPr lang="en-US" dirty="0"/>
              <a:t>, </a:t>
            </a:r>
            <a:r>
              <a:rPr lang="en-US" dirty="0" err="1"/>
              <a:t>nelayan</a:t>
            </a:r>
            <a:r>
              <a:rPr lang="en-US" dirty="0"/>
              <a:t>,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pere</a:t>
            </a:r>
            <a:r>
              <a:rPr lang="en-US" dirty="0"/>
              <a:t> </a:t>
            </a:r>
            <a:r>
              <a:rPr lang="en-US" dirty="0" err="1"/>
              <a:t>mpuan</a:t>
            </a:r>
            <a:r>
              <a:rPr lang="en-US" dirty="0"/>
              <a:t>, </a:t>
            </a:r>
            <a:r>
              <a:rPr lang="en-US" dirty="0" err="1"/>
              <a:t>dsbnya</a:t>
            </a:r>
            <a:r>
              <a:rPr lang="en-US" dirty="0"/>
              <a:t>. 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2)   Dialog </a:t>
            </a:r>
            <a:r>
              <a:rPr lang="en-US" dirty="0" err="1"/>
              <a:t>karya</a:t>
            </a:r>
            <a:endParaRPr lang="en-ID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orang  lain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didorong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be </a:t>
            </a:r>
            <a:r>
              <a:rPr lang="en-US" dirty="0" err="1"/>
              <a:t>kerja</a:t>
            </a:r>
            <a:r>
              <a:rPr lang="en-US" dirty="0"/>
              <a:t>  </a:t>
            </a:r>
            <a:r>
              <a:rPr lang="en-US" dirty="0" err="1"/>
              <a:t>sama</a:t>
            </a:r>
            <a:r>
              <a:rPr lang="en-US" dirty="0"/>
              <a:t>  </a:t>
            </a:r>
            <a:r>
              <a:rPr lang="en-US" dirty="0" smtClean="0"/>
              <a:t>demi</a:t>
            </a:r>
            <a:r>
              <a:rPr lang="en-ID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luhur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  </a:t>
            </a:r>
            <a:r>
              <a:rPr lang="en-US" dirty="0" err="1"/>
              <a:t>kita</a:t>
            </a:r>
            <a:r>
              <a:rPr lang="en-US" dirty="0"/>
              <a:t>    </a:t>
            </a:r>
            <a:r>
              <a:rPr lang="en-US" dirty="0" err="1"/>
              <a:t>lakukan</a:t>
            </a:r>
            <a:r>
              <a:rPr lang="en-US" dirty="0"/>
              <a:t>    </a:t>
            </a:r>
            <a:r>
              <a:rPr lang="en-US" dirty="0" err="1"/>
              <a:t>secara</a:t>
            </a:r>
            <a:r>
              <a:rPr lang="en-US" dirty="0"/>
              <a:t>    </a:t>
            </a:r>
            <a:r>
              <a:rPr lang="en-US" dirty="0" err="1"/>
              <a:t>bersama-sama</a:t>
            </a:r>
            <a:r>
              <a:rPr lang="en-US" dirty="0"/>
              <a:t>    </a:t>
            </a:r>
            <a:r>
              <a:rPr lang="en-US" dirty="0" err="1"/>
              <a:t>seperti</a:t>
            </a:r>
            <a:r>
              <a:rPr lang="en-US" dirty="0"/>
              <a:t>    </a:t>
            </a:r>
            <a:r>
              <a:rPr lang="en-US" dirty="0" err="1"/>
              <a:t>kegitan-kegiatan</a:t>
            </a:r>
            <a:r>
              <a:rPr lang="en-US" dirty="0"/>
              <a:t>    </a:t>
            </a:r>
            <a:r>
              <a:rPr lang="en-US" dirty="0" err="1"/>
              <a:t>sosial</a:t>
            </a:r>
            <a:r>
              <a:rPr lang="en-US" dirty="0"/>
              <a:t> </a:t>
            </a:r>
            <a:r>
              <a:rPr lang="en-US" dirty="0" err="1"/>
              <a:t>kemasyarakatan</a:t>
            </a:r>
            <a:r>
              <a:rPr lang="en-US" dirty="0"/>
              <a:t>,   </a:t>
            </a:r>
            <a:r>
              <a:rPr lang="en-US" dirty="0" err="1"/>
              <a:t>kegiatan</a:t>
            </a:r>
            <a:r>
              <a:rPr lang="en-US" dirty="0"/>
              <a:t>   </a:t>
            </a:r>
            <a:r>
              <a:rPr lang="en-US" dirty="0" err="1"/>
              <a:t>sosial</a:t>
            </a:r>
            <a:r>
              <a:rPr lang="en-US" dirty="0"/>
              <a:t>   </a:t>
            </a:r>
            <a:r>
              <a:rPr lang="en-US" dirty="0" err="1"/>
              <a:t>karitatif</a:t>
            </a:r>
            <a:r>
              <a:rPr lang="en-US" dirty="0"/>
              <a:t>,   </a:t>
            </a:r>
            <a:r>
              <a:rPr lang="en-US" dirty="0" err="1"/>
              <a:t>kegiatan</a:t>
            </a:r>
            <a:r>
              <a:rPr lang="en-US" dirty="0"/>
              <a:t>   </a:t>
            </a:r>
            <a:r>
              <a:rPr lang="en-US" dirty="0" err="1"/>
              <a:t>rekreatif</a:t>
            </a:r>
            <a:r>
              <a:rPr lang="en-US" dirty="0"/>
              <a:t>,   </a:t>
            </a:r>
            <a:r>
              <a:rPr lang="en-US" dirty="0" err="1"/>
              <a:t>dsbnya</a:t>
            </a:r>
            <a:r>
              <a:rPr lang="en-US" dirty="0"/>
              <a:t>.  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menghantar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. 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3)   Dialog </a:t>
            </a:r>
            <a:r>
              <a:rPr lang="en-US" dirty="0" err="1"/>
              <a:t>iman</a:t>
            </a:r>
            <a:endParaRPr lang="en-ID" dirty="0"/>
          </a:p>
          <a:p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beri</a:t>
            </a:r>
            <a:r>
              <a:rPr lang="en-US" dirty="0"/>
              <a:t> man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dituntut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mempe</a:t>
            </a:r>
            <a:r>
              <a:rPr lang="en-US" dirty="0"/>
              <a:t> </a:t>
            </a:r>
            <a:r>
              <a:rPr lang="en-US" dirty="0" err="1"/>
              <a:t>rkaya</a:t>
            </a:r>
            <a:r>
              <a:rPr lang="en-US" dirty="0"/>
              <a:t>.  </a:t>
            </a:r>
            <a:r>
              <a:rPr lang="en-US" dirty="0" err="1"/>
              <a:t>Walaupun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berbe</a:t>
            </a:r>
            <a:r>
              <a:rPr lang="en-US" dirty="0"/>
              <a:t> da  agama.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 agama  yang </a:t>
            </a:r>
            <a:r>
              <a:rPr lang="en-US" dirty="0" err="1"/>
              <a:t>sama</a:t>
            </a:r>
            <a:r>
              <a:rPr lang="en-US" dirty="0"/>
              <a:t>.  Dialog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forum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,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ekume</a:t>
            </a:r>
            <a:r>
              <a:rPr lang="en-US" dirty="0"/>
              <a:t> 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  </a:t>
            </a:r>
            <a:r>
              <a:rPr lang="en-US" dirty="0" err="1"/>
              <a:t>umat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da </a:t>
            </a:r>
            <a:r>
              <a:rPr lang="en-US" dirty="0" err="1"/>
              <a:t>ri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 orang  me </a:t>
            </a:r>
            <a:r>
              <a:rPr lang="en-US" dirty="0" err="1"/>
              <a:t>mpunyai</a:t>
            </a:r>
            <a:r>
              <a:rPr lang="en-US" dirty="0"/>
              <a:t>  </a:t>
            </a:r>
            <a:r>
              <a:rPr lang="en-US" dirty="0" err="1"/>
              <a:t>perjuangan</a:t>
            </a:r>
            <a:r>
              <a:rPr lang="en-US" dirty="0"/>
              <a:t> yang 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menghayati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imannya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meneguhkan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memperkaya</a:t>
            </a:r>
            <a:r>
              <a:rPr lang="en-US" dirty="0" smtClean="0"/>
              <a:t>.</a:t>
            </a:r>
          </a:p>
          <a:p>
            <a:r>
              <a:rPr lang="en-US" dirty="0"/>
              <a:t>Dari </a:t>
            </a:r>
            <a:r>
              <a:rPr lang="en-US" dirty="0" err="1"/>
              <a:t>setiap</a:t>
            </a:r>
            <a:r>
              <a:rPr lang="en-US" dirty="0"/>
              <a:t> agama,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mensharing-kan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agama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rukun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damai</a:t>
            </a:r>
            <a:r>
              <a:rPr lang="en-US" dirty="0"/>
              <a:t> 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menghormati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memberdayakan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</a:t>
            </a:r>
            <a:r>
              <a:rPr lang="en-US" dirty="0" err="1" smtClean="0"/>
              <a:t>lainnya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08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dirty="0" err="1"/>
              <a:t>Ajaran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c.   </a:t>
            </a:r>
            <a:r>
              <a:rPr lang="en-US" b="1" i="1" dirty="0" err="1"/>
              <a:t>Akar</a:t>
            </a:r>
            <a:r>
              <a:rPr lang="en-US" b="1" i="1" dirty="0"/>
              <a:t>  </a:t>
            </a:r>
            <a:r>
              <a:rPr lang="en-US" b="1" i="1" dirty="0" err="1"/>
              <a:t>masalah</a:t>
            </a:r>
            <a:r>
              <a:rPr lang="en-US" b="1" i="1" dirty="0"/>
              <a:t>  yang  </a:t>
            </a:r>
            <a:r>
              <a:rPr lang="en-US" b="1" i="1" dirty="0" err="1"/>
              <a:t>dihadapi</a:t>
            </a:r>
            <a:r>
              <a:rPr lang="en-US" b="1" i="1" dirty="0"/>
              <a:t>  </a:t>
            </a:r>
            <a:r>
              <a:rPr lang="en-US" b="1" i="1" dirty="0" err="1"/>
              <a:t>berkaitan</a:t>
            </a:r>
            <a:r>
              <a:rPr lang="en-US" b="1" i="1" dirty="0"/>
              <a:t>  </a:t>
            </a:r>
            <a:r>
              <a:rPr lang="en-US" b="1" i="1" dirty="0" err="1"/>
              <a:t>dengan</a:t>
            </a:r>
            <a:r>
              <a:rPr lang="en-US" b="1" i="1" dirty="0"/>
              <a:t>  dial </a:t>
            </a:r>
            <a:r>
              <a:rPr lang="en-US" b="1" i="1" dirty="0" err="1"/>
              <a:t>og</a:t>
            </a:r>
            <a:r>
              <a:rPr lang="en-US" b="1" i="1" dirty="0"/>
              <a:t>  </a:t>
            </a:r>
            <a:r>
              <a:rPr lang="en-US" b="1" i="1" dirty="0" err="1"/>
              <a:t>dan</a:t>
            </a:r>
            <a:r>
              <a:rPr lang="en-US" b="1" i="1" dirty="0"/>
              <a:t>  </a:t>
            </a:r>
            <a:r>
              <a:rPr lang="en-US" b="1" i="1" dirty="0" err="1"/>
              <a:t>kerukunan</a:t>
            </a:r>
            <a:r>
              <a:rPr lang="en-US" b="1" i="1" dirty="0"/>
              <a:t>  </a:t>
            </a:r>
            <a:r>
              <a:rPr lang="en-US" b="1" i="1" dirty="0" err="1"/>
              <a:t>hidup</a:t>
            </a:r>
            <a:r>
              <a:rPr lang="en-US" b="1" i="1" dirty="0"/>
              <a:t> </a:t>
            </a:r>
            <a:r>
              <a:rPr lang="en-US" b="1" i="1" dirty="0" err="1"/>
              <a:t>beragama</a:t>
            </a:r>
            <a:endParaRPr lang="en-ID" dirty="0"/>
          </a:p>
          <a:p>
            <a:r>
              <a:rPr lang="en-US" dirty="0" err="1"/>
              <a:t>Setiap</a:t>
            </a:r>
            <a:r>
              <a:rPr lang="en-US" dirty="0"/>
              <a:t>  orang 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cita-cita</a:t>
            </a:r>
            <a:r>
              <a:rPr lang="en-US" dirty="0"/>
              <a:t>  yang  </a:t>
            </a:r>
            <a:r>
              <a:rPr lang="en-US" dirty="0" err="1"/>
              <a:t>luhur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 smtClean="0"/>
              <a:t>menggalakkan</a:t>
            </a:r>
            <a:r>
              <a:rPr lang="en-US" dirty="0" smtClean="0"/>
              <a:t>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pemeluk</a:t>
            </a:r>
            <a:r>
              <a:rPr lang="en-US" dirty="0"/>
              <a:t> agama.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 agama  yang 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keburukan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umatnya</a:t>
            </a:r>
            <a:r>
              <a:rPr lang="en-US" dirty="0"/>
              <a:t>. Yang </a:t>
            </a:r>
            <a:r>
              <a:rPr lang="en-US" dirty="0" err="1"/>
              <a:t>diajarkan</a:t>
            </a:r>
            <a:r>
              <a:rPr lang="en-US" dirty="0"/>
              <a:t> agama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-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luhur</a:t>
            </a:r>
            <a:r>
              <a:rPr lang="en-US" dirty="0"/>
              <a:t> yang mentor </a:t>
            </a:r>
            <a:r>
              <a:rPr lang="en-US" dirty="0" err="1"/>
              <a:t>keharmonisan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sesama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  </a:t>
            </a:r>
            <a:r>
              <a:rPr lang="en-US" dirty="0" err="1"/>
              <a:t>sendiri</a:t>
            </a:r>
            <a:r>
              <a:rPr lang="en-US" dirty="0"/>
              <a:t>.  </a:t>
            </a:r>
            <a:r>
              <a:rPr lang="en-US" dirty="0" err="1"/>
              <a:t>Namun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 smtClean="0"/>
              <a:t>upaya</a:t>
            </a:r>
            <a:r>
              <a:rPr lang="en-US" dirty="0" smtClean="0"/>
              <a:t> 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smtClean="0"/>
              <a:t>dialog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yang</a:t>
            </a:r>
            <a:r>
              <a:rPr lang="en-ID" dirty="0" smtClean="0"/>
              <a:t> </a:t>
            </a:r>
            <a:r>
              <a:rPr lang="en-US" dirty="0" err="1"/>
              <a:t>berbeda</a:t>
            </a:r>
            <a:r>
              <a:rPr lang="en-US" dirty="0"/>
              <a:t>  agama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kesulitan</a:t>
            </a:r>
            <a:r>
              <a:rPr lang="en-US" dirty="0"/>
              <a:t>. </a:t>
            </a:r>
          </a:p>
          <a:p>
            <a:r>
              <a:rPr lang="en-US" dirty="0" err="1"/>
              <a:t>Beberapa</a:t>
            </a:r>
            <a:r>
              <a:rPr lang="en-US" dirty="0"/>
              <a:t>  </a:t>
            </a:r>
            <a:r>
              <a:rPr lang="en-US" dirty="0" err="1"/>
              <a:t>hambatan</a:t>
            </a:r>
            <a:r>
              <a:rPr lang="en-US" dirty="0"/>
              <a:t> yang 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dialog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ID" dirty="0"/>
          </a:p>
          <a:p>
            <a:pPr lvl="1"/>
            <a:r>
              <a:rPr lang="en-US" dirty="0" err="1"/>
              <a:t>Kurangnya</a:t>
            </a:r>
            <a:r>
              <a:rPr lang="en-US" dirty="0"/>
              <a:t>  </a:t>
            </a:r>
            <a:r>
              <a:rPr lang="en-US" dirty="0" err="1"/>
              <a:t>wawasan</a:t>
            </a:r>
            <a:r>
              <a:rPr lang="en-US" dirty="0"/>
              <a:t> (</a:t>
            </a:r>
            <a:r>
              <a:rPr lang="en-US" dirty="0" err="1"/>
              <a:t>pengetahuan</a:t>
            </a:r>
            <a:r>
              <a:rPr lang="en-US" dirty="0"/>
              <a:t>)  </a:t>
            </a:r>
            <a:r>
              <a:rPr lang="en-US" dirty="0" err="1"/>
              <a:t>tentang</a:t>
            </a:r>
            <a:r>
              <a:rPr lang="en-US" dirty="0"/>
              <a:t>  agama  lain yang  </a:t>
            </a:r>
            <a:r>
              <a:rPr lang="en-US" dirty="0" err="1"/>
              <a:t>menimbulkan</a:t>
            </a:r>
            <a:r>
              <a:rPr lang="en-US" dirty="0"/>
              <a:t>  </a:t>
            </a:r>
            <a:r>
              <a:rPr lang="en-US" dirty="0" err="1"/>
              <a:t>sikap</a:t>
            </a:r>
            <a:r>
              <a:rPr lang="en-ID" dirty="0"/>
              <a:t> </a:t>
            </a:r>
            <a:r>
              <a:rPr lang="en-US" dirty="0" err="1"/>
              <a:t>kecurigaan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be </a:t>
            </a:r>
            <a:r>
              <a:rPr lang="en-US" dirty="0" err="1"/>
              <a:t>ragama</a:t>
            </a:r>
            <a:r>
              <a:rPr lang="en-US" dirty="0"/>
              <a:t> lain.</a:t>
            </a:r>
            <a:endParaRPr lang="en-ID" dirty="0"/>
          </a:p>
          <a:p>
            <a:pPr lvl="1"/>
            <a:r>
              <a:rPr lang="en-US" dirty="0" err="1"/>
              <a:t>Keengganan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penganut</a:t>
            </a:r>
            <a:r>
              <a:rPr lang="en-US" dirty="0"/>
              <a:t> agama lain</a:t>
            </a:r>
            <a:endParaRPr lang="en-ID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penganut</a:t>
            </a:r>
            <a:r>
              <a:rPr lang="en-US" dirty="0"/>
              <a:t> agama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rakan</a:t>
            </a:r>
            <a:r>
              <a:rPr lang="en-US" dirty="0"/>
              <a:t> yang </a:t>
            </a:r>
            <a:r>
              <a:rPr lang="en-US" dirty="0" err="1"/>
              <a:t>diakukan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</a:t>
            </a:r>
            <a:r>
              <a:rPr lang="en-US" dirty="0"/>
              <a:t> </a:t>
            </a:r>
            <a:r>
              <a:rPr lang="en-US" dirty="0" err="1"/>
              <a:t>mpin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endParaRPr lang="en-ID" dirty="0"/>
          </a:p>
          <a:p>
            <a:pPr lvl="1"/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digalakkannya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agama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40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148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Sengsara</a:t>
            </a:r>
            <a:r>
              <a:rPr lang="en-US" sz="2800" b="1" dirty="0"/>
              <a:t>, </a:t>
            </a:r>
            <a:r>
              <a:rPr lang="en-US" sz="2800" b="1" dirty="0" err="1"/>
              <a:t>Wafat</a:t>
            </a:r>
            <a:r>
              <a:rPr lang="en-US" sz="2800" b="1" dirty="0"/>
              <a:t> Dan </a:t>
            </a:r>
            <a:r>
              <a:rPr lang="en-US" sz="2800" b="1" dirty="0" err="1"/>
              <a:t>Kebangkitan</a:t>
            </a:r>
            <a:r>
              <a:rPr lang="en-US" sz="2800" b="1" dirty="0"/>
              <a:t> </a:t>
            </a:r>
            <a:r>
              <a:rPr lang="en-US" sz="2800" b="1" dirty="0" err="1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832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a</a:t>
            </a:r>
            <a:r>
              <a:rPr lang="en-US" sz="4000" b="1" dirty="0"/>
              <a:t>.   </a:t>
            </a:r>
            <a:r>
              <a:rPr lang="en-US" sz="4000" b="1" dirty="0" err="1"/>
              <a:t>Sengsara</a:t>
            </a:r>
            <a:r>
              <a:rPr lang="en-US" sz="4000" b="1" dirty="0"/>
              <a:t> </a:t>
            </a:r>
            <a:r>
              <a:rPr lang="en-US" sz="4000" b="1" dirty="0" err="1"/>
              <a:t>Yesus</a:t>
            </a:r>
            <a:r>
              <a:rPr lang="en-US" sz="2800" dirty="0"/>
              <a:t>.</a:t>
            </a:r>
            <a:endParaRPr lang="en-ID" sz="2800" dirty="0"/>
          </a:p>
          <a:p>
            <a:r>
              <a:rPr lang="en-US" sz="3100" dirty="0" err="1"/>
              <a:t>Yesus</a:t>
            </a:r>
            <a:r>
              <a:rPr lang="en-US" sz="3100" dirty="0"/>
              <a:t> </a:t>
            </a:r>
            <a:r>
              <a:rPr lang="en-US" sz="3100" dirty="0" err="1"/>
              <a:t>mengetahui</a:t>
            </a:r>
            <a:r>
              <a:rPr lang="en-US" sz="3100" dirty="0"/>
              <a:t>  </a:t>
            </a:r>
            <a:r>
              <a:rPr lang="en-US" sz="3100" dirty="0" err="1"/>
              <a:t>bahwa</a:t>
            </a:r>
            <a:r>
              <a:rPr lang="en-US" sz="3100" dirty="0"/>
              <a:t> 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menghadapi</a:t>
            </a:r>
            <a:r>
              <a:rPr lang="en-US" sz="3100" dirty="0"/>
              <a:t> </a:t>
            </a:r>
            <a:r>
              <a:rPr lang="en-US" sz="3100" dirty="0" err="1"/>
              <a:t>sengsara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penderitaan</a:t>
            </a:r>
            <a:r>
              <a:rPr lang="en-ID" sz="3100" dirty="0"/>
              <a:t> </a:t>
            </a:r>
            <a:r>
              <a:rPr lang="en-US" sz="3100" dirty="0" err="1" smtClean="0"/>
              <a:t>sebagai</a:t>
            </a:r>
            <a:r>
              <a:rPr lang="en-US" sz="3100" dirty="0" smtClean="0"/>
              <a:t> </a:t>
            </a:r>
            <a:r>
              <a:rPr lang="en-US" sz="3100" dirty="0" err="1"/>
              <a:t>konsekwensi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pewartaan-Nya</a:t>
            </a:r>
            <a:r>
              <a:rPr lang="en-US" sz="3100" dirty="0" smtClean="0"/>
              <a:t> </a:t>
            </a:r>
            <a:r>
              <a:rPr lang="en-US" sz="3100" dirty="0"/>
              <a:t>yang </a:t>
            </a:r>
            <a:r>
              <a:rPr lang="en-US" sz="3100" dirty="0" err="1"/>
              <a:t>dianggap</a:t>
            </a:r>
            <a:r>
              <a:rPr lang="en-US" sz="3100" dirty="0"/>
              <a:t> </a:t>
            </a:r>
            <a:r>
              <a:rPr lang="en-US" sz="3100" dirty="0" err="1"/>
              <a:t>menggugat</a:t>
            </a:r>
            <a:r>
              <a:rPr lang="en-US" sz="3100" dirty="0"/>
              <a:t> </a:t>
            </a:r>
            <a:r>
              <a:rPr lang="en-US" sz="3100" dirty="0" err="1"/>
              <a:t>kemapanan</a:t>
            </a:r>
            <a:r>
              <a:rPr lang="en-US" sz="3100" dirty="0"/>
              <a:t>  </a:t>
            </a:r>
            <a:r>
              <a:rPr lang="en-US" sz="3100" dirty="0" err="1"/>
              <a:t>banyak</a:t>
            </a:r>
            <a:r>
              <a:rPr lang="en-US" sz="3100" dirty="0"/>
              <a:t>  </a:t>
            </a:r>
            <a:r>
              <a:rPr lang="en-US" sz="3100" dirty="0" err="1"/>
              <a:t>pihak</a:t>
            </a:r>
            <a:r>
              <a:rPr lang="en-US" sz="3100" dirty="0"/>
              <a:t>. </a:t>
            </a:r>
            <a:r>
              <a:rPr lang="en-US" sz="3100" dirty="0" err="1" smtClean="0"/>
              <a:t>Yesus</a:t>
            </a:r>
            <a:r>
              <a:rPr lang="en-US" sz="3100" dirty="0" smtClean="0"/>
              <a:t> </a:t>
            </a:r>
            <a:r>
              <a:rPr lang="en-US" sz="3100" dirty="0" err="1" smtClean="0"/>
              <a:t>mengadakan</a:t>
            </a:r>
            <a:r>
              <a:rPr lang="en-US" sz="3100" dirty="0" smtClean="0"/>
              <a:t>  </a:t>
            </a:r>
            <a:r>
              <a:rPr lang="en-US" sz="3100" dirty="0" err="1"/>
              <a:t>Perjamuan</a:t>
            </a:r>
            <a:r>
              <a:rPr lang="en-US" sz="3100" dirty="0"/>
              <a:t>  </a:t>
            </a:r>
            <a:r>
              <a:rPr lang="en-US" sz="3100" dirty="0" err="1"/>
              <a:t>Malam</a:t>
            </a:r>
            <a:r>
              <a:rPr lang="en-US" sz="3100" dirty="0"/>
              <a:t> </a:t>
            </a:r>
            <a:r>
              <a:rPr lang="en-US" sz="3100" dirty="0" err="1"/>
              <a:t>Terakhir</a:t>
            </a:r>
            <a:r>
              <a:rPr lang="en-US" sz="3100" dirty="0"/>
              <a:t> </a:t>
            </a:r>
            <a:r>
              <a:rPr lang="en-US" sz="3100" dirty="0" smtClean="0"/>
              <a:t> </a:t>
            </a:r>
            <a:r>
              <a:rPr lang="en-US" sz="3100" dirty="0" err="1"/>
              <a:t>bersama</a:t>
            </a:r>
            <a:r>
              <a:rPr lang="en-US" sz="3100" dirty="0"/>
              <a:t>   </a:t>
            </a:r>
            <a:r>
              <a:rPr lang="en-US" sz="3100" dirty="0" err="1"/>
              <a:t>para</a:t>
            </a:r>
            <a:r>
              <a:rPr lang="en-US" sz="3100" dirty="0"/>
              <a:t> </a:t>
            </a:r>
            <a:r>
              <a:rPr lang="en-US" sz="3100" dirty="0" smtClean="0"/>
              <a:t> </a:t>
            </a:r>
            <a:r>
              <a:rPr lang="en-US" sz="3100" dirty="0" err="1"/>
              <a:t>murid-Nya</a:t>
            </a:r>
            <a:r>
              <a:rPr lang="en-US" sz="3100" dirty="0"/>
              <a:t>.  </a:t>
            </a:r>
            <a:r>
              <a:rPr lang="en-US" sz="3100" dirty="0" err="1" smtClean="0"/>
              <a:t>Dalam</a:t>
            </a:r>
            <a:r>
              <a:rPr lang="en-US" sz="3100" dirty="0" smtClean="0"/>
              <a:t>  </a:t>
            </a:r>
            <a:r>
              <a:rPr lang="en-US" sz="3100" dirty="0" err="1"/>
              <a:t>perjamuan</a:t>
            </a:r>
            <a:r>
              <a:rPr lang="en-US" sz="3100" dirty="0"/>
              <a:t>   </a:t>
            </a:r>
            <a:r>
              <a:rPr lang="en-US" sz="3100" dirty="0" err="1"/>
              <a:t>itu</a:t>
            </a:r>
            <a:r>
              <a:rPr lang="en-US" sz="3100" dirty="0"/>
              <a:t>,   </a:t>
            </a:r>
            <a:r>
              <a:rPr lang="en-US" sz="3100" dirty="0" err="1"/>
              <a:t>Yesus</a:t>
            </a:r>
            <a:r>
              <a:rPr lang="en-US" sz="3100" dirty="0"/>
              <a:t>   </a:t>
            </a:r>
            <a:r>
              <a:rPr lang="en-US" sz="3100" dirty="0" err="1"/>
              <a:t>banyak</a:t>
            </a:r>
            <a:r>
              <a:rPr lang="en-US" sz="3100" dirty="0"/>
              <a:t> </a:t>
            </a:r>
            <a:r>
              <a:rPr lang="en-US" sz="3100" dirty="0" err="1" smtClean="0"/>
              <a:t>memberikan</a:t>
            </a:r>
            <a:r>
              <a:rPr lang="en-US" sz="3100" dirty="0" smtClean="0"/>
              <a:t> </a:t>
            </a:r>
            <a:r>
              <a:rPr lang="en-US" sz="3100" dirty="0" err="1"/>
              <a:t>wejangan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nasihat</a:t>
            </a:r>
            <a:r>
              <a:rPr lang="en-US" sz="3100" dirty="0"/>
              <a:t> </a:t>
            </a:r>
            <a:r>
              <a:rPr lang="en-US" sz="3100" dirty="0" err="1"/>
              <a:t>serta</a:t>
            </a:r>
            <a:r>
              <a:rPr lang="en-US" sz="3100" dirty="0"/>
              <a:t> </a:t>
            </a:r>
            <a:r>
              <a:rPr lang="en-US" sz="3100" dirty="0" err="1"/>
              <a:t>amanat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para</a:t>
            </a:r>
            <a:r>
              <a:rPr lang="en-US" sz="3100" dirty="0"/>
              <a:t> </a:t>
            </a:r>
            <a:r>
              <a:rPr lang="en-US" sz="3100" dirty="0" err="1"/>
              <a:t>murid-Nya</a:t>
            </a:r>
            <a:r>
              <a:rPr lang="en-US" sz="3100" dirty="0"/>
              <a:t>.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Perjamuan</a:t>
            </a:r>
            <a:r>
              <a:rPr lang="en-US" sz="3100" dirty="0"/>
              <a:t>  </a:t>
            </a:r>
            <a:r>
              <a:rPr lang="en-US" sz="3100" dirty="0" err="1"/>
              <a:t>Terakhir</a:t>
            </a:r>
            <a:r>
              <a:rPr lang="en-US" sz="3100" dirty="0"/>
              <a:t>  </a:t>
            </a:r>
            <a:r>
              <a:rPr lang="en-US" sz="3100" dirty="0" err="1"/>
              <a:t>itu</a:t>
            </a:r>
            <a:r>
              <a:rPr lang="en-US" sz="3100" dirty="0"/>
              <a:t>  pula  </a:t>
            </a:r>
            <a:r>
              <a:rPr lang="en-US" sz="3100" dirty="0" err="1"/>
              <a:t>Yesus</a:t>
            </a:r>
            <a:r>
              <a:rPr lang="en-US" sz="3100" dirty="0"/>
              <a:t>  </a:t>
            </a:r>
            <a:r>
              <a:rPr lang="en-US" sz="3100" dirty="0" err="1"/>
              <a:t>mendirikan</a:t>
            </a:r>
            <a:r>
              <a:rPr lang="en-US" sz="3100" dirty="0"/>
              <a:t>  </a:t>
            </a:r>
            <a:r>
              <a:rPr lang="en-US" sz="3100" dirty="0" err="1"/>
              <a:t>Ekaristi</a:t>
            </a:r>
            <a:r>
              <a:rPr lang="en-US" sz="3100" dirty="0"/>
              <a:t>. </a:t>
            </a:r>
            <a:r>
              <a:rPr lang="en-US" sz="3100" dirty="0" err="1" smtClean="0"/>
              <a:t>Ia</a:t>
            </a:r>
            <a:r>
              <a:rPr lang="en-US" sz="3100" dirty="0" smtClean="0"/>
              <a:t> </a:t>
            </a:r>
            <a:r>
              <a:rPr lang="en-US" sz="3100" dirty="0" err="1" smtClean="0"/>
              <a:t>mengambil</a:t>
            </a:r>
            <a:r>
              <a:rPr lang="en-US" sz="3100" dirty="0" smtClean="0"/>
              <a:t> </a:t>
            </a:r>
            <a:r>
              <a:rPr lang="en-US" sz="3100" dirty="0"/>
              <a:t>roti  </a:t>
            </a:r>
            <a:r>
              <a:rPr lang="en-US" sz="3100" dirty="0" err="1"/>
              <a:t>mengucap</a:t>
            </a:r>
            <a:r>
              <a:rPr lang="en-US" sz="3100" dirty="0"/>
              <a:t> </a:t>
            </a:r>
            <a:r>
              <a:rPr lang="en-US" sz="3100" dirty="0" err="1"/>
              <a:t>syukur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memberikan</a:t>
            </a:r>
            <a:r>
              <a:rPr lang="en-US" sz="3100" dirty="0" smtClean="0"/>
              <a:t> </a:t>
            </a:r>
            <a:r>
              <a:rPr lang="en-US" sz="3100" dirty="0" err="1"/>
              <a:t>kepada</a:t>
            </a:r>
            <a:r>
              <a:rPr lang="en-US" sz="3100" dirty="0"/>
              <a:t> </a:t>
            </a:r>
            <a:r>
              <a:rPr lang="en-US" sz="3100" dirty="0" err="1"/>
              <a:t>para</a:t>
            </a:r>
            <a:r>
              <a:rPr lang="en-US" sz="3100" dirty="0"/>
              <a:t> </a:t>
            </a:r>
            <a:r>
              <a:rPr lang="en-US" sz="3100" dirty="0" err="1"/>
              <a:t>murid-Nya</a:t>
            </a:r>
            <a:r>
              <a:rPr lang="en-US" sz="3100" dirty="0"/>
              <a:t>, </a:t>
            </a:r>
            <a:r>
              <a:rPr lang="en-US" sz="3100" dirty="0" err="1"/>
              <a:t>seraya</a:t>
            </a:r>
            <a:r>
              <a:rPr lang="en-US" sz="3100" dirty="0"/>
              <a:t> </a:t>
            </a:r>
            <a:r>
              <a:rPr lang="en-US" sz="3100" dirty="0" err="1" smtClean="0"/>
              <a:t>berkata</a:t>
            </a:r>
            <a:r>
              <a:rPr lang="en-US" sz="3100" dirty="0"/>
              <a:t>: “</a:t>
            </a:r>
            <a:r>
              <a:rPr lang="en-US" sz="3100" dirty="0" err="1"/>
              <a:t>Ambillah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makanlah</a:t>
            </a:r>
            <a:r>
              <a:rPr lang="en-US" sz="3100" dirty="0"/>
              <a:t>. </a:t>
            </a:r>
            <a:r>
              <a:rPr lang="en-US" sz="3100" dirty="0" err="1"/>
              <a:t>Inilah</a:t>
            </a:r>
            <a:r>
              <a:rPr lang="en-US" sz="3100" dirty="0"/>
              <a:t> </a:t>
            </a:r>
            <a:r>
              <a:rPr lang="en-US" sz="3100" dirty="0" err="1" smtClean="0"/>
              <a:t>Tubuh</a:t>
            </a:r>
            <a:r>
              <a:rPr lang="en-US" sz="3100" dirty="0" smtClean="0"/>
              <a:t>-Ku </a:t>
            </a:r>
            <a:r>
              <a:rPr lang="en-US" sz="3100" dirty="0"/>
              <a:t>yang </a:t>
            </a:r>
            <a:r>
              <a:rPr lang="en-US" sz="3100" dirty="0" err="1"/>
              <a:t>diserahkan</a:t>
            </a:r>
            <a:r>
              <a:rPr lang="en-US" sz="3100" dirty="0"/>
              <a:t> </a:t>
            </a:r>
            <a:r>
              <a:rPr lang="en-US" sz="3100" dirty="0" err="1"/>
              <a:t>bagi</a:t>
            </a:r>
            <a:r>
              <a:rPr lang="en-US" sz="3100" dirty="0"/>
              <a:t> </a:t>
            </a:r>
            <a:r>
              <a:rPr lang="en-US" sz="3100" dirty="0" err="1"/>
              <a:t>kamu</a:t>
            </a:r>
            <a:r>
              <a:rPr lang="en-US" sz="3100" dirty="0"/>
              <a:t>.” </a:t>
            </a:r>
            <a:r>
              <a:rPr lang="en-US" sz="3100" dirty="0" err="1"/>
              <a:t>Demikian</a:t>
            </a:r>
            <a:r>
              <a:rPr lang="en-US" sz="3100" dirty="0"/>
              <a:t> </a:t>
            </a:r>
            <a:r>
              <a:rPr lang="en-US" sz="3100" dirty="0" err="1"/>
              <a:t>juga</a:t>
            </a:r>
            <a:r>
              <a:rPr lang="en-US" sz="3100" dirty="0"/>
              <a:t> </a:t>
            </a:r>
            <a:r>
              <a:rPr lang="en-US" sz="3100" dirty="0" err="1"/>
              <a:t>dilakukan-Nya</a:t>
            </a:r>
            <a:r>
              <a:rPr lang="en-US" sz="3100" dirty="0"/>
              <a:t> </a:t>
            </a:r>
            <a:r>
              <a:rPr lang="en-US" sz="3100" dirty="0" err="1" smtClean="0"/>
              <a:t>dengan</a:t>
            </a:r>
            <a:r>
              <a:rPr lang="en-US" sz="3100" dirty="0" smtClean="0"/>
              <a:t> </a:t>
            </a:r>
            <a:r>
              <a:rPr lang="en-US" sz="3100" dirty="0" err="1"/>
              <a:t>piala</a:t>
            </a:r>
            <a:r>
              <a:rPr lang="en-US" sz="3100" dirty="0"/>
              <a:t>.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/>
              <a:t>mengambil</a:t>
            </a:r>
            <a:r>
              <a:rPr lang="en-US" sz="3100" dirty="0"/>
              <a:t>  </a:t>
            </a:r>
            <a:r>
              <a:rPr lang="en-US" sz="3100" dirty="0" err="1"/>
              <a:t>piala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 </a:t>
            </a:r>
            <a:r>
              <a:rPr lang="en-US" sz="3100" dirty="0" err="1" smtClean="0"/>
              <a:t>menyerahkan-Nya</a:t>
            </a:r>
            <a:r>
              <a:rPr lang="en-US" sz="3100" dirty="0" smtClean="0"/>
              <a:t>  </a:t>
            </a:r>
            <a:r>
              <a:rPr lang="en-US" sz="3100" dirty="0" err="1"/>
              <a:t>kepada</a:t>
            </a:r>
            <a:r>
              <a:rPr lang="en-US" sz="3100" dirty="0"/>
              <a:t>  </a:t>
            </a:r>
            <a:r>
              <a:rPr lang="en-US" sz="3100" dirty="0" err="1"/>
              <a:t>para</a:t>
            </a:r>
            <a:r>
              <a:rPr lang="en-US" sz="3100" dirty="0"/>
              <a:t>  </a:t>
            </a:r>
            <a:r>
              <a:rPr lang="en-US" sz="3100" dirty="0" err="1" smtClean="0"/>
              <a:t>murid</a:t>
            </a:r>
            <a:r>
              <a:rPr lang="en-US" sz="3100" dirty="0" smtClean="0"/>
              <a:t> </a:t>
            </a:r>
            <a:r>
              <a:rPr lang="en-US" sz="3100" dirty="0" err="1"/>
              <a:t>sambil</a:t>
            </a:r>
            <a:r>
              <a:rPr lang="en-US" sz="3100" dirty="0"/>
              <a:t>  </a:t>
            </a:r>
            <a:r>
              <a:rPr lang="en-US" sz="3100" dirty="0" err="1"/>
              <a:t>berkata</a:t>
            </a:r>
            <a:r>
              <a:rPr lang="en-US" sz="3100" dirty="0"/>
              <a:t>: “</a:t>
            </a:r>
            <a:r>
              <a:rPr lang="en-US" sz="3100" dirty="0" err="1"/>
              <a:t>Terimalah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minumlah</a:t>
            </a:r>
            <a:r>
              <a:rPr lang="en-US" sz="3100" dirty="0"/>
              <a:t>. </a:t>
            </a:r>
            <a:r>
              <a:rPr lang="en-US" sz="3100" dirty="0" err="1"/>
              <a:t>Inilah</a:t>
            </a:r>
            <a:r>
              <a:rPr lang="en-US" sz="3100" dirty="0"/>
              <a:t> </a:t>
            </a:r>
            <a:r>
              <a:rPr lang="en-US" sz="3100" dirty="0" err="1"/>
              <a:t>piala</a:t>
            </a:r>
            <a:r>
              <a:rPr lang="en-US" sz="3100" dirty="0"/>
              <a:t> </a:t>
            </a:r>
            <a:r>
              <a:rPr lang="en-US" sz="3100" dirty="0" err="1"/>
              <a:t>darah</a:t>
            </a:r>
            <a:r>
              <a:rPr lang="en-US" sz="3100" dirty="0"/>
              <a:t>-Ku, </a:t>
            </a:r>
            <a:r>
              <a:rPr lang="en-US" sz="3100" dirty="0" err="1"/>
              <a:t>darah</a:t>
            </a:r>
            <a:r>
              <a:rPr lang="en-US" sz="3100" dirty="0"/>
              <a:t> </a:t>
            </a:r>
            <a:r>
              <a:rPr lang="en-US" sz="3100" dirty="0" err="1"/>
              <a:t>perjanjian</a:t>
            </a:r>
            <a:r>
              <a:rPr lang="en-US" sz="3100" dirty="0"/>
              <a:t> </a:t>
            </a:r>
            <a:r>
              <a:rPr lang="en-US" sz="3100" dirty="0" err="1"/>
              <a:t>baru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kekal</a:t>
            </a:r>
            <a:r>
              <a:rPr lang="en-US" sz="3100" dirty="0"/>
              <a:t> yang  </a:t>
            </a:r>
            <a:r>
              <a:rPr lang="en-US" sz="3100" dirty="0" err="1" smtClean="0"/>
              <a:t>ditumpah-kan</a:t>
            </a:r>
            <a:r>
              <a:rPr lang="en-US" sz="3100" dirty="0" smtClean="0"/>
              <a:t>  </a:t>
            </a:r>
            <a:r>
              <a:rPr lang="en-US" sz="3100" dirty="0" err="1"/>
              <a:t>bagi</a:t>
            </a:r>
            <a:r>
              <a:rPr lang="en-US" sz="3100" dirty="0"/>
              <a:t>  </a:t>
            </a:r>
            <a:r>
              <a:rPr lang="en-US" sz="3100" dirty="0" err="1"/>
              <a:t>kamu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 </a:t>
            </a:r>
            <a:r>
              <a:rPr lang="en-US" sz="3100" dirty="0" err="1"/>
              <a:t>bagi</a:t>
            </a:r>
            <a:r>
              <a:rPr lang="en-US" sz="3100" dirty="0"/>
              <a:t>  </a:t>
            </a:r>
            <a:r>
              <a:rPr lang="en-US" sz="3100" dirty="0" err="1"/>
              <a:t>semua</a:t>
            </a:r>
            <a:r>
              <a:rPr lang="en-US" sz="3100" dirty="0"/>
              <a:t>  orang.  </a:t>
            </a:r>
            <a:r>
              <a:rPr lang="en-US" sz="3100" dirty="0" err="1"/>
              <a:t>Lakukanlah</a:t>
            </a:r>
            <a:r>
              <a:rPr lang="en-US" sz="3100" dirty="0"/>
              <a:t> </a:t>
            </a:r>
            <a:r>
              <a:rPr lang="en-US" sz="3100" dirty="0" err="1"/>
              <a:t>ini</a:t>
            </a:r>
            <a:r>
              <a:rPr lang="en-US" sz="3100" dirty="0"/>
              <a:t> 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peringatan</a:t>
            </a:r>
            <a:r>
              <a:rPr lang="en-US" sz="3100" dirty="0"/>
              <a:t>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Daku</a:t>
            </a:r>
            <a:r>
              <a:rPr lang="en-US" sz="3100" dirty="0"/>
              <a:t>.” </a:t>
            </a:r>
            <a:endParaRPr lang="en-US" sz="3100" dirty="0" smtClean="0"/>
          </a:p>
          <a:p>
            <a:r>
              <a:rPr lang="en-US" sz="3100" dirty="0" err="1" smtClean="0"/>
              <a:t>Menyadari</a:t>
            </a:r>
            <a:r>
              <a:rPr lang="en-US" sz="3100" dirty="0" smtClean="0"/>
              <a:t> </a:t>
            </a:r>
            <a:r>
              <a:rPr lang="en-US" sz="3100" dirty="0" err="1" smtClean="0"/>
              <a:t>bahwa</a:t>
            </a:r>
            <a:r>
              <a:rPr lang="en-US" sz="3100" dirty="0" smtClean="0"/>
              <a:t> </a:t>
            </a:r>
            <a:r>
              <a:rPr lang="en-US" sz="3100" dirty="0" err="1" smtClean="0"/>
              <a:t>waktunya</a:t>
            </a:r>
            <a:r>
              <a:rPr lang="en-US" sz="3100" dirty="0" smtClean="0"/>
              <a:t> </a:t>
            </a:r>
            <a:r>
              <a:rPr lang="en-US" sz="3100" dirty="0" err="1" smtClean="0"/>
              <a:t>sudah</a:t>
            </a:r>
            <a:r>
              <a:rPr lang="en-US" sz="3100" dirty="0" smtClean="0"/>
              <a:t> </a:t>
            </a:r>
            <a:r>
              <a:rPr lang="en-US" sz="3100" dirty="0" err="1" smtClean="0"/>
              <a:t>dekat</a:t>
            </a:r>
            <a:r>
              <a:rPr lang="en-US" sz="3100" dirty="0" smtClean="0"/>
              <a:t>, </a:t>
            </a:r>
            <a:r>
              <a:rPr lang="en-US" sz="3100" dirty="0" err="1" smtClean="0"/>
              <a:t>sesudah</a:t>
            </a:r>
            <a:r>
              <a:rPr lang="en-ID" sz="3100" dirty="0" smtClean="0"/>
              <a:t> </a:t>
            </a:r>
            <a:r>
              <a:rPr lang="en-US" sz="3100" dirty="0" err="1" smtClean="0"/>
              <a:t>perjamuan</a:t>
            </a:r>
            <a:r>
              <a:rPr lang="en-US" sz="3100" dirty="0"/>
              <a:t>, </a:t>
            </a:r>
            <a:r>
              <a:rPr lang="en-US" sz="3100" dirty="0" err="1" smtClean="0"/>
              <a:t>Yesus</a:t>
            </a:r>
            <a:r>
              <a:rPr lang="en-US" sz="3100" dirty="0" smtClean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murid-murid-Nya</a:t>
            </a:r>
            <a:r>
              <a:rPr lang="en-US" sz="3100" dirty="0" smtClean="0"/>
              <a:t> </a:t>
            </a:r>
            <a:r>
              <a:rPr lang="en-US" sz="3100" dirty="0" err="1" smtClean="0"/>
              <a:t>pergi</a:t>
            </a:r>
            <a:r>
              <a:rPr lang="en-US" sz="3100" dirty="0" smtClean="0"/>
              <a:t> </a:t>
            </a:r>
            <a:r>
              <a:rPr lang="en-US" sz="3100" dirty="0" err="1" smtClean="0"/>
              <a:t>ke</a:t>
            </a:r>
            <a:r>
              <a:rPr lang="en-US" sz="3100" dirty="0" smtClean="0"/>
              <a:t> </a:t>
            </a:r>
            <a:r>
              <a:rPr lang="en-US" sz="3100" dirty="0" err="1"/>
              <a:t>taman</a:t>
            </a:r>
            <a:r>
              <a:rPr lang="en-US" sz="3100" dirty="0"/>
              <a:t> </a:t>
            </a:r>
            <a:r>
              <a:rPr lang="en-US" sz="3100" dirty="0" err="1"/>
              <a:t>Getsemani</a:t>
            </a:r>
            <a:r>
              <a:rPr lang="en-US" sz="3100" dirty="0"/>
              <a:t>. Di </a:t>
            </a:r>
            <a:r>
              <a:rPr lang="en-US" sz="3100" dirty="0" err="1"/>
              <a:t>taman</a:t>
            </a:r>
            <a:r>
              <a:rPr lang="en-US" sz="3100" dirty="0"/>
              <a:t> </a:t>
            </a:r>
            <a:r>
              <a:rPr lang="en-US" sz="3100" dirty="0" err="1"/>
              <a:t>Getsemani</a:t>
            </a:r>
            <a:r>
              <a:rPr lang="en-US" sz="3100" dirty="0"/>
              <a:t>  </a:t>
            </a:r>
            <a:r>
              <a:rPr lang="en-US" sz="3100" dirty="0" err="1" smtClean="0"/>
              <a:t>Yesus</a:t>
            </a:r>
            <a:r>
              <a:rPr lang="en-US" sz="3100" dirty="0" smtClean="0"/>
              <a:t> </a:t>
            </a:r>
            <a:r>
              <a:rPr lang="en-US" sz="3100" dirty="0" err="1" smtClean="0"/>
              <a:t>mempersiap-kan</a:t>
            </a:r>
            <a:r>
              <a:rPr lang="en-US" sz="3100" dirty="0" smtClean="0"/>
              <a:t> </a:t>
            </a:r>
            <a:r>
              <a:rPr lang="en-US" sz="3100" dirty="0" err="1" smtClean="0"/>
              <a:t>diri</a:t>
            </a:r>
            <a:r>
              <a:rPr lang="en-US" sz="3100" dirty="0" smtClean="0"/>
              <a:t> </a:t>
            </a:r>
            <a:r>
              <a:rPr lang="en-US" sz="3100" dirty="0" err="1" smtClean="0"/>
              <a:t>secara</a:t>
            </a:r>
            <a:r>
              <a:rPr lang="en-US" sz="3100" dirty="0" smtClean="0"/>
              <a:t> </a:t>
            </a:r>
            <a:r>
              <a:rPr lang="en-US" sz="3100" dirty="0" err="1" smtClean="0"/>
              <a:t>khusus</a:t>
            </a:r>
            <a:r>
              <a:rPr lang="en-US" sz="3100" dirty="0" smtClean="0"/>
              <a:t> </a:t>
            </a:r>
            <a:r>
              <a:rPr lang="en-US" sz="3100" dirty="0" err="1" smtClean="0"/>
              <a:t>untuk</a:t>
            </a:r>
            <a:r>
              <a:rPr lang="en-US" sz="3100" dirty="0" smtClean="0"/>
              <a:t> </a:t>
            </a:r>
            <a:r>
              <a:rPr lang="en-US" sz="3100" dirty="0" err="1" smtClean="0"/>
              <a:t>menerima</a:t>
            </a:r>
            <a:r>
              <a:rPr lang="en-US" sz="3100" dirty="0" smtClean="0"/>
              <a:t> </a:t>
            </a:r>
            <a:r>
              <a:rPr lang="en-US" sz="3100" dirty="0" err="1" smtClean="0"/>
              <a:t>penderitaan-Nya</a:t>
            </a:r>
            <a:r>
              <a:rPr lang="en-US" sz="3100" dirty="0"/>
              <a:t>.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 smtClean="0"/>
              <a:t>berdoa</a:t>
            </a:r>
            <a:r>
              <a:rPr lang="en-US" sz="3100" dirty="0" smtClean="0"/>
              <a:t>  </a:t>
            </a:r>
            <a:r>
              <a:rPr lang="en-US" sz="3100" dirty="0" err="1" smtClean="0"/>
              <a:t>kepada</a:t>
            </a:r>
            <a:r>
              <a:rPr lang="en-US" sz="3100" dirty="0" smtClean="0"/>
              <a:t>  </a:t>
            </a:r>
            <a:r>
              <a:rPr lang="en-US" sz="3100" dirty="0" err="1" smtClean="0"/>
              <a:t>Bapa-Nya</a:t>
            </a:r>
            <a:r>
              <a:rPr lang="en-US" sz="3100" dirty="0"/>
              <a:t>. </a:t>
            </a:r>
            <a:r>
              <a:rPr lang="en-US" sz="3100" dirty="0" err="1"/>
              <a:t>Sebagai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biasa</a:t>
            </a:r>
            <a:r>
              <a:rPr lang="en-US" sz="3100" dirty="0"/>
              <a:t>, </a:t>
            </a:r>
            <a:r>
              <a:rPr lang="en-US" sz="3100" dirty="0" err="1"/>
              <a:t>Yesus</a:t>
            </a:r>
            <a:r>
              <a:rPr lang="en-US" sz="3100" dirty="0"/>
              <a:t>  </a:t>
            </a:r>
            <a:r>
              <a:rPr lang="en-US" sz="3100" dirty="0" err="1"/>
              <a:t>merasakan</a:t>
            </a:r>
            <a:r>
              <a:rPr lang="en-US" sz="3100" dirty="0"/>
              <a:t>  </a:t>
            </a:r>
            <a:r>
              <a:rPr lang="en-US" sz="3100" dirty="0" err="1"/>
              <a:t>ketakutan</a:t>
            </a:r>
            <a:r>
              <a:rPr lang="en-US" sz="3100" dirty="0"/>
              <a:t>  yang  </a:t>
            </a:r>
            <a:r>
              <a:rPr lang="en-US" sz="3100" dirty="0" err="1"/>
              <a:t>luar</a:t>
            </a:r>
            <a:r>
              <a:rPr lang="en-US" sz="3100" dirty="0"/>
              <a:t>  </a:t>
            </a:r>
            <a:r>
              <a:rPr lang="en-US" sz="3100" dirty="0" err="1"/>
              <a:t>biasa</a:t>
            </a:r>
            <a:r>
              <a:rPr lang="en-US" sz="3100" dirty="0"/>
              <a:t>  </a:t>
            </a:r>
            <a:r>
              <a:rPr lang="en-US" sz="3100" dirty="0" err="1"/>
              <a:t>sehingga</a:t>
            </a:r>
            <a:r>
              <a:rPr lang="en-US" sz="3100" dirty="0"/>
              <a:t> </a:t>
            </a:r>
            <a:r>
              <a:rPr lang="en-US" sz="3100" dirty="0" err="1"/>
              <a:t>keringat</a:t>
            </a:r>
            <a:r>
              <a:rPr lang="en-US" sz="3100" dirty="0"/>
              <a:t>  </a:t>
            </a:r>
            <a:r>
              <a:rPr lang="en-US" sz="3100" dirty="0" err="1"/>
              <a:t>dingin-Nya</a:t>
            </a:r>
            <a:r>
              <a:rPr lang="en-US" sz="3100" dirty="0"/>
              <a:t>  </a:t>
            </a:r>
            <a:r>
              <a:rPr lang="en-US" sz="3100" dirty="0" err="1" smtClean="0"/>
              <a:t>mengucur</a:t>
            </a:r>
            <a:r>
              <a:rPr lang="en-US" sz="3100" dirty="0" smtClean="0"/>
              <a:t>  </a:t>
            </a:r>
            <a:r>
              <a:rPr lang="en-US" sz="3100" dirty="0" err="1" smtClean="0"/>
              <a:t>bercampur</a:t>
            </a:r>
            <a:r>
              <a:rPr lang="en-US" sz="3100" dirty="0" smtClean="0"/>
              <a:t>  </a:t>
            </a:r>
            <a:r>
              <a:rPr lang="en-US" sz="3100" dirty="0" err="1" smtClean="0"/>
              <a:t>darah</a:t>
            </a:r>
            <a:r>
              <a:rPr lang="en-US" sz="3100" dirty="0"/>
              <a:t>. 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 smtClean="0"/>
              <a:t>situasi</a:t>
            </a:r>
            <a:r>
              <a:rPr lang="en-US" sz="3100" dirty="0" smtClean="0"/>
              <a:t> </a:t>
            </a:r>
            <a:r>
              <a:rPr lang="en-US" sz="3100" dirty="0" err="1"/>
              <a:t>seperti</a:t>
            </a:r>
            <a:r>
              <a:rPr lang="en-US" sz="3100" dirty="0"/>
              <a:t> </a:t>
            </a:r>
            <a:r>
              <a:rPr lang="en-US" sz="3100" dirty="0" err="1" smtClean="0"/>
              <a:t>ini</a:t>
            </a:r>
            <a:r>
              <a:rPr lang="en-US" sz="3100" dirty="0" smtClean="0"/>
              <a:t> </a:t>
            </a:r>
            <a:r>
              <a:rPr lang="en-US" sz="3100" dirty="0" err="1" smtClean="0"/>
              <a:t>Ia</a:t>
            </a:r>
            <a:r>
              <a:rPr lang="en-US" sz="3100" dirty="0" smtClean="0"/>
              <a:t> </a:t>
            </a:r>
            <a:r>
              <a:rPr lang="en-US" sz="3100" dirty="0" err="1"/>
              <a:t>berseru</a:t>
            </a:r>
            <a:r>
              <a:rPr lang="en-US" sz="3100" dirty="0"/>
              <a:t>: “</a:t>
            </a:r>
            <a:r>
              <a:rPr lang="en-US" sz="3100" dirty="0" err="1"/>
              <a:t>Ya</a:t>
            </a:r>
            <a:r>
              <a:rPr lang="en-US" sz="3100" dirty="0"/>
              <a:t> </a:t>
            </a:r>
            <a:r>
              <a:rPr lang="en-US" sz="3100" dirty="0" err="1"/>
              <a:t>Bapa</a:t>
            </a:r>
            <a:r>
              <a:rPr lang="en-US" sz="3100" dirty="0"/>
              <a:t>-Ku, </a:t>
            </a:r>
            <a:r>
              <a:rPr lang="en-US" sz="3100" dirty="0" err="1"/>
              <a:t>jika</a:t>
            </a:r>
            <a:r>
              <a:rPr lang="en-US" sz="3100" dirty="0"/>
              <a:t> </a:t>
            </a:r>
            <a:r>
              <a:rPr lang="en-US" sz="3100" dirty="0" err="1"/>
              <a:t>Engkau</a:t>
            </a:r>
            <a:r>
              <a:rPr lang="en-US" sz="3100" dirty="0"/>
              <a:t> </a:t>
            </a:r>
            <a:r>
              <a:rPr lang="en-US" sz="3100" dirty="0" err="1"/>
              <a:t>mau</a:t>
            </a:r>
            <a:r>
              <a:rPr lang="en-US" sz="3100" dirty="0"/>
              <a:t> </a:t>
            </a:r>
            <a:r>
              <a:rPr lang="en-US" sz="3100" dirty="0" err="1"/>
              <a:t>ambillah</a:t>
            </a:r>
            <a:r>
              <a:rPr lang="en-US" sz="3100" dirty="0"/>
              <a:t> </a:t>
            </a:r>
            <a:r>
              <a:rPr lang="en-US" sz="3100" dirty="0" err="1"/>
              <a:t>cawan</a:t>
            </a:r>
            <a:r>
              <a:rPr lang="en-US" sz="3100" dirty="0"/>
              <a:t> </a:t>
            </a:r>
            <a:r>
              <a:rPr lang="en-US" sz="3100" dirty="0" err="1"/>
              <a:t>ini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pada</a:t>
            </a:r>
            <a:r>
              <a:rPr lang="en-US" sz="3100" dirty="0"/>
              <a:t> -Ku; </a:t>
            </a:r>
            <a:r>
              <a:rPr lang="en-US" sz="3100" dirty="0" err="1"/>
              <a:t>tetapi</a:t>
            </a:r>
            <a:r>
              <a:rPr lang="en-US" sz="3100" dirty="0"/>
              <a:t> </a:t>
            </a:r>
            <a:r>
              <a:rPr lang="en-US" sz="3100" dirty="0" err="1"/>
              <a:t>bukanlah</a:t>
            </a:r>
            <a:r>
              <a:rPr lang="en-US" sz="3100" dirty="0"/>
              <a:t> </a:t>
            </a:r>
            <a:r>
              <a:rPr lang="en-US" sz="3100" dirty="0" err="1" smtClean="0"/>
              <a:t>kehendak</a:t>
            </a:r>
            <a:r>
              <a:rPr lang="en-US" sz="3100" dirty="0" smtClean="0"/>
              <a:t>-Ku</a:t>
            </a:r>
            <a:r>
              <a:rPr lang="en-US" sz="3100" dirty="0"/>
              <a:t>,  </a:t>
            </a:r>
            <a:r>
              <a:rPr lang="en-US" sz="3100" dirty="0" err="1"/>
              <a:t>melainkan</a:t>
            </a:r>
            <a:r>
              <a:rPr lang="en-US" sz="3100" dirty="0"/>
              <a:t>  </a:t>
            </a:r>
            <a:r>
              <a:rPr lang="en-US" sz="3100" dirty="0" err="1" smtClean="0"/>
              <a:t>kehendak-Mulah</a:t>
            </a:r>
            <a:r>
              <a:rPr lang="en-US" sz="3100" dirty="0" smtClean="0"/>
              <a:t> </a:t>
            </a:r>
            <a:r>
              <a:rPr lang="en-US" sz="3100" dirty="0"/>
              <a:t>yang  </a:t>
            </a:r>
            <a:r>
              <a:rPr lang="en-US" sz="3100" dirty="0" err="1"/>
              <a:t>terjadi</a:t>
            </a:r>
            <a:r>
              <a:rPr lang="en-US" sz="3100" dirty="0"/>
              <a:t>.” </a:t>
            </a:r>
            <a:r>
              <a:rPr lang="en-US" sz="3100" dirty="0" smtClean="0"/>
              <a:t>  </a:t>
            </a:r>
            <a:endParaRPr lang="en-ID" sz="31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Sengsara</a:t>
            </a:r>
            <a:r>
              <a:rPr lang="en-US" sz="2800" b="1" dirty="0"/>
              <a:t>, </a:t>
            </a:r>
            <a:r>
              <a:rPr lang="en-US" sz="2800" b="1" dirty="0" err="1"/>
              <a:t>Wafat</a:t>
            </a:r>
            <a:r>
              <a:rPr lang="en-US" sz="2800" b="1" dirty="0"/>
              <a:t> Dan </a:t>
            </a:r>
            <a:r>
              <a:rPr lang="en-US" sz="2800" b="1" dirty="0" err="1"/>
              <a:t>Kebangkitan</a:t>
            </a:r>
            <a:r>
              <a:rPr lang="en-US" sz="2800" b="1" dirty="0"/>
              <a:t> </a:t>
            </a:r>
            <a:r>
              <a:rPr lang="en-US" sz="2800" b="1" dirty="0" err="1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Ketakutan</a:t>
            </a:r>
            <a:r>
              <a:rPr lang="en-US" sz="2800" dirty="0" smtClean="0"/>
              <a:t>  </a:t>
            </a:r>
            <a:r>
              <a:rPr lang="en-US" sz="2800" dirty="0"/>
              <a:t>yang  </a:t>
            </a:r>
            <a:r>
              <a:rPr lang="en-US" sz="2800" dirty="0" err="1"/>
              <a:t>dialami</a:t>
            </a:r>
            <a:r>
              <a:rPr lang="en-US" sz="2800" dirty="0"/>
              <a:t>  </a:t>
            </a:r>
            <a:r>
              <a:rPr lang="en-US" sz="2800" dirty="0" err="1"/>
              <a:t>Yesus</a:t>
            </a:r>
            <a:r>
              <a:rPr lang="en-US" sz="2800" dirty="0"/>
              <a:t>  </a:t>
            </a:r>
            <a:r>
              <a:rPr lang="en-US" sz="2800" dirty="0" err="1"/>
              <a:t>membuat</a:t>
            </a:r>
            <a:r>
              <a:rPr lang="en-US" sz="2800" dirty="0"/>
              <a:t>  </a:t>
            </a:r>
            <a:r>
              <a:rPr lang="en-US" sz="2800" dirty="0" err="1"/>
              <a:t>Dia</a:t>
            </a:r>
            <a:r>
              <a:rPr lang="en-US" sz="2800" dirty="0"/>
              <a:t>  </a:t>
            </a:r>
            <a:r>
              <a:rPr lang="en-US" sz="2800" dirty="0" err="1"/>
              <a:t>berdoa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sungguh-sungguh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Allah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-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lewat</a:t>
            </a:r>
            <a:r>
              <a:rPr lang="en-US" sz="2800" dirty="0"/>
              <a:t>  </a:t>
            </a:r>
            <a:r>
              <a:rPr lang="en-US" sz="2800" dirty="0" err="1"/>
              <a:t>kehadiran</a:t>
            </a:r>
            <a:r>
              <a:rPr lang="en-US" sz="2800" dirty="0"/>
              <a:t>  </a:t>
            </a:r>
            <a:r>
              <a:rPr lang="en-US" sz="2800" dirty="0" err="1"/>
              <a:t>seorang</a:t>
            </a:r>
            <a:r>
              <a:rPr lang="en-US" sz="2800" dirty="0"/>
              <a:t>  </a:t>
            </a:r>
            <a:r>
              <a:rPr lang="en-US" sz="2800" dirty="0" err="1"/>
              <a:t>malaikat</a:t>
            </a:r>
            <a:r>
              <a:rPr lang="en-US" sz="2800" dirty="0"/>
              <a:t>.  </a:t>
            </a:r>
            <a:r>
              <a:rPr lang="en-US" sz="2800" dirty="0" err="1"/>
              <a:t>Doa</a:t>
            </a:r>
            <a:r>
              <a:rPr lang="en-US" sz="2800" dirty="0"/>
              <a:t>  </a:t>
            </a:r>
            <a:r>
              <a:rPr lang="en-US" sz="2800" dirty="0" err="1"/>
              <a:t>menjadi</a:t>
            </a:r>
            <a:r>
              <a:rPr lang="en-US" sz="2800" dirty="0"/>
              <a:t>  </a:t>
            </a:r>
            <a:r>
              <a:rPr lang="en-US" sz="2800" dirty="0" err="1"/>
              <a:t>bagian</a:t>
            </a:r>
            <a:r>
              <a:rPr lang="en-US" sz="2800" dirty="0"/>
              <a:t>  </a:t>
            </a:r>
            <a:r>
              <a:rPr lang="en-US" sz="2800" dirty="0" err="1"/>
              <a:t>hidup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Yesus</a:t>
            </a:r>
            <a:r>
              <a:rPr lang="en-US" sz="2800" dirty="0" smtClean="0"/>
              <a:t>.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 </a:t>
            </a:r>
            <a:r>
              <a:rPr lang="en-US" sz="2800" dirty="0" err="1"/>
              <a:t>berdoa</a:t>
            </a:r>
            <a:r>
              <a:rPr lang="en-US" sz="2800" dirty="0"/>
              <a:t>  di  </a:t>
            </a:r>
            <a:r>
              <a:rPr lang="en-US" sz="2800" dirty="0" err="1"/>
              <a:t>taman</a:t>
            </a:r>
            <a:r>
              <a:rPr lang="en-US" sz="2800" dirty="0"/>
              <a:t> </a:t>
            </a:r>
            <a:r>
              <a:rPr lang="en-US" sz="2800" dirty="0" err="1" smtClean="0"/>
              <a:t>Getsemani</a:t>
            </a:r>
            <a:r>
              <a:rPr lang="en-US" sz="2800" dirty="0" smtClean="0"/>
              <a:t>  </a:t>
            </a:r>
            <a:r>
              <a:rPr lang="en-US" sz="2800" dirty="0" err="1"/>
              <a:t>itulah</a:t>
            </a:r>
            <a:r>
              <a:rPr lang="en-US" sz="2800" dirty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/>
              <a:t>ditangkap</a:t>
            </a:r>
            <a:r>
              <a:rPr lang="en-US" sz="2800" dirty="0"/>
              <a:t>. Hal  </a:t>
            </a:r>
            <a:r>
              <a:rPr lang="en-US" sz="2800" dirty="0" err="1"/>
              <a:t>ini</a:t>
            </a:r>
            <a:r>
              <a:rPr lang="en-US" sz="2800" dirty="0"/>
              <a:t> 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 </a:t>
            </a:r>
            <a:r>
              <a:rPr lang="en-US" sz="2800" dirty="0" err="1"/>
              <a:t>pengkhianatan</a:t>
            </a:r>
            <a:r>
              <a:rPr lang="en-US" sz="2800" dirty="0"/>
              <a:t>  yang  </a:t>
            </a:r>
            <a:r>
              <a:rPr lang="en-US" sz="2800" dirty="0" err="1"/>
              <a:t>dilakukan</a:t>
            </a:r>
            <a:r>
              <a:rPr lang="en-US" sz="2800" dirty="0"/>
              <a:t> 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 </a:t>
            </a:r>
            <a:r>
              <a:rPr lang="en-US" sz="2800" dirty="0" err="1"/>
              <a:t>Rasul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sahabat-Nya</a:t>
            </a:r>
            <a:r>
              <a:rPr lang="en-US" sz="2800" dirty="0" smtClean="0"/>
              <a:t> </a:t>
            </a:r>
            <a:r>
              <a:rPr lang="en-US" sz="2800" dirty="0" err="1"/>
              <a:t>sendiri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Seperti</a:t>
            </a:r>
            <a:r>
              <a:rPr lang="en-US" sz="2800" dirty="0" smtClean="0"/>
              <a:t> 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penjahat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Yesus</a:t>
            </a:r>
            <a:r>
              <a:rPr lang="en-US" sz="2800" dirty="0"/>
              <a:t> </a:t>
            </a:r>
            <a:r>
              <a:rPr lang="en-US" sz="2800" dirty="0" err="1"/>
              <a:t>ditangkap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pasukan</a:t>
            </a:r>
            <a:r>
              <a:rPr lang="en-US" sz="2800" dirty="0"/>
              <a:t> yang </a:t>
            </a:r>
            <a:r>
              <a:rPr lang="en-US" sz="2800" dirty="0" err="1" smtClean="0"/>
              <a:t>bersenjata</a:t>
            </a:r>
            <a:r>
              <a:rPr lang="en-US" sz="2800" dirty="0" smtClean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didakwa</a:t>
            </a:r>
            <a:r>
              <a:rPr lang="en-US" sz="2800" dirty="0"/>
              <a:t> </a:t>
            </a:r>
            <a:r>
              <a:rPr lang="en-US" sz="2800" dirty="0" err="1"/>
              <a:t>bertubi-tubi</a:t>
            </a:r>
            <a:r>
              <a:rPr lang="en-US" sz="2800" dirty="0"/>
              <a:t>. </a:t>
            </a:r>
            <a:r>
              <a:rPr lang="en-US" sz="2800" dirty="0" err="1"/>
              <a:t>Mula-mula</a:t>
            </a:r>
            <a:r>
              <a:rPr lang="en-US" sz="2800" dirty="0"/>
              <a:t>, </a:t>
            </a:r>
            <a:r>
              <a:rPr lang="en-US" sz="2800" dirty="0" err="1"/>
              <a:t>Yesus</a:t>
            </a:r>
            <a:r>
              <a:rPr lang="en-US" sz="2800" dirty="0"/>
              <a:t> </a:t>
            </a:r>
            <a:r>
              <a:rPr lang="en-US" sz="2800" dirty="0" err="1"/>
              <a:t>dibawa</a:t>
            </a:r>
            <a:r>
              <a:rPr lang="en-US" sz="2800" dirty="0"/>
              <a:t> </a:t>
            </a:r>
            <a:r>
              <a:rPr lang="en-US" sz="2800" dirty="0" err="1"/>
              <a:t>kerumah</a:t>
            </a:r>
            <a:r>
              <a:rPr lang="en-US" sz="2800" dirty="0"/>
              <a:t> </a:t>
            </a:r>
            <a:r>
              <a:rPr lang="en-US" sz="2800" dirty="0" smtClean="0"/>
              <a:t>Imam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 smtClean="0"/>
              <a:t>Kayafas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diadili</a:t>
            </a:r>
            <a:r>
              <a:rPr lang="en-US" sz="2800" dirty="0"/>
              <a:t> </a:t>
            </a:r>
            <a:r>
              <a:rPr lang="en-US" sz="2800" dirty="0" err="1"/>
              <a:t>disana</a:t>
            </a:r>
            <a:r>
              <a:rPr lang="en-US" sz="2800" dirty="0"/>
              <a:t>.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/>
              <a:t>mertuanya</a:t>
            </a:r>
            <a:r>
              <a:rPr lang="en-US" sz="2800" dirty="0"/>
              <a:t> </a:t>
            </a:r>
            <a:r>
              <a:rPr lang="en-US" sz="2800" dirty="0" err="1"/>
              <a:t>Hanas</a:t>
            </a:r>
            <a:r>
              <a:rPr lang="en-US" sz="2800" dirty="0"/>
              <a:t>, </a:t>
            </a:r>
            <a:r>
              <a:rPr lang="en-US" sz="2800" dirty="0" err="1"/>
              <a:t>Kayafas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pemeriksaan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 smtClean="0"/>
              <a:t>Yesus</a:t>
            </a:r>
            <a:r>
              <a:rPr lang="en-US" sz="2800" dirty="0" smtClean="0"/>
              <a:t>, </a:t>
            </a:r>
            <a:r>
              <a:rPr lang="en-US" sz="2800" dirty="0" err="1" smtClean="0"/>
              <a:t>menanyakan</a:t>
            </a:r>
            <a:r>
              <a:rPr lang="en-US" sz="2800" dirty="0" smtClean="0"/>
              <a:t>  </a:t>
            </a:r>
            <a:r>
              <a:rPr lang="en-US" sz="2800" dirty="0" err="1"/>
              <a:t>tentang</a:t>
            </a:r>
            <a:r>
              <a:rPr lang="en-US" sz="2800" dirty="0"/>
              <a:t>  </a:t>
            </a:r>
            <a:r>
              <a:rPr lang="en-US" sz="2800" dirty="0" err="1"/>
              <a:t>identitas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dirty="0" err="1"/>
              <a:t>ajaran-Nya</a:t>
            </a:r>
            <a:r>
              <a:rPr lang="en-US" sz="2800" dirty="0"/>
              <a:t>.  </a:t>
            </a:r>
            <a:r>
              <a:rPr lang="en-US" sz="2800" dirty="0" err="1"/>
              <a:t>Yesus</a:t>
            </a:r>
            <a:r>
              <a:rPr lang="en-US" sz="2800" dirty="0"/>
              <a:t>  </a:t>
            </a:r>
            <a:r>
              <a:rPr lang="en-US" sz="2800" dirty="0" err="1"/>
              <a:t>memberikan</a:t>
            </a:r>
            <a:r>
              <a:rPr lang="en-US" sz="2800" dirty="0"/>
              <a:t>  </a:t>
            </a:r>
            <a:r>
              <a:rPr lang="en-US" sz="2800" dirty="0" err="1"/>
              <a:t>tanggapan</a:t>
            </a:r>
            <a:r>
              <a:rPr lang="en-US" sz="2800" dirty="0"/>
              <a:t> yang  </a:t>
            </a:r>
            <a:r>
              <a:rPr lang="en-US" sz="2800" dirty="0" err="1"/>
              <a:t>membuat</a:t>
            </a:r>
            <a:r>
              <a:rPr lang="en-US" sz="2800" dirty="0"/>
              <a:t> 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 </a:t>
            </a:r>
            <a:r>
              <a:rPr lang="en-US" sz="2800" dirty="0"/>
              <a:t>yang  </a:t>
            </a:r>
            <a:r>
              <a:rPr lang="en-US" sz="2800" dirty="0" err="1" smtClean="0"/>
              <a:t>memeriksa-Nya</a:t>
            </a:r>
            <a:r>
              <a:rPr lang="en-US" sz="2800" dirty="0" smtClean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dirty="0" err="1"/>
              <a:t>mengikuti</a:t>
            </a:r>
            <a:r>
              <a:rPr lang="en-US" sz="2800" dirty="0"/>
              <a:t>  </a:t>
            </a:r>
            <a:r>
              <a:rPr lang="en-US" sz="2800" dirty="0" err="1"/>
              <a:t>sidang</a:t>
            </a:r>
            <a:r>
              <a:rPr lang="en-US" sz="2800" dirty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/>
              <a:t>jengkel</a:t>
            </a:r>
            <a:r>
              <a:rPr lang="en-US" sz="2800" dirty="0"/>
              <a:t>.</a:t>
            </a:r>
            <a:endParaRPr lang="en-ID" sz="2800" dirty="0"/>
          </a:p>
          <a:p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Sengsara</a:t>
            </a:r>
            <a:r>
              <a:rPr lang="en-US" sz="2800" b="1" dirty="0"/>
              <a:t>, </a:t>
            </a:r>
            <a:r>
              <a:rPr lang="en-US" sz="2800" b="1" dirty="0" err="1"/>
              <a:t>Wafat</a:t>
            </a:r>
            <a:r>
              <a:rPr lang="en-US" sz="2800" b="1" dirty="0"/>
              <a:t> Dan </a:t>
            </a:r>
            <a:r>
              <a:rPr lang="en-US" sz="2800" b="1" dirty="0" err="1"/>
              <a:t>Kebangkitan</a:t>
            </a:r>
            <a:r>
              <a:rPr lang="en-US" sz="2800" b="1" dirty="0"/>
              <a:t> </a:t>
            </a:r>
            <a:r>
              <a:rPr lang="en-US" sz="2800" b="1" dirty="0" err="1"/>
              <a:t>Yesus</a:t>
            </a:r>
            <a:endParaRPr lang="en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6048672"/>
          </a:xfrm>
        </p:spPr>
        <p:txBody>
          <a:bodyPr>
            <a:noAutofit/>
          </a:bodyPr>
          <a:lstStyle/>
          <a:p>
            <a:r>
              <a:rPr lang="en-US" sz="1700" dirty="0" err="1"/>
              <a:t>Sesungguhnya</a:t>
            </a:r>
            <a:r>
              <a:rPr lang="en-US" sz="1700" dirty="0"/>
              <a:t>  </a:t>
            </a:r>
            <a:r>
              <a:rPr lang="en-US" sz="1700" dirty="0" err="1"/>
              <a:t>para</a:t>
            </a:r>
            <a:r>
              <a:rPr lang="en-US" sz="1700" dirty="0"/>
              <a:t>  </a:t>
            </a:r>
            <a:r>
              <a:rPr lang="en-US" sz="1700" dirty="0" err="1" smtClean="0"/>
              <a:t>pemuka</a:t>
            </a:r>
            <a:r>
              <a:rPr lang="en-US" sz="1700" dirty="0" smtClean="0"/>
              <a:t>  </a:t>
            </a:r>
            <a:r>
              <a:rPr lang="en-US" sz="1700" dirty="0"/>
              <a:t>agama  </a:t>
            </a:r>
            <a:r>
              <a:rPr lang="en-US" sz="1700" dirty="0" err="1"/>
              <a:t>ingin</a:t>
            </a:r>
            <a:r>
              <a:rPr lang="en-US" sz="1700" dirty="0"/>
              <a:t>  </a:t>
            </a:r>
            <a:r>
              <a:rPr lang="en-US" sz="1700" dirty="0" err="1"/>
              <a:t>menjebak</a:t>
            </a:r>
            <a:r>
              <a:rPr lang="en-US" sz="1700" dirty="0"/>
              <a:t>  </a:t>
            </a:r>
            <a:r>
              <a:rPr lang="en-US" sz="1700" dirty="0" err="1"/>
              <a:t>Yesus</a:t>
            </a:r>
            <a:r>
              <a:rPr lang="en-US" sz="1700" dirty="0"/>
              <a:t>  agar 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 smtClean="0"/>
              <a:t>menemukan</a:t>
            </a:r>
            <a:r>
              <a:rPr lang="en-US" sz="1700" dirty="0" smtClean="0"/>
              <a:t> </a:t>
            </a:r>
            <a:r>
              <a:rPr lang="en-US" sz="1700" dirty="0" err="1" smtClean="0"/>
              <a:t>kesa-lahan</a:t>
            </a:r>
            <a:r>
              <a:rPr lang="en-US" sz="1700" dirty="0" smtClean="0"/>
              <a:t> </a:t>
            </a:r>
            <a:r>
              <a:rPr lang="en-US" sz="1700" dirty="0"/>
              <a:t>yang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membawa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700" dirty="0"/>
              <a:t> 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vonis</a:t>
            </a:r>
            <a:r>
              <a:rPr lang="en-US" sz="1700" dirty="0"/>
              <a:t> </a:t>
            </a:r>
            <a:r>
              <a:rPr lang="en-US" sz="1700" dirty="0" err="1"/>
              <a:t>hukuman</a:t>
            </a:r>
            <a:r>
              <a:rPr lang="en-US" sz="1700" dirty="0"/>
              <a:t> </a:t>
            </a:r>
            <a:r>
              <a:rPr lang="en-US" sz="1700" dirty="0" err="1"/>
              <a:t>mati</a:t>
            </a:r>
            <a:r>
              <a:rPr lang="en-US" sz="1700" dirty="0" smtClean="0"/>
              <a:t>. </a:t>
            </a:r>
            <a:r>
              <a:rPr lang="en-US" sz="1700" dirty="0" err="1"/>
              <a:t>Bagi</a:t>
            </a:r>
            <a:r>
              <a:rPr lang="en-US" sz="1700" dirty="0"/>
              <a:t> orang </a:t>
            </a:r>
            <a:r>
              <a:rPr lang="en-US" sz="1700" dirty="0" err="1"/>
              <a:t>Yahudi</a:t>
            </a:r>
            <a:r>
              <a:rPr lang="en-US" sz="1700" dirty="0"/>
              <a:t>, Bait Allah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pusat</a:t>
            </a:r>
            <a:r>
              <a:rPr lang="en-US" sz="1700" dirty="0"/>
              <a:t> </a:t>
            </a:r>
            <a:r>
              <a:rPr lang="en-US" sz="1700" dirty="0" err="1"/>
              <a:t>keagamaan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, </a:t>
            </a:r>
            <a:r>
              <a:rPr lang="en-US" sz="1700" dirty="0" err="1"/>
              <a:t>sedangkan</a:t>
            </a:r>
            <a:r>
              <a:rPr lang="en-US" sz="1700" dirty="0"/>
              <a:t> </a:t>
            </a:r>
            <a:r>
              <a:rPr lang="en-US" sz="1700" dirty="0" err="1"/>
              <a:t>bagi</a:t>
            </a:r>
            <a:r>
              <a:rPr lang="en-US" sz="1700" dirty="0"/>
              <a:t> </a:t>
            </a:r>
            <a:r>
              <a:rPr lang="en-US" sz="1700" dirty="0" err="1"/>
              <a:t>pemuka</a:t>
            </a:r>
            <a:r>
              <a:rPr lang="en-US" sz="1700" dirty="0"/>
              <a:t> agama, Bait Allah </a:t>
            </a:r>
            <a:r>
              <a:rPr lang="en-US" sz="1700" dirty="0" err="1"/>
              <a:t>merupakan</a:t>
            </a:r>
            <a:r>
              <a:rPr lang="en-US" sz="1700" dirty="0"/>
              <a:t> </a:t>
            </a:r>
            <a:r>
              <a:rPr lang="en-US" sz="1700" dirty="0" err="1"/>
              <a:t>pusat</a:t>
            </a:r>
            <a:r>
              <a:rPr lang="en-US" sz="1700" dirty="0"/>
              <a:t> </a:t>
            </a:r>
            <a:r>
              <a:rPr lang="en-US" sz="1700" dirty="0" err="1"/>
              <a:t>kekuasaan</a:t>
            </a:r>
            <a:r>
              <a:rPr lang="en-US" sz="1700" dirty="0"/>
              <a:t>, </a:t>
            </a:r>
            <a:r>
              <a:rPr lang="en-US" sz="1700" dirty="0" err="1"/>
              <a:t>juga</a:t>
            </a:r>
            <a:r>
              <a:rPr lang="en-US" sz="1700" dirty="0"/>
              <a:t> </a:t>
            </a:r>
            <a:r>
              <a:rPr lang="en-US" sz="1700" dirty="0" err="1"/>
              <a:t>pusat</a:t>
            </a:r>
            <a:r>
              <a:rPr lang="en-US" sz="1700" dirty="0"/>
              <a:t> </a:t>
            </a:r>
            <a:r>
              <a:rPr lang="en-US" sz="1700" dirty="0" err="1"/>
              <a:t>penghasilan</a:t>
            </a:r>
            <a:r>
              <a:rPr lang="en-US" sz="1700" dirty="0"/>
              <a:t> </a:t>
            </a:r>
            <a:r>
              <a:rPr lang="en-US" sz="1700" dirty="0" err="1" smtClean="0"/>
              <a:t>mereka</a:t>
            </a:r>
            <a:r>
              <a:rPr lang="en-US" sz="1700" dirty="0"/>
              <a:t>. </a:t>
            </a:r>
            <a:r>
              <a:rPr lang="en-US" sz="1700" dirty="0" err="1"/>
              <a:t>Apabila</a:t>
            </a:r>
            <a:r>
              <a:rPr lang="en-US" sz="1700" dirty="0"/>
              <a:t> Bait Allah </a:t>
            </a:r>
            <a:r>
              <a:rPr lang="en-US" sz="1700" dirty="0" err="1"/>
              <a:t>dihancurkan</a:t>
            </a:r>
            <a:r>
              <a:rPr lang="en-US" sz="1700" dirty="0"/>
              <a:t> </a:t>
            </a:r>
            <a:r>
              <a:rPr lang="en-US" sz="1700" dirty="0" err="1"/>
              <a:t>maka</a:t>
            </a:r>
            <a:r>
              <a:rPr lang="en-US" sz="1700" dirty="0"/>
              <a:t>  </a:t>
            </a:r>
            <a:r>
              <a:rPr lang="en-US" sz="1700" dirty="0" err="1"/>
              <a:t>mereka</a:t>
            </a:r>
            <a:r>
              <a:rPr lang="en-US" sz="1700" dirty="0"/>
              <a:t> 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kehilangan</a:t>
            </a:r>
            <a:r>
              <a:rPr lang="en-US" sz="1700" dirty="0"/>
              <a:t> </a:t>
            </a:r>
            <a:r>
              <a:rPr lang="en-US" sz="1700" dirty="0" err="1"/>
              <a:t>tempat</a:t>
            </a:r>
            <a:r>
              <a:rPr lang="en-US" sz="1700" dirty="0"/>
              <a:t> </a:t>
            </a:r>
            <a:r>
              <a:rPr lang="en-US" sz="1700" dirty="0" err="1"/>
              <a:t>ibadah</a:t>
            </a:r>
            <a:r>
              <a:rPr lang="en-US" sz="1700" dirty="0"/>
              <a:t>, </a:t>
            </a:r>
            <a:r>
              <a:rPr lang="en-US" sz="1700" dirty="0" err="1"/>
              <a:t>kedudukan</a:t>
            </a:r>
            <a:r>
              <a:rPr lang="en-US" sz="1700" dirty="0"/>
              <a:t>, </a:t>
            </a:r>
            <a:r>
              <a:rPr lang="en-US" sz="1700" dirty="0" err="1"/>
              <a:t>jabatan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 smtClean="0"/>
              <a:t>kekuasaan</a:t>
            </a:r>
            <a:r>
              <a:rPr lang="en-US" sz="1700" dirty="0" smtClean="0"/>
              <a:t> </a:t>
            </a:r>
            <a:r>
              <a:rPr lang="en-US" sz="1700" dirty="0" err="1"/>
              <a:t>serta</a:t>
            </a:r>
            <a:r>
              <a:rPr lang="en-US" sz="1700" dirty="0"/>
              <a:t> </a:t>
            </a:r>
            <a:r>
              <a:rPr lang="en-US" sz="1700" dirty="0" err="1"/>
              <a:t>penghasilan</a:t>
            </a:r>
            <a:r>
              <a:rPr lang="en-US" sz="1700" dirty="0"/>
              <a:t>.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alasan</a:t>
            </a:r>
            <a:r>
              <a:rPr lang="en-US" sz="1700" dirty="0"/>
              <a:t>  </a:t>
            </a:r>
            <a:r>
              <a:rPr lang="en-US" sz="1700" dirty="0" err="1" smtClean="0"/>
              <a:t>mempertahankan</a:t>
            </a:r>
            <a:r>
              <a:rPr lang="en-US" sz="1700" dirty="0" smtClean="0"/>
              <a:t>  </a:t>
            </a:r>
            <a:r>
              <a:rPr lang="en-US" sz="1700" dirty="0" err="1"/>
              <a:t>stabilitas</a:t>
            </a:r>
            <a:r>
              <a:rPr lang="en-US" sz="1700" dirty="0"/>
              <a:t>  </a:t>
            </a:r>
            <a:r>
              <a:rPr lang="en-US" sz="1700" dirty="0" err="1"/>
              <a:t>sistem</a:t>
            </a:r>
            <a:r>
              <a:rPr lang="en-US" sz="1700" dirty="0"/>
              <a:t>  </a:t>
            </a:r>
            <a:r>
              <a:rPr lang="en-US" sz="1700" dirty="0" err="1" smtClean="0"/>
              <a:t>ke-amanan</a:t>
            </a:r>
            <a:r>
              <a:rPr lang="en-US" sz="1700" dirty="0" smtClean="0"/>
              <a:t>  </a:t>
            </a:r>
            <a:r>
              <a:rPr lang="en-US" sz="1700" dirty="0" err="1"/>
              <a:t>secara</a:t>
            </a:r>
            <a:r>
              <a:rPr lang="en-US" sz="1700" dirty="0"/>
              <a:t>   </a:t>
            </a:r>
            <a:r>
              <a:rPr lang="en-US" sz="1700" dirty="0" err="1"/>
              <a:t>nasional</a:t>
            </a:r>
            <a:r>
              <a:rPr lang="en-US" sz="1700" dirty="0"/>
              <a:t>,   </a:t>
            </a:r>
            <a:r>
              <a:rPr lang="en-US" sz="1700" dirty="0" err="1"/>
              <a:t>para</a:t>
            </a:r>
            <a:r>
              <a:rPr lang="en-US" sz="1700" dirty="0"/>
              <a:t> </a:t>
            </a:r>
            <a:r>
              <a:rPr lang="en-US" sz="1700" dirty="0" err="1"/>
              <a:t>pemuka</a:t>
            </a:r>
            <a:r>
              <a:rPr lang="en-US" sz="1700" dirty="0"/>
              <a:t> agama </a:t>
            </a:r>
            <a:r>
              <a:rPr lang="en-US" sz="1700" dirty="0" err="1"/>
              <a:t>meletakkan</a:t>
            </a:r>
            <a:r>
              <a:rPr lang="en-US" sz="1700" dirty="0"/>
              <a:t> </a:t>
            </a:r>
            <a:r>
              <a:rPr lang="en-US" sz="1700" dirty="0" err="1"/>
              <a:t>titik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700" dirty="0"/>
              <a:t>.</a:t>
            </a:r>
            <a:endParaRPr lang="en-ID" sz="1700" dirty="0"/>
          </a:p>
          <a:p>
            <a:r>
              <a:rPr lang="en-US" sz="1700" dirty="0" err="1"/>
              <a:t>Pewartaan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tindakan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700" dirty="0"/>
              <a:t> </a:t>
            </a:r>
            <a:r>
              <a:rPr lang="en-US" sz="1700" dirty="0" err="1"/>
              <a:t>memang</a:t>
            </a:r>
            <a:r>
              <a:rPr lang="en-US" sz="1700" dirty="0"/>
              <a:t> </a:t>
            </a:r>
            <a:r>
              <a:rPr lang="en-US" sz="1700" dirty="0" err="1" smtClean="0"/>
              <a:t>baru</a:t>
            </a:r>
            <a:r>
              <a:rPr lang="en-US" sz="1700" dirty="0"/>
              <a:t>,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merombak</a:t>
            </a:r>
            <a:r>
              <a:rPr lang="en-US" sz="1700" dirty="0"/>
              <a:t> </a:t>
            </a:r>
            <a:r>
              <a:rPr lang="en-US" sz="1700" dirty="0" smtClean="0"/>
              <a:t>ajaran-2  </a:t>
            </a:r>
            <a:r>
              <a:rPr lang="en-US" sz="1700" dirty="0"/>
              <a:t>agama  </a:t>
            </a:r>
            <a:r>
              <a:rPr lang="en-US" sz="1700" dirty="0" err="1"/>
              <a:t>Yahudi</a:t>
            </a:r>
            <a:r>
              <a:rPr lang="en-US" sz="1700" dirty="0"/>
              <a:t>. </a:t>
            </a:r>
            <a:r>
              <a:rPr lang="en-US" sz="1700" dirty="0" smtClean="0"/>
              <a:t>Hal  </a:t>
            </a:r>
            <a:r>
              <a:rPr lang="en-US" sz="1700" dirty="0" err="1"/>
              <a:t>ini</a:t>
            </a:r>
            <a:r>
              <a:rPr lang="en-US" sz="1700" dirty="0"/>
              <a:t>  </a:t>
            </a:r>
            <a:r>
              <a:rPr lang="en-US" sz="1700" dirty="0" err="1" smtClean="0"/>
              <a:t>menimbulkan</a:t>
            </a:r>
            <a:r>
              <a:rPr lang="en-US" sz="1700" dirty="0" smtClean="0"/>
              <a:t>  </a:t>
            </a:r>
            <a:r>
              <a:rPr lang="en-US" sz="1700" dirty="0" err="1" smtClean="0"/>
              <a:t>ketidaksenangan</a:t>
            </a:r>
            <a:r>
              <a:rPr lang="en-US" sz="1700" dirty="0" smtClean="0"/>
              <a:t>  </a:t>
            </a:r>
            <a:r>
              <a:rPr lang="en-US" sz="1700" dirty="0" err="1" smtClean="0"/>
              <a:t>para</a:t>
            </a:r>
            <a:r>
              <a:rPr lang="en-US" sz="1700" dirty="0" smtClean="0"/>
              <a:t> </a:t>
            </a:r>
            <a:r>
              <a:rPr lang="en-US" sz="1700" dirty="0" err="1" smtClean="0"/>
              <a:t>pemimpin</a:t>
            </a:r>
            <a:r>
              <a:rPr lang="en-US" sz="1700" dirty="0" smtClean="0"/>
              <a:t>  agama  yang  </a:t>
            </a:r>
            <a:r>
              <a:rPr lang="en-US" sz="1700" dirty="0" err="1" smtClean="0"/>
              <a:t>beranggapan</a:t>
            </a:r>
            <a:r>
              <a:rPr lang="en-US" sz="1700" dirty="0" smtClean="0"/>
              <a:t> </a:t>
            </a:r>
            <a:r>
              <a:rPr lang="en-US" sz="1700" dirty="0" err="1" smtClean="0"/>
              <a:t>bahwa</a:t>
            </a:r>
            <a:r>
              <a:rPr lang="en-US" sz="1700" dirty="0" smtClean="0"/>
              <a:t>  </a:t>
            </a:r>
            <a:r>
              <a:rPr lang="en-US" sz="1700" dirty="0" err="1" smtClean="0"/>
              <a:t>hanya</a:t>
            </a:r>
            <a:r>
              <a:rPr lang="en-US" sz="1700" dirty="0" smtClean="0"/>
              <a:t>  agama yang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menjamin</a:t>
            </a:r>
            <a:r>
              <a:rPr lang="en-US" sz="1700" dirty="0" smtClean="0"/>
              <a:t>  </a:t>
            </a:r>
            <a:r>
              <a:rPr lang="en-US" sz="1700" dirty="0" err="1"/>
              <a:t>kelangsungan</a:t>
            </a:r>
            <a:r>
              <a:rPr lang="en-US" sz="1700" dirty="0"/>
              <a:t>  </a:t>
            </a:r>
            <a:r>
              <a:rPr lang="en-US" sz="1700" dirty="0" err="1"/>
              <a:t>hidup</a:t>
            </a:r>
            <a:r>
              <a:rPr lang="en-US" sz="1700" dirty="0"/>
              <a:t>  </a:t>
            </a:r>
            <a:r>
              <a:rPr lang="en-US" sz="1700" dirty="0" err="1"/>
              <a:t>bangsa</a:t>
            </a:r>
            <a:r>
              <a:rPr lang="en-US" sz="1700" dirty="0"/>
              <a:t>.  </a:t>
            </a:r>
            <a:r>
              <a:rPr lang="en-US" sz="1700" dirty="0" err="1" smtClean="0"/>
              <a:t>Barang-siapa</a:t>
            </a:r>
            <a:r>
              <a:rPr lang="en-US" sz="1700" dirty="0" smtClean="0"/>
              <a:t>  </a:t>
            </a:r>
            <a:r>
              <a:rPr lang="en-US" sz="1700" dirty="0" err="1" smtClean="0"/>
              <a:t>merongrong</a:t>
            </a:r>
            <a:r>
              <a:rPr lang="en-US" sz="1700" dirty="0" smtClean="0"/>
              <a:t>  </a:t>
            </a:r>
            <a:r>
              <a:rPr lang="en-US" sz="1700" dirty="0"/>
              <a:t>agama </a:t>
            </a:r>
            <a:r>
              <a:rPr lang="en-US" sz="1700" dirty="0" err="1"/>
              <a:t>berarti</a:t>
            </a:r>
            <a:r>
              <a:rPr lang="en-US" sz="1700" dirty="0"/>
              <a:t>  </a:t>
            </a:r>
            <a:r>
              <a:rPr lang="en-US" sz="1700" dirty="0" err="1" smtClean="0"/>
              <a:t>merongrong</a:t>
            </a:r>
            <a:r>
              <a:rPr lang="en-US" sz="1700" dirty="0" smtClean="0"/>
              <a:t>  </a:t>
            </a:r>
            <a:r>
              <a:rPr lang="en-US" sz="1700" dirty="0" err="1"/>
              <a:t>bangsa</a:t>
            </a:r>
            <a:r>
              <a:rPr lang="en-US" sz="1700" dirty="0"/>
              <a:t>.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 smtClean="0"/>
              <a:t>terhadap</a:t>
            </a:r>
            <a:r>
              <a:rPr lang="en-US" sz="1700" dirty="0" smtClean="0"/>
              <a:t> </a:t>
            </a:r>
            <a:r>
              <a:rPr lang="en-US" sz="1700" dirty="0" err="1"/>
              <a:t>ajaran</a:t>
            </a:r>
            <a:r>
              <a:rPr lang="en-US" sz="1700" dirty="0"/>
              <a:t> agama  </a:t>
            </a:r>
            <a:r>
              <a:rPr lang="en-US" sz="1700" dirty="0" err="1" smtClean="0"/>
              <a:t>dianggap</a:t>
            </a:r>
            <a:r>
              <a:rPr lang="en-US" sz="1700" dirty="0" smtClean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mendatangkan</a:t>
            </a:r>
            <a:r>
              <a:rPr lang="en-US" sz="1700" dirty="0"/>
              <a:t> </a:t>
            </a:r>
            <a:r>
              <a:rPr lang="en-US" sz="1700" dirty="0" err="1"/>
              <a:t>murka</a:t>
            </a:r>
            <a:r>
              <a:rPr lang="en-US" sz="1700" dirty="0"/>
              <a:t> Allah </a:t>
            </a:r>
            <a:r>
              <a:rPr lang="en-US" sz="1700" dirty="0" err="1"/>
              <a:t>sehingga</a:t>
            </a:r>
            <a:r>
              <a:rPr lang="en-US" sz="1700" dirty="0"/>
              <a:t> </a:t>
            </a:r>
            <a:r>
              <a:rPr lang="en-US" sz="1700" dirty="0" err="1"/>
              <a:t>riwayat</a:t>
            </a:r>
            <a:r>
              <a:rPr lang="en-US" sz="1700" dirty="0"/>
              <a:t> </a:t>
            </a:r>
            <a:r>
              <a:rPr lang="en-US" sz="1700" dirty="0" err="1"/>
              <a:t>bangsa</a:t>
            </a:r>
            <a:r>
              <a:rPr lang="en-US" sz="1700" dirty="0"/>
              <a:t> </a:t>
            </a:r>
            <a:r>
              <a:rPr lang="en-US" sz="1700" dirty="0" err="1"/>
              <a:t>Yahudi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 smtClean="0"/>
              <a:t>berakhir</a:t>
            </a:r>
            <a:r>
              <a:rPr lang="en-US" sz="1700" dirty="0"/>
              <a:t>.</a:t>
            </a:r>
            <a:endParaRPr lang="en-ID" sz="1700" dirty="0"/>
          </a:p>
          <a:p>
            <a:r>
              <a:rPr lang="en-US" sz="1700" dirty="0"/>
              <a:t>Di </a:t>
            </a:r>
            <a:r>
              <a:rPr lang="en-US" sz="1700" dirty="0" err="1"/>
              <a:t>luar</a:t>
            </a:r>
            <a:r>
              <a:rPr lang="en-US" sz="1700" dirty="0"/>
              <a:t> </a:t>
            </a:r>
            <a:r>
              <a:rPr lang="en-US" sz="1700" dirty="0" err="1" smtClean="0"/>
              <a:t>pengadilan</a:t>
            </a:r>
            <a:r>
              <a:rPr lang="en-US" sz="1700" dirty="0" smtClean="0"/>
              <a:t>, </a:t>
            </a:r>
            <a:r>
              <a:rPr lang="en-US" sz="1700" dirty="0" err="1"/>
              <a:t>seorang</a:t>
            </a:r>
            <a:r>
              <a:rPr lang="en-US" sz="1700" dirty="0"/>
              <a:t> </a:t>
            </a:r>
            <a:r>
              <a:rPr lang="en-US" sz="1700" dirty="0" err="1" smtClean="0"/>
              <a:t>sahabat</a:t>
            </a:r>
            <a:r>
              <a:rPr lang="en-US" sz="1700" dirty="0" smtClean="0"/>
              <a:t> </a:t>
            </a:r>
            <a:r>
              <a:rPr lang="en-US" sz="1700" dirty="0" err="1"/>
              <a:t>kepercayaan-Nya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bersumpah</a:t>
            </a:r>
            <a:r>
              <a:rPr lang="en-US" sz="1700" dirty="0"/>
              <a:t> </a:t>
            </a:r>
            <a:r>
              <a:rPr lang="en-US" sz="1700" dirty="0" err="1"/>
              <a:t>mengatakan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terbuka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ia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 smtClean="0"/>
              <a:t>mengenal</a:t>
            </a:r>
            <a:r>
              <a:rPr lang="en-US" sz="1700" dirty="0" smtClean="0"/>
              <a:t> </a:t>
            </a:r>
            <a:r>
              <a:rPr lang="en-US" sz="1700" dirty="0" err="1"/>
              <a:t>Yesus</a:t>
            </a:r>
            <a:r>
              <a:rPr lang="en-US" sz="1700" dirty="0"/>
              <a:t>. </a:t>
            </a:r>
            <a:r>
              <a:rPr lang="en-US" sz="1700" dirty="0" err="1"/>
              <a:t>Nasib</a:t>
            </a:r>
            <a:r>
              <a:rPr lang="en-US" sz="1700" dirty="0"/>
              <a:t> </a:t>
            </a:r>
            <a:r>
              <a:rPr lang="en-US" sz="1700" dirty="0" err="1"/>
              <a:t>sial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yang </a:t>
            </a:r>
            <a:r>
              <a:rPr lang="en-US" sz="1700" dirty="0" err="1"/>
              <a:t>menimpa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700" dirty="0"/>
              <a:t> </a:t>
            </a:r>
            <a:r>
              <a:rPr lang="en-US" sz="1700" dirty="0" err="1" smtClean="0"/>
              <a:t>malam</a:t>
            </a:r>
            <a:r>
              <a:rPr lang="en-US" sz="1700" dirty="0" smtClean="0"/>
              <a:t> </a:t>
            </a:r>
            <a:r>
              <a:rPr lang="en-US" sz="1700" dirty="0" err="1"/>
              <a:t>itu</a:t>
            </a:r>
            <a:r>
              <a:rPr lang="en-US" sz="1700" dirty="0"/>
              <a:t>?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nama</a:t>
            </a:r>
            <a:r>
              <a:rPr lang="en-US" sz="1700" dirty="0"/>
              <a:t> </a:t>
            </a:r>
            <a:r>
              <a:rPr lang="en-US" sz="1700" dirty="0" err="1"/>
              <a:t>seluruh</a:t>
            </a:r>
            <a:r>
              <a:rPr lang="en-US" sz="1700" dirty="0"/>
              <a:t> </a:t>
            </a:r>
            <a:r>
              <a:rPr lang="en-US" sz="1700" dirty="0" err="1"/>
              <a:t>bangsa</a:t>
            </a:r>
            <a:r>
              <a:rPr lang="en-US" sz="1700" dirty="0"/>
              <a:t>, </a:t>
            </a:r>
            <a:r>
              <a:rPr lang="en-US" sz="1700" dirty="0" err="1"/>
              <a:t>para</a:t>
            </a:r>
            <a:r>
              <a:rPr lang="en-US" sz="1700" dirty="0"/>
              <a:t> </a:t>
            </a:r>
            <a:r>
              <a:rPr lang="en-US" sz="1700" dirty="0" err="1" smtClean="0"/>
              <a:t>rohaniwan</a:t>
            </a:r>
            <a:r>
              <a:rPr lang="en-US" sz="1700" dirty="0" smtClean="0"/>
              <a:t> </a:t>
            </a:r>
            <a:r>
              <a:rPr lang="en-US" sz="1700" dirty="0" err="1" smtClean="0"/>
              <a:t>menyerahkan</a:t>
            </a:r>
            <a:r>
              <a:rPr lang="en-US" sz="1700" dirty="0" smtClean="0"/>
              <a:t> </a:t>
            </a:r>
            <a:r>
              <a:rPr lang="en-US" sz="1700" dirty="0" err="1"/>
              <a:t>Dia</a:t>
            </a:r>
            <a:r>
              <a:rPr lang="en-US" sz="1700" dirty="0"/>
              <a:t> </a:t>
            </a:r>
            <a:r>
              <a:rPr lang="en-US" sz="1700" dirty="0" err="1"/>
              <a:t>kepada</a:t>
            </a:r>
            <a:r>
              <a:rPr lang="en-US" sz="1700" dirty="0"/>
              <a:t> </a:t>
            </a:r>
            <a:r>
              <a:rPr lang="en-US" sz="1700" dirty="0" err="1" smtClean="0"/>
              <a:t>pemerintah</a:t>
            </a:r>
            <a:r>
              <a:rPr lang="en-US" sz="1700" dirty="0" smtClean="0"/>
              <a:t> pen-</a:t>
            </a:r>
            <a:r>
              <a:rPr lang="en-US" sz="1700" dirty="0" err="1" smtClean="0"/>
              <a:t>jajah</a:t>
            </a:r>
            <a:r>
              <a:rPr lang="en-US" sz="1700" dirty="0" smtClean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diadili</a:t>
            </a:r>
            <a:r>
              <a:rPr lang="en-US" sz="1700" dirty="0"/>
              <a:t>. </a:t>
            </a:r>
            <a:r>
              <a:rPr lang="en-US" sz="1700" dirty="0" err="1" smtClean="0"/>
              <a:t>Mereka</a:t>
            </a:r>
            <a:r>
              <a:rPr lang="en-US" sz="1700" dirty="0" smtClean="0"/>
              <a:t>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mengatur</a:t>
            </a:r>
            <a:r>
              <a:rPr lang="en-US" sz="1700" dirty="0"/>
              <a:t> </a:t>
            </a:r>
            <a:r>
              <a:rPr lang="en-US" sz="1700" dirty="0" err="1"/>
              <a:t>skenarionya</a:t>
            </a:r>
            <a:r>
              <a:rPr lang="en-US" sz="1700" dirty="0"/>
              <a:t>: </a:t>
            </a:r>
            <a:r>
              <a:rPr lang="en-US" sz="1700" dirty="0" err="1"/>
              <a:t>Yesus</a:t>
            </a:r>
            <a:r>
              <a:rPr lang="en-US" sz="1700" dirty="0"/>
              <a:t>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mati</a:t>
            </a:r>
            <a:r>
              <a:rPr lang="en-US" sz="1700" dirty="0"/>
              <a:t> </a:t>
            </a:r>
            <a:r>
              <a:rPr lang="en-US" sz="1700" dirty="0" err="1"/>
              <a:t>digantung</a:t>
            </a:r>
            <a:r>
              <a:rPr lang="en-US" sz="1700" dirty="0"/>
              <a:t>. Dan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terjadi</a:t>
            </a:r>
            <a:r>
              <a:rPr lang="en-US" sz="1700" dirty="0"/>
              <a:t>. </a:t>
            </a:r>
            <a:r>
              <a:rPr lang="en-US" sz="1700" dirty="0" err="1"/>
              <a:t>Pengadilan</a:t>
            </a:r>
            <a:r>
              <a:rPr lang="en-US" sz="1700" dirty="0"/>
              <a:t>  di  </a:t>
            </a:r>
            <a:r>
              <a:rPr lang="en-US" sz="1700" dirty="0" err="1"/>
              <a:t>depan</a:t>
            </a:r>
            <a:r>
              <a:rPr lang="en-US" sz="1700" dirty="0"/>
              <a:t>  Pilatus  </a:t>
            </a:r>
            <a:r>
              <a:rPr lang="en-US" sz="1700" dirty="0" err="1"/>
              <a:t>itu</a:t>
            </a:r>
            <a:r>
              <a:rPr lang="en-US" sz="1700" dirty="0"/>
              <a:t>  </a:t>
            </a:r>
            <a:r>
              <a:rPr lang="en-US" sz="1700" dirty="0" err="1"/>
              <a:t>hanya</a:t>
            </a:r>
            <a:r>
              <a:rPr lang="en-US" sz="1700" dirty="0"/>
              <a:t>  </a:t>
            </a:r>
            <a:r>
              <a:rPr lang="en-US" sz="1700" dirty="0" err="1"/>
              <a:t>untuk</a:t>
            </a:r>
            <a:r>
              <a:rPr lang="en-US" sz="1700" dirty="0"/>
              <a:t>  </a:t>
            </a:r>
            <a:r>
              <a:rPr lang="en-US" sz="1700" dirty="0" err="1" smtClean="0"/>
              <a:t>memenuhi</a:t>
            </a:r>
            <a:r>
              <a:rPr lang="en-US" sz="1700" dirty="0" smtClean="0"/>
              <a:t>  </a:t>
            </a:r>
            <a:r>
              <a:rPr lang="en-US" sz="1700" dirty="0" err="1" smtClean="0"/>
              <a:t>formalitas</a:t>
            </a:r>
            <a:r>
              <a:rPr lang="en-US" sz="1700" dirty="0" smtClean="0"/>
              <a:t> </a:t>
            </a:r>
            <a:r>
              <a:rPr lang="en-US" sz="1700" dirty="0" err="1"/>
              <a:t>saja</a:t>
            </a:r>
            <a:r>
              <a:rPr lang="en-US" sz="1700" dirty="0"/>
              <a:t>. </a:t>
            </a:r>
            <a:r>
              <a:rPr lang="en-US" sz="1700" dirty="0" err="1" smtClean="0"/>
              <a:t>Semua</a:t>
            </a:r>
            <a:r>
              <a:rPr lang="en-US" sz="1700" dirty="0" smtClean="0"/>
              <a:t>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/>
              <a:t>diatur</a:t>
            </a:r>
            <a:r>
              <a:rPr lang="en-US" sz="1700" dirty="0"/>
              <a:t>. </a:t>
            </a:r>
            <a:r>
              <a:rPr lang="en-US" sz="1700" dirty="0" smtClean="0"/>
              <a:t> </a:t>
            </a:r>
            <a:r>
              <a:rPr lang="en-US" sz="1700" dirty="0" err="1" smtClean="0"/>
              <a:t>Pemerintah</a:t>
            </a:r>
            <a:r>
              <a:rPr lang="en-US" sz="1700" dirty="0" smtClean="0"/>
              <a:t>  </a:t>
            </a:r>
            <a:r>
              <a:rPr lang="en-US" sz="1700" dirty="0" err="1" smtClean="0"/>
              <a:t>penjajahpun</a:t>
            </a:r>
            <a:r>
              <a:rPr lang="en-US" sz="1700" dirty="0" smtClean="0"/>
              <a:t> 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 smtClean="0"/>
              <a:t>keberatan</a:t>
            </a:r>
            <a:r>
              <a:rPr lang="en-US" sz="1700" dirty="0"/>
              <a:t>.  </a:t>
            </a:r>
            <a:r>
              <a:rPr lang="en-US" sz="1700" dirty="0" smtClean="0"/>
              <a:t>Demi </a:t>
            </a:r>
            <a:r>
              <a:rPr lang="en-US" sz="1700" dirty="0" err="1"/>
              <a:t>kepentingan</a:t>
            </a:r>
            <a:r>
              <a:rPr lang="en-US" sz="1700" dirty="0"/>
              <a:t> </a:t>
            </a:r>
            <a:r>
              <a:rPr lang="en-US" sz="1700" dirty="0" err="1"/>
              <a:t>politik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stabilitas</a:t>
            </a:r>
            <a:r>
              <a:rPr lang="en-US" sz="1700" dirty="0"/>
              <a:t>,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artinya</a:t>
            </a:r>
            <a:r>
              <a:rPr lang="en-US" sz="1700" dirty="0"/>
              <a:t>  </a:t>
            </a:r>
            <a:r>
              <a:rPr lang="en-US" sz="1700" dirty="0" err="1"/>
              <a:t>satu</a:t>
            </a:r>
            <a:r>
              <a:rPr lang="en-US" sz="1700" dirty="0"/>
              <a:t> </a:t>
            </a:r>
            <a:r>
              <a:rPr lang="en-US" sz="1700" dirty="0" err="1"/>
              <a:t>nyawa</a:t>
            </a:r>
            <a:r>
              <a:rPr lang="en-US" sz="1700" dirty="0"/>
              <a:t>  </a:t>
            </a:r>
            <a:r>
              <a:rPr lang="en-US" sz="1700" dirty="0" err="1"/>
              <a:t>dihilangkan</a:t>
            </a:r>
            <a:r>
              <a:rPr lang="en-US" sz="1700" dirty="0"/>
              <a:t>. </a:t>
            </a:r>
            <a:r>
              <a:rPr lang="en-US" sz="1700" dirty="0" err="1"/>
              <a:t>Jadilah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700" dirty="0"/>
              <a:t>  </a:t>
            </a:r>
            <a:r>
              <a:rPr lang="en-US" sz="1700" dirty="0" err="1"/>
              <a:t>dihukum</a:t>
            </a:r>
            <a:r>
              <a:rPr lang="en-US" sz="1700" dirty="0"/>
              <a:t>  </a:t>
            </a:r>
            <a:r>
              <a:rPr lang="en-US" sz="1700" dirty="0" err="1"/>
              <a:t>mati</a:t>
            </a:r>
            <a:r>
              <a:rPr lang="en-US" sz="1700" dirty="0"/>
              <a:t>  </a:t>
            </a:r>
            <a:r>
              <a:rPr lang="en-US" sz="1700" dirty="0" err="1"/>
              <a:t>digantung</a:t>
            </a:r>
            <a:r>
              <a:rPr lang="en-US" sz="1700" dirty="0"/>
              <a:t>.  </a:t>
            </a:r>
            <a:r>
              <a:rPr lang="en-US" sz="1700" dirty="0" err="1"/>
              <a:t>Pelaksanaan</a:t>
            </a:r>
            <a:r>
              <a:rPr lang="en-US" sz="1700" dirty="0"/>
              <a:t>  </a:t>
            </a:r>
            <a:r>
              <a:rPr lang="en-US" sz="1700" dirty="0" err="1"/>
              <a:t>hukuman</a:t>
            </a:r>
            <a:r>
              <a:rPr lang="en-US" sz="1700" dirty="0"/>
              <a:t>  </a:t>
            </a:r>
            <a:r>
              <a:rPr lang="en-US" sz="1700" dirty="0" err="1"/>
              <a:t>mati</a:t>
            </a:r>
            <a:r>
              <a:rPr lang="en-US" sz="1700" dirty="0"/>
              <a:t>  </a:t>
            </a:r>
            <a:r>
              <a:rPr lang="en-US" sz="1700" dirty="0" err="1"/>
              <a:t>itupun</a:t>
            </a:r>
            <a:r>
              <a:rPr lang="en-US" sz="1700" dirty="0"/>
              <a:t>  </a:t>
            </a:r>
            <a:r>
              <a:rPr lang="en-US" sz="1700" dirty="0" err="1" smtClean="0"/>
              <a:t>berjalan</a:t>
            </a:r>
            <a:r>
              <a:rPr lang="en-US" sz="1700" dirty="0" smtClean="0"/>
              <a:t> </a:t>
            </a:r>
            <a:r>
              <a:rPr lang="en-US" sz="1700" dirty="0" err="1"/>
              <a:t>mulus</a:t>
            </a:r>
            <a:r>
              <a:rPr lang="en-US" sz="1700" dirty="0"/>
              <a:t>. </a:t>
            </a:r>
            <a:r>
              <a:rPr lang="en-US" sz="1700" dirty="0" err="1"/>
              <a:t>Itulah</a:t>
            </a:r>
            <a:r>
              <a:rPr lang="en-US" sz="1700" dirty="0"/>
              <a:t> </a:t>
            </a:r>
            <a:r>
              <a:rPr lang="en-US" sz="1700" dirty="0" err="1"/>
              <a:t>akhir</a:t>
            </a:r>
            <a:r>
              <a:rPr lang="en-US" sz="1700" dirty="0"/>
              <a:t> </a:t>
            </a:r>
            <a:r>
              <a:rPr lang="en-US" sz="1700" dirty="0" err="1" smtClean="0"/>
              <a:t>perjalanan</a:t>
            </a:r>
            <a:r>
              <a:rPr lang="en-US" sz="1700" dirty="0" smtClean="0"/>
              <a:t> </a:t>
            </a:r>
            <a:r>
              <a:rPr lang="en-US" sz="1700" dirty="0" err="1"/>
              <a:t>hidup</a:t>
            </a:r>
            <a:r>
              <a:rPr lang="en-US" sz="1700" dirty="0"/>
              <a:t> </a:t>
            </a:r>
            <a:r>
              <a:rPr lang="en-US" sz="1700" dirty="0" err="1"/>
              <a:t>Yesus</a:t>
            </a:r>
            <a:r>
              <a:rPr lang="en-US" sz="1600" dirty="0" smtClean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Sengsara</a:t>
            </a:r>
            <a:r>
              <a:rPr lang="en-US" sz="2800" b="1" dirty="0"/>
              <a:t>, </a:t>
            </a:r>
            <a:r>
              <a:rPr lang="en-US" sz="2800" b="1" dirty="0" err="1"/>
              <a:t>Wafat</a:t>
            </a:r>
            <a:r>
              <a:rPr lang="en-US" sz="2800" b="1" dirty="0"/>
              <a:t> Dan </a:t>
            </a:r>
            <a:r>
              <a:rPr lang="en-US" sz="2800" b="1" dirty="0" err="1"/>
              <a:t>Kebangkitan</a:t>
            </a:r>
            <a:r>
              <a:rPr lang="en-US" sz="2800" b="1" dirty="0"/>
              <a:t> </a:t>
            </a:r>
            <a:r>
              <a:rPr lang="en-US" sz="2800" b="1" dirty="0" err="1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/>
              <a:t>b.   </a:t>
            </a:r>
            <a:r>
              <a:rPr lang="en-US" sz="4200" b="1" dirty="0" err="1"/>
              <a:t>Wafat</a:t>
            </a:r>
            <a:r>
              <a:rPr lang="en-US" sz="4200" b="1" dirty="0"/>
              <a:t> </a:t>
            </a:r>
            <a:r>
              <a:rPr lang="en-US" sz="4200" b="1" dirty="0" err="1"/>
              <a:t>Yesus</a:t>
            </a:r>
            <a:endParaRPr lang="en-ID" sz="4200" b="1" dirty="0"/>
          </a:p>
          <a:p>
            <a:r>
              <a:rPr lang="en-US" sz="4300" dirty="0" smtClean="0"/>
              <a:t>Pontius Pilatus  </a:t>
            </a:r>
            <a:r>
              <a:rPr lang="en-US" sz="4300" dirty="0" err="1"/>
              <a:t>menjatuhkan</a:t>
            </a:r>
            <a:r>
              <a:rPr lang="en-US" sz="4300" dirty="0"/>
              <a:t> </a:t>
            </a:r>
            <a:r>
              <a:rPr lang="en-US" sz="4300" dirty="0" err="1" smtClean="0"/>
              <a:t>hukuman</a:t>
            </a:r>
            <a:r>
              <a:rPr lang="en-US" sz="4300" dirty="0" smtClean="0"/>
              <a:t> </a:t>
            </a:r>
            <a:r>
              <a:rPr lang="en-US" sz="4300" dirty="0" err="1" smtClean="0"/>
              <a:t>kepada</a:t>
            </a:r>
            <a:r>
              <a:rPr lang="en-US" sz="4300" dirty="0" smtClean="0"/>
              <a:t> </a:t>
            </a:r>
            <a:r>
              <a:rPr lang="en-US" sz="4300" dirty="0" err="1"/>
              <a:t>Yesus</a:t>
            </a:r>
            <a:r>
              <a:rPr lang="en-US" sz="4300" dirty="0"/>
              <a:t> </a:t>
            </a:r>
            <a:r>
              <a:rPr lang="en-US" sz="4300" dirty="0" err="1" smtClean="0"/>
              <a:t>walau</a:t>
            </a:r>
            <a:r>
              <a:rPr lang="en-US" sz="4300" dirty="0" smtClean="0"/>
              <a:t> </a:t>
            </a:r>
            <a:r>
              <a:rPr lang="en-US" sz="4300" dirty="0" err="1" smtClean="0"/>
              <a:t>Ia</a:t>
            </a:r>
            <a:r>
              <a:rPr lang="en-US" sz="4300" dirty="0" smtClean="0"/>
              <a:t>  </a:t>
            </a:r>
            <a:r>
              <a:rPr lang="en-US" sz="4300" dirty="0" err="1" smtClean="0"/>
              <a:t>tidak</a:t>
            </a:r>
            <a:r>
              <a:rPr lang="en-US" sz="4300" dirty="0" smtClean="0"/>
              <a:t> </a:t>
            </a:r>
            <a:r>
              <a:rPr lang="en-US" sz="4300" dirty="0" err="1" smtClean="0"/>
              <a:t>bersalah</a:t>
            </a:r>
            <a:r>
              <a:rPr lang="en-US" sz="4300" dirty="0"/>
              <a:t>.  </a:t>
            </a:r>
            <a:r>
              <a:rPr lang="en-US" sz="4300" dirty="0" err="1" smtClean="0"/>
              <a:t>Murid-murid</a:t>
            </a:r>
            <a:r>
              <a:rPr lang="en-US" sz="4300" dirty="0" smtClean="0"/>
              <a:t> </a:t>
            </a:r>
            <a:r>
              <a:rPr lang="en-US" sz="4300" dirty="0" err="1" smtClean="0"/>
              <a:t>dan</a:t>
            </a:r>
            <a:r>
              <a:rPr lang="en-US" sz="4300" dirty="0" smtClean="0"/>
              <a:t> </a:t>
            </a:r>
            <a:r>
              <a:rPr lang="en-US" sz="4300" dirty="0" err="1" smtClean="0"/>
              <a:t>teman-teman</a:t>
            </a:r>
            <a:r>
              <a:rPr lang="en-US" sz="4300" dirty="0" smtClean="0"/>
              <a:t> </a:t>
            </a:r>
            <a:r>
              <a:rPr lang="en-US" sz="4300" dirty="0" err="1" smtClean="0"/>
              <a:t>Yesus</a:t>
            </a:r>
            <a:r>
              <a:rPr lang="en-US" sz="4300" dirty="0" smtClean="0"/>
              <a:t>   </a:t>
            </a:r>
            <a:r>
              <a:rPr lang="en-US" sz="4300" dirty="0" err="1"/>
              <a:t>tidak</a:t>
            </a:r>
            <a:r>
              <a:rPr lang="en-US" sz="4300" dirty="0"/>
              <a:t> </a:t>
            </a:r>
            <a:r>
              <a:rPr lang="en-US" sz="4300" dirty="0" err="1" smtClean="0"/>
              <a:t>mampu</a:t>
            </a:r>
            <a:r>
              <a:rPr lang="en-US" sz="4300" dirty="0" smtClean="0"/>
              <a:t> </a:t>
            </a:r>
            <a:r>
              <a:rPr lang="en-US" sz="4300" dirty="0" err="1" smtClean="0"/>
              <a:t>membela</a:t>
            </a:r>
            <a:r>
              <a:rPr lang="en-ID" sz="4300" dirty="0"/>
              <a:t>-</a:t>
            </a:r>
            <a:r>
              <a:rPr lang="en-US" sz="4300" dirty="0" err="1" smtClean="0"/>
              <a:t>Nya</a:t>
            </a:r>
            <a:r>
              <a:rPr lang="en-US" sz="4300" dirty="0" smtClean="0"/>
              <a:t>. </a:t>
            </a:r>
            <a:r>
              <a:rPr lang="en-US" sz="4300" dirty="0" err="1" smtClean="0"/>
              <a:t>Justru</a:t>
            </a:r>
            <a:r>
              <a:rPr lang="en-US" sz="4300" dirty="0" smtClean="0"/>
              <a:t>  </a:t>
            </a:r>
            <a:r>
              <a:rPr lang="en-US" sz="4300" dirty="0" err="1" smtClean="0"/>
              <a:t>mereka</a:t>
            </a:r>
            <a:r>
              <a:rPr lang="en-US" sz="4300" dirty="0" smtClean="0"/>
              <a:t>  </a:t>
            </a:r>
            <a:r>
              <a:rPr lang="en-US" sz="4300" dirty="0" err="1"/>
              <a:t>semua</a:t>
            </a:r>
            <a:r>
              <a:rPr lang="en-US" sz="4300" dirty="0"/>
              <a:t>  </a:t>
            </a:r>
            <a:r>
              <a:rPr lang="en-US" sz="4300" dirty="0" err="1"/>
              <a:t>meninggalkan</a:t>
            </a:r>
            <a:r>
              <a:rPr lang="en-US" sz="4300" dirty="0"/>
              <a:t> </a:t>
            </a:r>
            <a:r>
              <a:rPr lang="en-US" sz="4300" dirty="0" err="1"/>
              <a:t>Yesus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 smtClean="0"/>
              <a:t>membiarkan</a:t>
            </a:r>
            <a:r>
              <a:rPr lang="en-US" sz="4300" dirty="0" smtClean="0"/>
              <a:t> </a:t>
            </a:r>
            <a:r>
              <a:rPr lang="en-US" sz="4300" dirty="0" err="1"/>
              <a:t>Dia</a:t>
            </a:r>
            <a:r>
              <a:rPr lang="en-US" sz="4300" dirty="0"/>
              <a:t>  </a:t>
            </a:r>
            <a:r>
              <a:rPr lang="en-US" sz="4300" dirty="0" err="1"/>
              <a:t>dihukum</a:t>
            </a:r>
            <a:r>
              <a:rPr lang="en-US" sz="4300" dirty="0"/>
              <a:t> </a:t>
            </a:r>
            <a:r>
              <a:rPr lang="en-US" sz="4300" dirty="0" err="1"/>
              <a:t>mati</a:t>
            </a:r>
            <a:r>
              <a:rPr lang="en-US" sz="4300" dirty="0"/>
              <a:t>  (</a:t>
            </a:r>
            <a:r>
              <a:rPr lang="en-US" sz="4300" dirty="0" err="1"/>
              <a:t>disalib</a:t>
            </a:r>
            <a:r>
              <a:rPr lang="en-US" sz="4300" dirty="0"/>
              <a:t>). </a:t>
            </a:r>
            <a:r>
              <a:rPr lang="en-US" sz="4300" dirty="0" err="1"/>
              <a:t>Menurut</a:t>
            </a:r>
            <a:r>
              <a:rPr lang="en-US" sz="4300" dirty="0"/>
              <a:t> </a:t>
            </a:r>
            <a:r>
              <a:rPr lang="en-US" sz="4300" dirty="0" err="1"/>
              <a:t>keyakinan</a:t>
            </a:r>
            <a:r>
              <a:rPr lang="en-US" sz="4300" dirty="0"/>
              <a:t> orang  </a:t>
            </a:r>
            <a:r>
              <a:rPr lang="en-US" sz="4300" dirty="0" err="1"/>
              <a:t>Yahudi</a:t>
            </a:r>
            <a:r>
              <a:rPr lang="en-US" sz="4300" dirty="0"/>
              <a:t>, </a:t>
            </a:r>
            <a:r>
              <a:rPr lang="en-US" sz="4300" dirty="0" err="1"/>
              <a:t>mati</a:t>
            </a:r>
            <a:r>
              <a:rPr lang="en-US" sz="4300" dirty="0"/>
              <a:t>  </a:t>
            </a:r>
            <a:r>
              <a:rPr lang="en-US" sz="4300" dirty="0" err="1"/>
              <a:t>dikayu</a:t>
            </a:r>
            <a:r>
              <a:rPr lang="en-US" sz="4300" dirty="0"/>
              <a:t> </a:t>
            </a:r>
            <a:r>
              <a:rPr lang="en-US" sz="4300" dirty="0" err="1"/>
              <a:t>salib</a:t>
            </a:r>
            <a:r>
              <a:rPr lang="en-US" sz="4300" dirty="0"/>
              <a:t> </a:t>
            </a:r>
            <a:r>
              <a:rPr lang="en-US" sz="4300" dirty="0" err="1"/>
              <a:t>merupakan</a:t>
            </a:r>
            <a:r>
              <a:rPr lang="en-US" sz="4300" dirty="0"/>
              <a:t> </a:t>
            </a:r>
            <a:r>
              <a:rPr lang="en-US" sz="4300" dirty="0" err="1" smtClean="0"/>
              <a:t>bukti</a:t>
            </a:r>
            <a:r>
              <a:rPr lang="en-US" sz="4300" dirty="0" smtClean="0"/>
              <a:t>  </a:t>
            </a:r>
            <a:r>
              <a:rPr lang="en-US" sz="4300" dirty="0" err="1"/>
              <a:t>bahwa</a:t>
            </a:r>
            <a:r>
              <a:rPr lang="en-US" sz="4300" dirty="0"/>
              <a:t>  </a:t>
            </a:r>
            <a:r>
              <a:rPr lang="en-US" sz="4300" dirty="0" err="1"/>
              <a:t>seseorang</a:t>
            </a:r>
            <a:r>
              <a:rPr lang="en-US" sz="4300" dirty="0"/>
              <a:t>  </a:t>
            </a:r>
            <a:r>
              <a:rPr lang="en-US" sz="4300" dirty="0" err="1"/>
              <a:t>dibuang</a:t>
            </a:r>
            <a:r>
              <a:rPr lang="en-US" sz="4300" dirty="0"/>
              <a:t> </a:t>
            </a:r>
            <a:r>
              <a:rPr lang="en-US" sz="4300" dirty="0" err="1" smtClean="0"/>
              <a:t>oleh</a:t>
            </a:r>
            <a:r>
              <a:rPr lang="en-US" sz="4300" dirty="0" smtClean="0"/>
              <a:t> </a:t>
            </a:r>
            <a:r>
              <a:rPr lang="en-US" sz="4300" dirty="0"/>
              <a:t>Allah </a:t>
            </a:r>
            <a:r>
              <a:rPr lang="en-US" sz="4300" dirty="0" err="1"/>
              <a:t>sendiri</a:t>
            </a:r>
            <a:r>
              <a:rPr lang="en-US" sz="4300" dirty="0" smtClean="0"/>
              <a:t>. </a:t>
            </a:r>
            <a:r>
              <a:rPr lang="en-US" sz="4300" dirty="0" err="1" smtClean="0"/>
              <a:t>Mati</a:t>
            </a:r>
            <a:r>
              <a:rPr lang="en-US" sz="4300" dirty="0" smtClean="0"/>
              <a:t> </a:t>
            </a:r>
            <a:r>
              <a:rPr lang="en-US" sz="4300" dirty="0" err="1" smtClean="0"/>
              <a:t>disalib</a:t>
            </a:r>
            <a:r>
              <a:rPr lang="en-US" sz="4300" dirty="0" smtClean="0"/>
              <a:t> </a:t>
            </a:r>
            <a:r>
              <a:rPr lang="en-US" sz="4300" dirty="0" err="1"/>
              <a:t>berarti</a:t>
            </a:r>
            <a:r>
              <a:rPr lang="en-US" sz="4300" dirty="0"/>
              <a:t> </a:t>
            </a:r>
            <a:r>
              <a:rPr lang="en-US" sz="4300" dirty="0" err="1"/>
              <a:t>dibuang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</a:t>
            </a:r>
            <a:r>
              <a:rPr lang="en-US" sz="4300" dirty="0" err="1"/>
              <a:t>bangsanya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 smtClean="0"/>
              <a:t>dikutuk</a:t>
            </a:r>
            <a:r>
              <a:rPr lang="en-US" sz="4300" dirty="0" smtClean="0"/>
              <a:t> </a:t>
            </a:r>
            <a:r>
              <a:rPr lang="en-US" sz="4300" dirty="0" err="1" smtClean="0"/>
              <a:t>oleh</a:t>
            </a:r>
            <a:r>
              <a:rPr lang="en-US" sz="4300" dirty="0" smtClean="0"/>
              <a:t> </a:t>
            </a:r>
            <a:r>
              <a:rPr lang="en-US" sz="4300" dirty="0"/>
              <a:t>Allah.</a:t>
            </a:r>
            <a:endParaRPr lang="en-ID" sz="4300" dirty="0"/>
          </a:p>
          <a:p>
            <a:r>
              <a:rPr lang="en-US" sz="4300" dirty="0" err="1"/>
              <a:t>Selama</a:t>
            </a:r>
            <a:r>
              <a:rPr lang="en-US" sz="4300" dirty="0"/>
              <a:t> </a:t>
            </a:r>
            <a:r>
              <a:rPr lang="en-US" sz="4300" dirty="0" err="1"/>
              <a:t>tiga</a:t>
            </a:r>
            <a:r>
              <a:rPr lang="en-US" sz="4300" dirty="0"/>
              <a:t> </a:t>
            </a:r>
            <a:r>
              <a:rPr lang="en-US" sz="4300" dirty="0" err="1"/>
              <a:t>tahun</a:t>
            </a:r>
            <a:r>
              <a:rPr lang="en-US" sz="4300" dirty="0"/>
              <a:t> </a:t>
            </a:r>
            <a:r>
              <a:rPr lang="en-US" sz="4300" dirty="0" err="1"/>
              <a:t>Ia</a:t>
            </a:r>
            <a:r>
              <a:rPr lang="en-US" sz="4300" dirty="0"/>
              <a:t>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mengabdikan</a:t>
            </a:r>
            <a:r>
              <a:rPr lang="en-US" sz="4300" dirty="0"/>
              <a:t> </a:t>
            </a:r>
            <a:r>
              <a:rPr lang="en-US" sz="4300" dirty="0" err="1"/>
              <a:t>seluruh</a:t>
            </a:r>
            <a:r>
              <a:rPr lang="en-US" sz="4300" dirty="0"/>
              <a:t> </a:t>
            </a:r>
            <a:r>
              <a:rPr lang="en-US" sz="4300" dirty="0" err="1" smtClean="0"/>
              <a:t>hidup-Nya</a:t>
            </a:r>
            <a:r>
              <a:rPr lang="en-US" sz="4300" dirty="0" smtClean="0"/>
              <a:t> </a:t>
            </a:r>
            <a:r>
              <a:rPr lang="en-US" sz="4300" dirty="0" err="1"/>
              <a:t>bagi</a:t>
            </a:r>
            <a:r>
              <a:rPr lang="en-US" sz="4300" dirty="0"/>
              <a:t> Allah </a:t>
            </a:r>
            <a:r>
              <a:rPr lang="en-US" sz="4300" dirty="0" err="1" smtClean="0"/>
              <a:t>dan</a:t>
            </a:r>
            <a:r>
              <a:rPr lang="en-ID" sz="4300" dirty="0"/>
              <a:t> </a:t>
            </a:r>
            <a:r>
              <a:rPr lang="en-US" sz="4300" dirty="0" err="1" smtClean="0"/>
              <a:t>bangsa-Nya</a:t>
            </a:r>
            <a:r>
              <a:rPr lang="en-US" sz="4300" dirty="0"/>
              <a:t>.  </a:t>
            </a:r>
            <a:r>
              <a:rPr lang="en-US" sz="4300" dirty="0" err="1"/>
              <a:t>Hampir</a:t>
            </a:r>
            <a:r>
              <a:rPr lang="en-US" sz="4300" dirty="0"/>
              <a:t>  </a:t>
            </a:r>
            <a:r>
              <a:rPr lang="en-US" sz="4300" dirty="0" err="1"/>
              <a:t>tidak</a:t>
            </a:r>
            <a:r>
              <a:rPr lang="en-US" sz="4300" dirty="0"/>
              <a:t>  </a:t>
            </a:r>
            <a:r>
              <a:rPr lang="en-US" sz="4300" dirty="0" err="1" smtClean="0"/>
              <a:t>mempunyai</a:t>
            </a:r>
            <a:r>
              <a:rPr lang="en-US" sz="4300" dirty="0" smtClean="0"/>
              <a:t>  </a:t>
            </a:r>
            <a:r>
              <a:rPr lang="en-US" sz="4300" dirty="0" err="1"/>
              <a:t>tempat</a:t>
            </a:r>
            <a:r>
              <a:rPr lang="en-US" sz="4300" dirty="0"/>
              <a:t>  </a:t>
            </a:r>
            <a:r>
              <a:rPr lang="en-US" sz="4300" dirty="0" err="1"/>
              <a:t>tinggal</a:t>
            </a:r>
            <a:r>
              <a:rPr lang="en-US" sz="4300" dirty="0"/>
              <a:t>, </a:t>
            </a:r>
            <a:r>
              <a:rPr lang="en-US" sz="4300" dirty="0" err="1"/>
              <a:t>sering</a:t>
            </a:r>
            <a:r>
              <a:rPr lang="en-US" sz="4300" dirty="0"/>
              <a:t> </a:t>
            </a:r>
            <a:r>
              <a:rPr lang="en-US" sz="4300" dirty="0" err="1" smtClean="0"/>
              <a:t>tidur</a:t>
            </a:r>
            <a:r>
              <a:rPr lang="en-US" sz="4300" dirty="0" smtClean="0"/>
              <a:t> di </a:t>
            </a:r>
            <a:r>
              <a:rPr lang="en-US" sz="4300" dirty="0" err="1"/>
              <a:t>bawah</a:t>
            </a:r>
            <a:r>
              <a:rPr lang="en-US" sz="4300" dirty="0"/>
              <a:t> </a:t>
            </a:r>
            <a:r>
              <a:rPr lang="en-US" sz="4300" dirty="0" err="1"/>
              <a:t>langit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 smtClean="0"/>
              <a:t>berban-talkan</a:t>
            </a:r>
            <a:r>
              <a:rPr lang="en-US" sz="4300" dirty="0" smtClean="0"/>
              <a:t> </a:t>
            </a:r>
            <a:r>
              <a:rPr lang="en-US" sz="4300" dirty="0" err="1"/>
              <a:t>batu</a:t>
            </a:r>
            <a:r>
              <a:rPr lang="en-US" sz="4300" dirty="0"/>
              <a:t>, </a:t>
            </a:r>
            <a:r>
              <a:rPr lang="en-US" sz="4300" dirty="0" err="1"/>
              <a:t>Ia</a:t>
            </a:r>
            <a:r>
              <a:rPr lang="en-US" sz="4300" dirty="0"/>
              <a:t>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 smtClean="0"/>
              <a:t>menjelajahi</a:t>
            </a:r>
            <a:r>
              <a:rPr lang="en-US" sz="4300" dirty="0" smtClean="0"/>
              <a:t> </a:t>
            </a:r>
            <a:r>
              <a:rPr lang="en-US" sz="4300" dirty="0" err="1" smtClean="0"/>
              <a:t>seluruh</a:t>
            </a:r>
            <a:r>
              <a:rPr lang="en-US" sz="4300" dirty="0" smtClean="0"/>
              <a:t> </a:t>
            </a:r>
            <a:r>
              <a:rPr lang="en-US" sz="4300" dirty="0" err="1"/>
              <a:t>negeri</a:t>
            </a:r>
            <a:r>
              <a:rPr lang="en-US" sz="4300" dirty="0"/>
              <a:t>, </a:t>
            </a:r>
            <a:r>
              <a:rPr lang="en-US" sz="4300" dirty="0" err="1"/>
              <a:t>masuk</a:t>
            </a:r>
            <a:r>
              <a:rPr lang="en-US" sz="4300" dirty="0"/>
              <a:t> </a:t>
            </a:r>
            <a:r>
              <a:rPr lang="en-US" sz="4300" dirty="0" err="1"/>
              <a:t>keluar</a:t>
            </a:r>
            <a:r>
              <a:rPr lang="en-US" sz="4300" dirty="0"/>
              <a:t> </a:t>
            </a:r>
            <a:r>
              <a:rPr lang="en-US" sz="4300" dirty="0" err="1"/>
              <a:t>kota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dusun</a:t>
            </a:r>
            <a:r>
              <a:rPr lang="en-US" sz="4300" dirty="0"/>
              <a:t>, </a:t>
            </a:r>
            <a:r>
              <a:rPr lang="en-US" sz="4300" dirty="0" err="1"/>
              <a:t>menyusuri</a:t>
            </a:r>
            <a:r>
              <a:rPr lang="en-US" sz="4300" dirty="0"/>
              <a:t> </a:t>
            </a:r>
            <a:r>
              <a:rPr lang="en-US" sz="4300" dirty="0" err="1"/>
              <a:t>pantai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melayari</a:t>
            </a:r>
            <a:r>
              <a:rPr lang="en-US" sz="4300" dirty="0"/>
              <a:t> </a:t>
            </a:r>
            <a:r>
              <a:rPr lang="en-US" sz="4300" dirty="0" err="1"/>
              <a:t>tasik</a:t>
            </a:r>
            <a:r>
              <a:rPr lang="en-US" sz="4300" dirty="0"/>
              <a:t>, </a:t>
            </a:r>
            <a:r>
              <a:rPr lang="en-US" sz="4300" dirty="0" err="1"/>
              <a:t>mendaki</a:t>
            </a:r>
            <a:r>
              <a:rPr lang="en-US" sz="4300" dirty="0"/>
              <a:t> </a:t>
            </a:r>
            <a:r>
              <a:rPr lang="en-US" sz="4300" dirty="0" err="1"/>
              <a:t>gunung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menjalani</a:t>
            </a:r>
            <a:r>
              <a:rPr lang="en-US" sz="4300" dirty="0"/>
              <a:t>  </a:t>
            </a:r>
            <a:r>
              <a:rPr lang="en-US" sz="4300" dirty="0" err="1"/>
              <a:t>lereng-lereng</a:t>
            </a:r>
            <a:r>
              <a:rPr lang="en-US" sz="4300" dirty="0"/>
              <a:t>  </a:t>
            </a:r>
            <a:r>
              <a:rPr lang="en-US" sz="4300" dirty="0" err="1"/>
              <a:t>bukit</a:t>
            </a:r>
            <a:r>
              <a:rPr lang="en-US" sz="4300" dirty="0"/>
              <a:t>  </a:t>
            </a:r>
            <a:r>
              <a:rPr lang="en-US" sz="4300" dirty="0" err="1"/>
              <a:t>hanya</a:t>
            </a:r>
            <a:r>
              <a:rPr lang="en-US" sz="4300" dirty="0"/>
              <a:t>  </a:t>
            </a:r>
            <a:r>
              <a:rPr lang="en-US" sz="4300" dirty="0" err="1"/>
              <a:t>untuk</a:t>
            </a:r>
            <a:r>
              <a:rPr lang="en-US" sz="4300" dirty="0"/>
              <a:t>  </a:t>
            </a:r>
            <a:r>
              <a:rPr lang="en-US" sz="4300" dirty="0" err="1" smtClean="0"/>
              <a:t>mewartakan</a:t>
            </a:r>
            <a:r>
              <a:rPr lang="en-US" sz="4300" dirty="0" smtClean="0"/>
              <a:t> </a:t>
            </a:r>
            <a:r>
              <a:rPr lang="en-US" sz="4300" dirty="0" err="1"/>
              <a:t>Kabar</a:t>
            </a:r>
            <a:r>
              <a:rPr lang="en-US" sz="4300" dirty="0"/>
              <a:t> </a:t>
            </a:r>
            <a:r>
              <a:rPr lang="en-US" sz="4300" dirty="0" err="1" smtClean="0"/>
              <a:t>Gembira</a:t>
            </a:r>
            <a:r>
              <a:rPr lang="en-US" sz="4300" dirty="0" smtClean="0"/>
              <a:t> </a:t>
            </a:r>
            <a:r>
              <a:rPr lang="en-US" sz="4300" dirty="0" err="1" smtClean="0"/>
              <a:t>dan</a:t>
            </a:r>
            <a:r>
              <a:rPr lang="en-US" sz="4300" dirty="0" smtClean="0"/>
              <a:t> </a:t>
            </a:r>
            <a:r>
              <a:rPr lang="en-US" sz="4300" dirty="0" err="1"/>
              <a:t>berbuat</a:t>
            </a:r>
            <a:r>
              <a:rPr lang="en-US" sz="4300" dirty="0"/>
              <a:t> </a:t>
            </a:r>
            <a:r>
              <a:rPr lang="en-US" sz="4300" dirty="0" err="1" smtClean="0"/>
              <a:t>baik</a:t>
            </a:r>
            <a:r>
              <a:rPr lang="en-US" sz="4300" dirty="0" smtClean="0"/>
              <a:t> </a:t>
            </a:r>
            <a:r>
              <a:rPr lang="en-US" sz="4300" dirty="0" err="1" smtClean="0"/>
              <a:t>untuk</a:t>
            </a:r>
            <a:r>
              <a:rPr lang="en-US" sz="4300" dirty="0" smtClean="0"/>
              <a:t> </a:t>
            </a:r>
            <a:r>
              <a:rPr lang="en-US" sz="4300" dirty="0" err="1"/>
              <a:t>bangsa-Nya</a:t>
            </a:r>
            <a:r>
              <a:rPr lang="en-US" sz="4300" dirty="0"/>
              <a:t>.  </a:t>
            </a:r>
            <a:r>
              <a:rPr lang="en-US" sz="4300" dirty="0" err="1"/>
              <a:t>Apakah</a:t>
            </a:r>
            <a:r>
              <a:rPr lang="en-US" sz="4300" dirty="0"/>
              <a:t>  </a:t>
            </a:r>
            <a:r>
              <a:rPr lang="en-US" sz="4300" dirty="0" err="1"/>
              <a:t>adil</a:t>
            </a:r>
            <a:r>
              <a:rPr lang="en-US" sz="4300" dirty="0"/>
              <a:t>  </a:t>
            </a:r>
            <a:r>
              <a:rPr lang="en-US" sz="4300" dirty="0" err="1" smtClean="0"/>
              <a:t>hidup-Nya</a:t>
            </a:r>
            <a:r>
              <a:rPr lang="en-US" sz="4300" dirty="0" smtClean="0"/>
              <a:t> </a:t>
            </a:r>
            <a:r>
              <a:rPr lang="en-US" sz="4300" dirty="0" err="1" smtClean="0"/>
              <a:t>harus</a:t>
            </a:r>
            <a:r>
              <a:rPr lang="en-US" sz="4300" dirty="0" smtClean="0"/>
              <a:t> </a:t>
            </a:r>
            <a:r>
              <a:rPr lang="en-US" sz="4300" dirty="0" err="1" smtClean="0"/>
              <a:t>berakhir</a:t>
            </a:r>
            <a:r>
              <a:rPr lang="en-US" sz="4300" dirty="0" smtClean="0"/>
              <a:t> </a:t>
            </a:r>
            <a:r>
              <a:rPr lang="en-US" sz="4300" dirty="0" err="1" smtClean="0"/>
              <a:t>pada</a:t>
            </a:r>
            <a:r>
              <a:rPr lang="en-US" sz="4300" dirty="0" smtClean="0"/>
              <a:t> </a:t>
            </a:r>
            <a:r>
              <a:rPr lang="en-US" sz="4300" dirty="0" err="1"/>
              <a:t>sebuah</a:t>
            </a:r>
            <a:r>
              <a:rPr lang="en-US" sz="4300" dirty="0"/>
              <a:t> </a:t>
            </a:r>
            <a:r>
              <a:rPr lang="en-US" sz="4300" dirty="0" err="1"/>
              <a:t>salib</a:t>
            </a:r>
            <a:r>
              <a:rPr lang="en-US" sz="4300" dirty="0"/>
              <a:t>? Di </a:t>
            </a:r>
            <a:r>
              <a:rPr lang="en-US" sz="4300" dirty="0" err="1"/>
              <a:t>manakah</a:t>
            </a:r>
            <a:r>
              <a:rPr lang="en-US" sz="4300" dirty="0"/>
              <a:t> </a:t>
            </a:r>
            <a:r>
              <a:rPr lang="en-US" sz="4300" dirty="0" smtClean="0"/>
              <a:t>orang-orang </a:t>
            </a:r>
            <a:r>
              <a:rPr lang="en-US" sz="4300" dirty="0" err="1"/>
              <a:t>lumpuh</a:t>
            </a:r>
            <a:r>
              <a:rPr lang="en-US" sz="4300" dirty="0"/>
              <a:t>, </a:t>
            </a:r>
            <a:r>
              <a:rPr lang="en-US" sz="4300" dirty="0" err="1"/>
              <a:t>bisu</a:t>
            </a:r>
            <a:r>
              <a:rPr lang="en-US" sz="4300" dirty="0"/>
              <a:t> </a:t>
            </a:r>
            <a:r>
              <a:rPr lang="en-US" sz="4300" dirty="0" err="1"/>
              <a:t>tuli</a:t>
            </a:r>
            <a:r>
              <a:rPr lang="en-US" sz="4300" dirty="0"/>
              <a:t>,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 smtClean="0"/>
              <a:t>penderita</a:t>
            </a:r>
            <a:r>
              <a:rPr lang="en-US" sz="4300" dirty="0" smtClean="0"/>
              <a:t> </a:t>
            </a:r>
            <a:r>
              <a:rPr lang="en-US" sz="4300" dirty="0" err="1"/>
              <a:t>kusta</a:t>
            </a:r>
            <a:r>
              <a:rPr lang="en-US" sz="4300" dirty="0"/>
              <a:t> yang 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disembuhkan</a:t>
            </a:r>
            <a:r>
              <a:rPr lang="en-US" sz="4300" dirty="0"/>
              <a:t>? Di </a:t>
            </a:r>
            <a:r>
              <a:rPr lang="en-US" sz="4300" dirty="0" err="1" smtClean="0"/>
              <a:t>manakah</a:t>
            </a:r>
            <a:r>
              <a:rPr lang="en-US" sz="4300" dirty="0" smtClean="0"/>
              <a:t> </a:t>
            </a:r>
            <a:r>
              <a:rPr lang="en-US" sz="4300" dirty="0" err="1"/>
              <a:t>ribuan</a:t>
            </a:r>
            <a:r>
              <a:rPr lang="en-US" sz="4300" dirty="0"/>
              <a:t> </a:t>
            </a:r>
            <a:r>
              <a:rPr lang="en-US" sz="4300" dirty="0" smtClean="0"/>
              <a:t>orang  </a:t>
            </a:r>
            <a:r>
              <a:rPr lang="en-US" sz="4300" dirty="0"/>
              <a:t>yang 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memakan</a:t>
            </a:r>
            <a:r>
              <a:rPr lang="en-US" sz="4300" dirty="0"/>
              <a:t> roti </a:t>
            </a:r>
            <a:r>
              <a:rPr lang="en-US" sz="4300" dirty="0" err="1" smtClean="0"/>
              <a:t>sampai</a:t>
            </a:r>
            <a:r>
              <a:rPr lang="en-US" sz="4300" dirty="0" smtClean="0"/>
              <a:t> </a:t>
            </a:r>
            <a:r>
              <a:rPr lang="en-US" sz="4300" dirty="0" err="1"/>
              <a:t>tersisa</a:t>
            </a:r>
            <a:r>
              <a:rPr lang="en-US" sz="4300" dirty="0"/>
              <a:t> </a:t>
            </a:r>
            <a:r>
              <a:rPr lang="en-US" sz="4300" dirty="0" err="1" smtClean="0"/>
              <a:t>itu</a:t>
            </a:r>
            <a:r>
              <a:rPr lang="en-US" sz="4300" dirty="0"/>
              <a:t>? </a:t>
            </a:r>
            <a:r>
              <a:rPr lang="en-US" sz="4300" dirty="0" smtClean="0"/>
              <a:t>Di </a:t>
            </a:r>
            <a:r>
              <a:rPr lang="en-US" sz="4300" dirty="0" err="1" smtClean="0"/>
              <a:t>manakah</a:t>
            </a:r>
            <a:r>
              <a:rPr lang="en-US" sz="4300" dirty="0" smtClean="0"/>
              <a:t> </a:t>
            </a:r>
            <a:r>
              <a:rPr lang="en-US" sz="4300" dirty="0" err="1" smtClean="0"/>
              <a:t>mereka</a:t>
            </a:r>
            <a:r>
              <a:rPr lang="en-US" sz="4300" dirty="0" smtClean="0"/>
              <a:t> </a:t>
            </a:r>
            <a:r>
              <a:rPr lang="en-US" sz="4300" dirty="0" err="1"/>
              <a:t>semua</a:t>
            </a:r>
            <a:r>
              <a:rPr lang="en-US" sz="4300" dirty="0"/>
              <a:t> </a:t>
            </a:r>
            <a:r>
              <a:rPr lang="en-US" sz="4300" dirty="0" smtClean="0"/>
              <a:t> </a:t>
            </a:r>
            <a:r>
              <a:rPr lang="en-US" sz="4300" dirty="0"/>
              <a:t>yang </a:t>
            </a:r>
            <a:r>
              <a:rPr lang="en-US" sz="4300" dirty="0" err="1" smtClean="0"/>
              <a:t>telah</a:t>
            </a:r>
            <a:r>
              <a:rPr lang="en-US" sz="4300" dirty="0" smtClean="0"/>
              <a:t> </a:t>
            </a:r>
            <a:r>
              <a:rPr lang="en-US" sz="4300" dirty="0" err="1"/>
              <a:t>dihibur-Nya</a:t>
            </a:r>
            <a:r>
              <a:rPr lang="en-US" sz="4300" dirty="0"/>
              <a:t>, </a:t>
            </a:r>
            <a:r>
              <a:rPr lang="en-US" sz="4300" dirty="0" err="1"/>
              <a:t>diteguhkan</a:t>
            </a:r>
            <a:r>
              <a:rPr lang="en-US" sz="4300" dirty="0"/>
              <a:t> </a:t>
            </a:r>
            <a:r>
              <a:rPr lang="en-US" sz="4300" dirty="0" err="1"/>
              <a:t>hatinya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diselamatkan</a:t>
            </a:r>
            <a:r>
              <a:rPr lang="en-US" sz="4300" dirty="0"/>
              <a:t> </a:t>
            </a:r>
            <a:r>
              <a:rPr lang="en-US" sz="4300" dirty="0" err="1"/>
              <a:t>dari</a:t>
            </a:r>
            <a:r>
              <a:rPr lang="en-US" sz="4300" dirty="0"/>
              <a:t>  </a:t>
            </a:r>
            <a:r>
              <a:rPr lang="en-US" sz="4300" dirty="0" err="1"/>
              <a:t>gangguan</a:t>
            </a:r>
            <a:r>
              <a:rPr lang="en-US" sz="4300" dirty="0"/>
              <a:t> </a:t>
            </a:r>
            <a:r>
              <a:rPr lang="en-US" sz="4300" dirty="0" err="1"/>
              <a:t>setan-setan</a:t>
            </a:r>
            <a:r>
              <a:rPr lang="en-US" sz="4300" dirty="0"/>
              <a:t>? Di </a:t>
            </a:r>
            <a:r>
              <a:rPr lang="en-US" sz="4300" dirty="0" err="1"/>
              <a:t>manakah</a:t>
            </a:r>
            <a:r>
              <a:rPr lang="en-US" sz="4300" dirty="0"/>
              <a:t> </a:t>
            </a:r>
            <a:r>
              <a:rPr lang="en-US" sz="4300" dirty="0" err="1" smtClean="0"/>
              <a:t>murid-murid</a:t>
            </a:r>
            <a:r>
              <a:rPr lang="en-US" sz="4300" dirty="0" smtClean="0"/>
              <a:t>, yang </a:t>
            </a:r>
            <a:r>
              <a:rPr lang="en-US" sz="4300" dirty="0" err="1" smtClean="0"/>
              <a:t>telah</a:t>
            </a:r>
            <a:r>
              <a:rPr lang="en-US" sz="4300" dirty="0" smtClean="0"/>
              <a:t> </a:t>
            </a:r>
            <a:r>
              <a:rPr lang="en-US" sz="4300" dirty="0" err="1" smtClean="0"/>
              <a:t>digembleng-Nya</a:t>
            </a:r>
            <a:r>
              <a:rPr lang="en-US" sz="4300" dirty="0" smtClean="0"/>
              <a:t> </a:t>
            </a:r>
            <a:r>
              <a:rPr lang="en-US" sz="4300" dirty="0" err="1" smtClean="0"/>
              <a:t>secara</a:t>
            </a:r>
            <a:r>
              <a:rPr lang="en-US" sz="4300" dirty="0" smtClean="0"/>
              <a:t> </a:t>
            </a:r>
            <a:r>
              <a:rPr lang="en-US" sz="4300" dirty="0" err="1" smtClean="0"/>
              <a:t>khusus</a:t>
            </a:r>
            <a:r>
              <a:rPr lang="en-US" sz="4300" dirty="0" smtClean="0"/>
              <a:t> </a:t>
            </a:r>
            <a:r>
              <a:rPr lang="en-US" sz="4300" dirty="0" err="1"/>
              <a:t>selama</a:t>
            </a:r>
            <a:r>
              <a:rPr lang="en-US" sz="4300" dirty="0"/>
              <a:t>  </a:t>
            </a:r>
            <a:r>
              <a:rPr lang="en-US" sz="4300" dirty="0" err="1"/>
              <a:t>tiga</a:t>
            </a:r>
            <a:r>
              <a:rPr lang="en-US" sz="4300" dirty="0"/>
              <a:t>  </a:t>
            </a:r>
            <a:r>
              <a:rPr lang="en-US" sz="4300" dirty="0" err="1"/>
              <a:t>tahun</a:t>
            </a:r>
            <a:r>
              <a:rPr lang="en-US" sz="4300" dirty="0"/>
              <a:t>? </a:t>
            </a:r>
            <a:r>
              <a:rPr lang="en-US" sz="4300" dirty="0" err="1"/>
              <a:t>Apakah</a:t>
            </a:r>
            <a:r>
              <a:rPr lang="en-US" sz="4300" dirty="0"/>
              <a:t> </a:t>
            </a:r>
            <a:r>
              <a:rPr lang="en-US" sz="4300" dirty="0" err="1"/>
              <a:t>semua</a:t>
            </a:r>
            <a:r>
              <a:rPr lang="en-US" sz="4300" dirty="0"/>
              <a:t>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menjadi</a:t>
            </a:r>
            <a:r>
              <a:rPr lang="en-US" sz="4300" dirty="0"/>
              <a:t> </a:t>
            </a:r>
            <a:r>
              <a:rPr lang="en-US" sz="4300" dirty="0" err="1" smtClean="0"/>
              <a:t>sia-sia</a:t>
            </a:r>
            <a:r>
              <a:rPr lang="en-US" sz="4300" dirty="0"/>
              <a:t>? Dan di </a:t>
            </a:r>
            <a:r>
              <a:rPr lang="en-US" sz="4300" dirty="0" err="1"/>
              <a:t>mana</a:t>
            </a:r>
            <a:r>
              <a:rPr lang="en-US" sz="4300" dirty="0"/>
              <a:t> Allah </a:t>
            </a:r>
            <a:r>
              <a:rPr lang="en-US" sz="4300" dirty="0" err="1"/>
              <a:t>Bapa</a:t>
            </a:r>
            <a:r>
              <a:rPr lang="en-US" sz="4300" dirty="0"/>
              <a:t>, yang </a:t>
            </a:r>
            <a:r>
              <a:rPr lang="en-US" sz="4300" dirty="0" err="1" smtClean="0"/>
              <a:t>kehendak-Nya</a:t>
            </a:r>
            <a:r>
              <a:rPr lang="en-US" sz="4300" dirty="0" smtClean="0"/>
              <a:t>  </a:t>
            </a:r>
            <a:r>
              <a:rPr lang="en-US" sz="4300" dirty="0" err="1"/>
              <a:t>telah</a:t>
            </a:r>
            <a:r>
              <a:rPr lang="en-US" sz="4300" dirty="0"/>
              <a:t>  </a:t>
            </a:r>
            <a:r>
              <a:rPr lang="en-US" sz="4300" dirty="0" err="1"/>
              <a:t>ditaati-Nya</a:t>
            </a:r>
            <a:r>
              <a:rPr lang="en-US" sz="4300" dirty="0"/>
              <a:t>  </a:t>
            </a:r>
            <a:r>
              <a:rPr lang="en-US" sz="4300" dirty="0" err="1"/>
              <a:t>sepatuh-patuhnya</a:t>
            </a:r>
            <a:r>
              <a:rPr lang="en-US" sz="4300" dirty="0"/>
              <a:t> ?  </a:t>
            </a:r>
            <a:r>
              <a:rPr lang="en-US" sz="4300" dirty="0" err="1"/>
              <a:t>Bukankah</a:t>
            </a:r>
            <a:r>
              <a:rPr lang="en-US" sz="4300" dirty="0"/>
              <a:t>  </a:t>
            </a:r>
            <a:r>
              <a:rPr lang="en-US" sz="4300" dirty="0" err="1"/>
              <a:t>hukuman</a:t>
            </a:r>
            <a:r>
              <a:rPr lang="en-US" sz="4300" dirty="0"/>
              <a:t>  </a:t>
            </a:r>
            <a:r>
              <a:rPr lang="en-US" sz="4300" dirty="0" err="1"/>
              <a:t>mati</a:t>
            </a:r>
            <a:r>
              <a:rPr lang="en-US" sz="4300" dirty="0"/>
              <a:t>  di </a:t>
            </a:r>
            <a:r>
              <a:rPr lang="en-US" sz="4300" dirty="0" err="1" smtClean="0"/>
              <a:t>salib</a:t>
            </a:r>
            <a:r>
              <a:rPr lang="en-US" sz="4300" dirty="0" smtClean="0"/>
              <a:t> </a:t>
            </a:r>
            <a:r>
              <a:rPr lang="en-US" sz="4300" dirty="0" err="1"/>
              <a:t>merupakan</a:t>
            </a:r>
            <a:r>
              <a:rPr lang="en-US" sz="4300" dirty="0"/>
              <a:t>   </a:t>
            </a:r>
            <a:r>
              <a:rPr lang="en-US" sz="4300" dirty="0" err="1"/>
              <a:t>penghinaan</a:t>
            </a:r>
            <a:r>
              <a:rPr lang="en-US" sz="4300" dirty="0"/>
              <a:t> </a:t>
            </a:r>
            <a:r>
              <a:rPr lang="en-US" sz="4300" dirty="0" smtClean="0"/>
              <a:t>yang paling </a:t>
            </a:r>
            <a:r>
              <a:rPr lang="en-US" sz="4300" dirty="0" err="1" smtClean="0"/>
              <a:t>kejam</a:t>
            </a:r>
            <a:r>
              <a:rPr lang="en-US" sz="4300" dirty="0"/>
              <a:t>, </a:t>
            </a:r>
            <a:r>
              <a:rPr lang="en-US" sz="4300" dirty="0" err="1" smtClean="0"/>
              <a:t>hukuman</a:t>
            </a:r>
            <a:r>
              <a:rPr lang="en-US" sz="4300" dirty="0" smtClean="0"/>
              <a:t> yang </a:t>
            </a:r>
            <a:r>
              <a:rPr lang="en-US" sz="4300" dirty="0" err="1" smtClean="0"/>
              <a:t>hanya</a:t>
            </a:r>
            <a:r>
              <a:rPr lang="en-US" sz="4300" dirty="0" smtClean="0"/>
              <a:t> </a:t>
            </a:r>
            <a:r>
              <a:rPr lang="en-US" sz="4300" dirty="0" err="1"/>
              <a:t>boleh</a:t>
            </a:r>
            <a:r>
              <a:rPr lang="en-US" sz="4300" dirty="0"/>
              <a:t> </a:t>
            </a:r>
            <a:r>
              <a:rPr lang="en-US" sz="4300" dirty="0" err="1" smtClean="0"/>
              <a:t>dikenakan</a:t>
            </a:r>
            <a:r>
              <a:rPr lang="en-US" sz="4300" dirty="0" smtClean="0"/>
              <a:t> </a:t>
            </a:r>
            <a:r>
              <a:rPr lang="en-US" sz="4300" dirty="0" err="1" smtClean="0"/>
              <a:t>pada</a:t>
            </a:r>
            <a:r>
              <a:rPr lang="en-US" sz="4300" dirty="0" smtClean="0"/>
              <a:t> </a:t>
            </a:r>
            <a:r>
              <a:rPr lang="en-US" sz="4300" dirty="0" err="1" smtClean="0"/>
              <a:t>para</a:t>
            </a:r>
            <a:r>
              <a:rPr lang="en-US" sz="4300" dirty="0" smtClean="0"/>
              <a:t> </a:t>
            </a:r>
            <a:r>
              <a:rPr lang="en-US" sz="4300" dirty="0" err="1"/>
              <a:t>budak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pemberontak</a:t>
            </a:r>
            <a:r>
              <a:rPr lang="en-US" sz="4300" dirty="0"/>
              <a:t>? </a:t>
            </a:r>
            <a:r>
              <a:rPr lang="en-US" sz="4300" dirty="0" err="1"/>
              <a:t>Bukanka</a:t>
            </a:r>
            <a:r>
              <a:rPr lang="en-US" sz="4300" dirty="0"/>
              <a:t> h </a:t>
            </a:r>
            <a:r>
              <a:rPr lang="en-US" sz="4300" dirty="0" err="1"/>
              <a:t>bagi</a:t>
            </a:r>
            <a:r>
              <a:rPr lang="en-US" sz="4300" dirty="0"/>
              <a:t>  </a:t>
            </a:r>
            <a:r>
              <a:rPr lang="en-US" sz="4300" dirty="0" err="1"/>
              <a:t>bangsa</a:t>
            </a:r>
            <a:r>
              <a:rPr lang="en-US" sz="4300" dirty="0"/>
              <a:t>  </a:t>
            </a:r>
            <a:r>
              <a:rPr lang="en-US" sz="4300" dirty="0" err="1"/>
              <a:t>Yahudi</a:t>
            </a:r>
            <a:r>
              <a:rPr lang="en-US" sz="4300" dirty="0"/>
              <a:t> </a:t>
            </a:r>
            <a:r>
              <a:rPr lang="en-US" sz="4300" dirty="0" err="1"/>
              <a:t>hukuman</a:t>
            </a:r>
            <a:r>
              <a:rPr lang="en-US" sz="4300" dirty="0"/>
              <a:t>  </a:t>
            </a:r>
            <a:r>
              <a:rPr lang="en-US" sz="4300" dirty="0" err="1"/>
              <a:t>mati</a:t>
            </a:r>
            <a:r>
              <a:rPr lang="en-US" sz="4300" dirty="0"/>
              <a:t>  di  </a:t>
            </a:r>
            <a:r>
              <a:rPr lang="en-US" sz="4300" dirty="0" err="1"/>
              <a:t>salib</a:t>
            </a:r>
            <a:r>
              <a:rPr lang="en-US" sz="4300" dirty="0"/>
              <a:t> </a:t>
            </a:r>
            <a:r>
              <a:rPr lang="en-US" sz="4300" dirty="0" err="1"/>
              <a:t>merupakan</a:t>
            </a:r>
            <a:r>
              <a:rPr lang="en-US" sz="4300" dirty="0"/>
              <a:t> </a:t>
            </a:r>
            <a:r>
              <a:rPr lang="en-US" sz="4300" dirty="0" err="1"/>
              <a:t>kenyataan</a:t>
            </a:r>
            <a:r>
              <a:rPr lang="en-US" sz="4300" dirty="0"/>
              <a:t> </a:t>
            </a:r>
            <a:r>
              <a:rPr lang="en-US" sz="4300" dirty="0" err="1"/>
              <a:t>bahwa</a:t>
            </a:r>
            <a:r>
              <a:rPr lang="en-US" sz="4300" dirty="0"/>
              <a:t>  </a:t>
            </a:r>
            <a:r>
              <a:rPr lang="en-US" sz="4300" dirty="0" err="1"/>
              <a:t>seseorang</a:t>
            </a:r>
            <a:r>
              <a:rPr lang="en-US" sz="4300" dirty="0"/>
              <a:t> 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dibuang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</a:t>
            </a:r>
            <a:r>
              <a:rPr lang="en-US" sz="4300" dirty="0" err="1"/>
              <a:t>bangsanya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dikutuk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Allah? “</a:t>
            </a:r>
            <a:r>
              <a:rPr lang="en-US" sz="4300" dirty="0" err="1"/>
              <a:t>Ya</a:t>
            </a:r>
            <a:r>
              <a:rPr lang="en-US" sz="4300" dirty="0"/>
              <a:t> Allah, </a:t>
            </a:r>
            <a:r>
              <a:rPr lang="en-US" sz="4300" dirty="0" err="1"/>
              <a:t>Ya</a:t>
            </a:r>
            <a:r>
              <a:rPr lang="en-US" sz="4300" dirty="0"/>
              <a:t> </a:t>
            </a:r>
            <a:r>
              <a:rPr lang="en-US" sz="4300" dirty="0" err="1"/>
              <a:t>AllahKu</a:t>
            </a:r>
            <a:r>
              <a:rPr lang="en-US" sz="4300" dirty="0"/>
              <a:t>, </a:t>
            </a:r>
            <a:r>
              <a:rPr lang="en-US" sz="4300" dirty="0" err="1" smtClean="0"/>
              <a:t>mengapa</a:t>
            </a:r>
            <a:r>
              <a:rPr lang="en-US" sz="4300" dirty="0" smtClean="0"/>
              <a:t> </a:t>
            </a:r>
            <a:r>
              <a:rPr lang="en-US" sz="4300" dirty="0" err="1"/>
              <a:t>Engkau</a:t>
            </a:r>
            <a:r>
              <a:rPr lang="en-US" sz="4300" dirty="0"/>
              <a:t> </a:t>
            </a:r>
            <a:r>
              <a:rPr lang="en-US" sz="4300" dirty="0" err="1" smtClean="0"/>
              <a:t>meninggalkan</a:t>
            </a:r>
            <a:r>
              <a:rPr lang="en-US" sz="4300" dirty="0" smtClean="0"/>
              <a:t> </a:t>
            </a:r>
            <a:r>
              <a:rPr lang="en-US" sz="4300" dirty="0" err="1" smtClean="0"/>
              <a:t>Aku</a:t>
            </a:r>
            <a:r>
              <a:rPr lang="en-US" sz="4300" dirty="0" smtClean="0"/>
              <a:t>?” </a:t>
            </a:r>
            <a:r>
              <a:rPr lang="en-US" sz="4300" dirty="0" err="1" smtClean="0"/>
              <a:t>Bukankah</a:t>
            </a:r>
            <a:r>
              <a:rPr lang="en-US" sz="4300" dirty="0" smtClean="0"/>
              <a:t> </a:t>
            </a:r>
            <a:r>
              <a:rPr lang="en-US" sz="4300" dirty="0" err="1"/>
              <a:t>ini</a:t>
            </a:r>
            <a:r>
              <a:rPr lang="en-US" sz="4300" dirty="0"/>
              <a:t> </a:t>
            </a:r>
            <a:r>
              <a:rPr lang="en-US" sz="4300" dirty="0" err="1"/>
              <a:t>suatu</a:t>
            </a:r>
            <a:r>
              <a:rPr lang="en-US" sz="4300" dirty="0"/>
              <a:t> </a:t>
            </a:r>
            <a:r>
              <a:rPr lang="en-US" sz="4300" dirty="0" err="1"/>
              <a:t>seruan</a:t>
            </a:r>
            <a:r>
              <a:rPr lang="en-US" sz="4300" dirty="0"/>
              <a:t> </a:t>
            </a:r>
            <a:r>
              <a:rPr lang="en-US" sz="4300" dirty="0" err="1"/>
              <a:t>putus</a:t>
            </a:r>
            <a:r>
              <a:rPr lang="en-US" sz="4300" dirty="0"/>
              <a:t> </a:t>
            </a:r>
            <a:r>
              <a:rPr lang="en-US" sz="4300" dirty="0" err="1"/>
              <a:t>asa</a:t>
            </a:r>
            <a:r>
              <a:rPr lang="en-US" sz="4300" dirty="0"/>
              <a:t> </a:t>
            </a:r>
            <a:r>
              <a:rPr lang="en-US" sz="4300" dirty="0" err="1"/>
              <a:t>dari</a:t>
            </a:r>
            <a:r>
              <a:rPr lang="en-US" sz="4300" dirty="0"/>
              <a:t> </a:t>
            </a:r>
            <a:r>
              <a:rPr lang="en-US" sz="4300" dirty="0" err="1"/>
              <a:t>Yesus</a:t>
            </a:r>
            <a:r>
              <a:rPr lang="en-US" sz="4300" dirty="0"/>
              <a:t> di </a:t>
            </a:r>
            <a:r>
              <a:rPr lang="en-US" sz="4300" dirty="0" err="1" smtClean="0"/>
              <a:t>akhir</a:t>
            </a:r>
            <a:r>
              <a:rPr lang="en-US" sz="4300" dirty="0" smtClean="0"/>
              <a:t> </a:t>
            </a:r>
            <a:r>
              <a:rPr lang="en-US" sz="4300" dirty="0" err="1"/>
              <a:t>hidup-Nya</a:t>
            </a:r>
            <a:r>
              <a:rPr lang="en-US" sz="4300" dirty="0"/>
              <a:t>? </a:t>
            </a:r>
            <a:r>
              <a:rPr lang="en-US" sz="4300" dirty="0" err="1"/>
              <a:t>Apakah</a:t>
            </a:r>
            <a:r>
              <a:rPr lang="en-US" sz="4300" dirty="0"/>
              <a:t> </a:t>
            </a:r>
            <a:r>
              <a:rPr lang="en-US" sz="4300" dirty="0" err="1"/>
              <a:t>Ia</a:t>
            </a:r>
            <a:r>
              <a:rPr lang="en-US" sz="4300" dirty="0"/>
              <a:t> 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kalah</a:t>
            </a:r>
            <a:r>
              <a:rPr lang="en-US" sz="4300" dirty="0"/>
              <a:t>? </a:t>
            </a:r>
            <a:r>
              <a:rPr lang="en-US" sz="4300" dirty="0" err="1"/>
              <a:t>Apakah</a:t>
            </a:r>
            <a:r>
              <a:rPr lang="en-US" sz="4300" dirty="0"/>
              <a:t> </a:t>
            </a:r>
            <a:r>
              <a:rPr lang="en-US" sz="4300" dirty="0" err="1"/>
              <a:t>akhirnya</a:t>
            </a:r>
            <a:r>
              <a:rPr lang="en-US" sz="4300" dirty="0"/>
              <a:t>  </a:t>
            </a:r>
            <a:r>
              <a:rPr lang="en-US" sz="4300" dirty="0" err="1" smtClean="0"/>
              <a:t>musuh-musuhlah</a:t>
            </a:r>
            <a:r>
              <a:rPr lang="en-US" sz="4300" dirty="0" smtClean="0"/>
              <a:t> </a:t>
            </a:r>
            <a:r>
              <a:rPr lang="en-US" sz="4300" dirty="0"/>
              <a:t>yang </a:t>
            </a:r>
            <a:r>
              <a:rPr lang="en-US" sz="4300" dirty="0" err="1"/>
              <a:t>benar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menang</a:t>
            </a:r>
            <a:r>
              <a:rPr lang="en-US" sz="4300" dirty="0"/>
              <a:t>? </a:t>
            </a:r>
            <a:r>
              <a:rPr lang="en-US" sz="4300" dirty="0" err="1" smtClean="0"/>
              <a:t>Bukankah</a:t>
            </a:r>
            <a:r>
              <a:rPr lang="en-US" sz="4300" dirty="0" smtClean="0"/>
              <a:t> </a:t>
            </a:r>
            <a:r>
              <a:rPr lang="en-US" sz="4300" dirty="0" err="1" smtClean="0"/>
              <a:t>kematian-Nya</a:t>
            </a:r>
            <a:r>
              <a:rPr lang="en-US" sz="4300" dirty="0" smtClean="0"/>
              <a:t> </a:t>
            </a:r>
            <a:r>
              <a:rPr lang="en-US" sz="4300" dirty="0" err="1" smtClean="0"/>
              <a:t>merupakan</a:t>
            </a:r>
            <a:r>
              <a:rPr lang="en-US" sz="4300" dirty="0" smtClean="0"/>
              <a:t> </a:t>
            </a:r>
            <a:r>
              <a:rPr lang="en-US" sz="4300" dirty="0" err="1"/>
              <a:t>suatu</a:t>
            </a:r>
            <a:r>
              <a:rPr lang="en-US" sz="4300" dirty="0"/>
              <a:t> </a:t>
            </a:r>
            <a:r>
              <a:rPr lang="en-US" sz="4300" dirty="0" err="1"/>
              <a:t>bukti</a:t>
            </a:r>
            <a:r>
              <a:rPr lang="en-US" sz="4300" dirty="0"/>
              <a:t> </a:t>
            </a:r>
            <a:r>
              <a:rPr lang="en-US" sz="4300" dirty="0" err="1"/>
              <a:t>bahwa</a:t>
            </a:r>
            <a:r>
              <a:rPr lang="en-US" sz="4300" dirty="0"/>
              <a:t> Allah </a:t>
            </a:r>
            <a:r>
              <a:rPr lang="en-US" sz="4300" dirty="0" err="1"/>
              <a:t>tidak</a:t>
            </a:r>
            <a:r>
              <a:rPr lang="en-US" sz="4300" dirty="0"/>
              <a:t> di </a:t>
            </a:r>
            <a:r>
              <a:rPr lang="en-US" sz="4300" dirty="0" err="1"/>
              <a:t>pihak</a:t>
            </a:r>
            <a:r>
              <a:rPr lang="en-US" sz="4300" dirty="0"/>
              <a:t> </a:t>
            </a:r>
            <a:r>
              <a:rPr lang="en-US" sz="4300" dirty="0" err="1"/>
              <a:t>Yesus</a:t>
            </a:r>
            <a:r>
              <a:rPr lang="en-US" sz="4300" dirty="0"/>
              <a:t>? </a:t>
            </a:r>
            <a:r>
              <a:rPr lang="en-US" sz="4300" dirty="0" err="1"/>
              <a:t>Apakah</a:t>
            </a:r>
            <a:r>
              <a:rPr lang="en-US" sz="4300" dirty="0"/>
              <a:t> </a:t>
            </a:r>
            <a:r>
              <a:rPr lang="en-US" sz="4300" dirty="0" err="1"/>
              <a:t>Yesus</a:t>
            </a:r>
            <a:r>
              <a:rPr lang="en-US" sz="4300" dirty="0"/>
              <a:t>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gagal</a:t>
            </a:r>
            <a:r>
              <a:rPr lang="en-US" sz="4300" dirty="0"/>
              <a:t>? </a:t>
            </a:r>
            <a:r>
              <a:rPr lang="en-US" sz="4300" dirty="0" err="1"/>
              <a:t>Ternyata</a:t>
            </a:r>
            <a:r>
              <a:rPr lang="en-US" sz="4300" dirty="0"/>
              <a:t> </a:t>
            </a:r>
            <a:r>
              <a:rPr lang="en-US" sz="4300" dirty="0" err="1"/>
              <a:t>tidak</a:t>
            </a:r>
            <a:r>
              <a:rPr lang="en-US" sz="4300" dirty="0" smtClean="0"/>
              <a:t>!</a:t>
            </a:r>
            <a:endParaRPr lang="en-ID" sz="4300" dirty="0"/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3200" b="1" dirty="0" err="1"/>
              <a:t>Sengsara</a:t>
            </a:r>
            <a:r>
              <a:rPr lang="en-US" sz="3200" b="1" dirty="0"/>
              <a:t>, </a:t>
            </a:r>
            <a:r>
              <a:rPr lang="en-US" sz="3200" b="1" dirty="0" err="1"/>
              <a:t>Wafat</a:t>
            </a:r>
            <a:r>
              <a:rPr lang="en-US" sz="3200" b="1" dirty="0"/>
              <a:t> Dan </a:t>
            </a:r>
            <a:r>
              <a:rPr lang="en-US" sz="3200" b="1" dirty="0" err="1"/>
              <a:t>Kebangkitan</a:t>
            </a:r>
            <a:r>
              <a:rPr lang="en-US" sz="3200" b="1" dirty="0"/>
              <a:t> </a:t>
            </a:r>
            <a:r>
              <a:rPr lang="en-US" sz="3200" b="1" dirty="0" err="1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katakan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 smtClean="0"/>
              <a:t>pula,bahwa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katakan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pihak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 smtClean="0"/>
              <a:t>meng-ancam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pentingan</a:t>
            </a:r>
            <a:r>
              <a:rPr lang="en-US" dirty="0" smtClean="0"/>
              <a:t> </a:t>
            </a:r>
            <a:r>
              <a:rPr lang="en-US" dirty="0" err="1"/>
              <a:t>pihak-pihak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Dan </a:t>
            </a:r>
            <a:r>
              <a:rPr lang="en-US" dirty="0" err="1" smtClean="0"/>
              <a:t>pihak-pihak</a:t>
            </a:r>
            <a:r>
              <a:rPr lang="en-US" dirty="0" smtClean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keagamaan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tahu</a:t>
            </a:r>
            <a:r>
              <a:rPr lang="en-US" dirty="0"/>
              <a:t> pula  </a:t>
            </a:r>
            <a:r>
              <a:rPr lang="en-US" dirty="0" err="1"/>
              <a:t>risikonya</a:t>
            </a:r>
            <a:r>
              <a:rPr lang="en-US" dirty="0"/>
              <a:t> 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menentang</a:t>
            </a:r>
            <a:r>
              <a:rPr lang="en-US" dirty="0"/>
              <a:t>  </a:t>
            </a:r>
            <a:r>
              <a:rPr lang="en-US" dirty="0" err="1"/>
              <a:t>golongan</a:t>
            </a:r>
            <a:r>
              <a:rPr lang="en-US" dirty="0"/>
              <a:t> yang  </a:t>
            </a:r>
            <a:r>
              <a:rPr lang="en-US" dirty="0" err="1"/>
              <a:t>berkuasa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kompromistis</a:t>
            </a:r>
            <a:r>
              <a:rPr lang="en-US" dirty="0"/>
              <a:t>? </a:t>
            </a:r>
            <a:r>
              <a:rPr lang="en-US" dirty="0" err="1"/>
              <a:t>Bukankah</a:t>
            </a:r>
            <a:r>
              <a:rPr lang="en-US" dirty="0"/>
              <a:t> </a:t>
            </a:r>
            <a:r>
              <a:rPr lang="en-US" dirty="0" err="1"/>
              <a:t>bijaksana</a:t>
            </a:r>
            <a:r>
              <a:rPr lang="en-US" dirty="0"/>
              <a:t> </a:t>
            </a:r>
            <a:r>
              <a:rPr lang="en-US" dirty="0" err="1"/>
              <a:t>mengelakkan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?</a:t>
            </a:r>
            <a:endParaRPr lang="en-ID" dirty="0"/>
          </a:p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!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konsekuen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dikata-kan-Nya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 </a:t>
            </a:r>
            <a:r>
              <a:rPr lang="en-US" dirty="0" err="1"/>
              <a:t>dikerjakan-Nya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menyangkut</a:t>
            </a:r>
            <a:r>
              <a:rPr lang="en-US" dirty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 fun-</a:t>
            </a:r>
            <a:r>
              <a:rPr lang="en-US" dirty="0" err="1" smtClean="0"/>
              <a:t>damental</a:t>
            </a:r>
            <a:r>
              <a:rPr lang="en-US" dirty="0" smtClean="0"/>
              <a:t>  </a:t>
            </a:r>
            <a:r>
              <a:rPr lang="en-US" dirty="0" err="1"/>
              <a:t>Kerajaan</a:t>
            </a:r>
            <a:r>
              <a:rPr lang="en-US" dirty="0"/>
              <a:t> Allah.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 smtClean="0"/>
              <a:t>konsekuen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maju</a:t>
            </a:r>
            <a:r>
              <a:rPr lang="en-US" dirty="0"/>
              <a:t>,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 smtClean="0"/>
              <a:t>risikonya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gemetar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berjuang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penderitaan-Nya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Yesus</a:t>
            </a:r>
            <a:r>
              <a:rPr lang="en-US" dirty="0" smtClean="0"/>
              <a:t>  </a:t>
            </a:r>
            <a:r>
              <a:rPr lang="en-US" dirty="0" err="1" smtClean="0"/>
              <a:t>sadar</a:t>
            </a:r>
            <a:r>
              <a:rPr lang="en-US" dirty="0" smtClean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kematian-Nya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misi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tugas-Nya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nasib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Allah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diwartakan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dibangun-Nya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 </a:t>
            </a:r>
            <a:r>
              <a:rPr lang="en-US" dirty="0" err="1"/>
              <a:t>Bukankah</a:t>
            </a:r>
            <a:r>
              <a:rPr lang="en-US" dirty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 </a:t>
            </a:r>
            <a:r>
              <a:rPr lang="en-US" dirty="0"/>
              <a:t>Allah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direalisir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diri-Nya</a:t>
            </a:r>
            <a:r>
              <a:rPr lang="en-US" dirty="0"/>
              <a:t>?  </a:t>
            </a:r>
            <a:r>
              <a:rPr lang="en-US" dirty="0" err="1"/>
              <a:t>Nilai-nilai</a:t>
            </a:r>
            <a:r>
              <a:rPr lang="en-US" dirty="0"/>
              <a:t>  </a:t>
            </a:r>
            <a:r>
              <a:rPr lang="en-US" dirty="0" err="1"/>
              <a:t>Kerajaan</a:t>
            </a:r>
            <a:r>
              <a:rPr lang="en-US" dirty="0"/>
              <a:t>  Allah </a:t>
            </a:r>
            <a:r>
              <a:rPr lang="en-US" dirty="0" err="1"/>
              <a:t>seperti</a:t>
            </a:r>
            <a:r>
              <a:rPr lang="en-US" dirty="0"/>
              <a:t>:  </a:t>
            </a:r>
            <a:r>
              <a:rPr lang="en-US" dirty="0" err="1"/>
              <a:t>cinta</a:t>
            </a:r>
            <a:r>
              <a:rPr lang="en-US" dirty="0"/>
              <a:t>  </a:t>
            </a:r>
            <a:r>
              <a:rPr lang="en-US" dirty="0" err="1"/>
              <a:t>kasi</a:t>
            </a:r>
            <a:r>
              <a:rPr lang="en-US" dirty="0"/>
              <a:t> h,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perdamaian</a:t>
            </a:r>
            <a:r>
              <a:rPr lang="en-US" dirty="0" smtClean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menguncup</a:t>
            </a:r>
            <a:r>
              <a:rPr lang="en-US" dirty="0"/>
              <a:t>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? Dan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pengikut-pengikut-Nya</a:t>
            </a:r>
            <a:r>
              <a:rPr lang="en-US" dirty="0" smtClean="0"/>
              <a:t>  </a:t>
            </a:r>
            <a:r>
              <a:rPr lang="en-US" dirty="0" err="1" smtClean="0"/>
              <a:t>kelak</a:t>
            </a:r>
            <a:r>
              <a:rPr lang="en-US" dirty="0"/>
              <a:t>? </a:t>
            </a:r>
            <a:r>
              <a:rPr lang="en-US" dirty="0" smtClean="0"/>
              <a:t> </a:t>
            </a:r>
            <a:r>
              <a:rPr lang="en-US" dirty="0" err="1"/>
              <a:t>Bukankah</a:t>
            </a:r>
            <a:r>
              <a:rPr lang="en-US" dirty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menolong</a:t>
            </a:r>
            <a:r>
              <a:rPr lang="en-US" dirty="0"/>
              <a:t>,  </a:t>
            </a:r>
            <a:r>
              <a:rPr lang="en-US" dirty="0" err="1" smtClean="0"/>
              <a:t>mendukung</a:t>
            </a:r>
            <a:r>
              <a:rPr lang="en-US" dirty="0"/>
              <a:t>, </a:t>
            </a:r>
            <a:r>
              <a:rPr lang="en-US" dirty="0" err="1" smtClean="0"/>
              <a:t>memajukan</a:t>
            </a:r>
            <a:r>
              <a:rPr lang="en-US" dirty="0"/>
              <a:t>, </a:t>
            </a:r>
            <a:r>
              <a:rPr lang="en-US" dirty="0" err="1" smtClean="0"/>
              <a:t>memerdekakan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membahagiakan</a:t>
            </a:r>
            <a:r>
              <a:rPr lang="en-US" dirty="0" smtClean="0"/>
              <a:t> </a:t>
            </a:r>
            <a:r>
              <a:rPr lang="en-US" dirty="0"/>
              <a:t>orang lain? </a:t>
            </a:r>
            <a:r>
              <a:rPr lang="en-US" dirty="0" err="1"/>
              <a:t>Tidak</a:t>
            </a:r>
            <a:r>
              <a:rPr lang="en-US" dirty="0"/>
              <a:t>!!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sengsara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kematian-Nya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tebusan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. </a:t>
            </a:r>
            <a:r>
              <a:rPr lang="en-US" dirty="0" err="1"/>
              <a:t>Bukankah</a:t>
            </a:r>
            <a:r>
              <a:rPr lang="en-US" dirty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 smtClean="0"/>
              <a:t>gandum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?”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Sengsara</a:t>
            </a:r>
            <a:r>
              <a:rPr lang="en-US" sz="3200" b="1" dirty="0"/>
              <a:t>, </a:t>
            </a:r>
            <a:r>
              <a:rPr lang="en-US" sz="3200" b="1" dirty="0" err="1"/>
              <a:t>Wafat</a:t>
            </a:r>
            <a:r>
              <a:rPr lang="en-US" sz="3200" b="1" dirty="0"/>
              <a:t> Dan </a:t>
            </a:r>
            <a:r>
              <a:rPr lang="en-US" sz="3200" b="1" dirty="0" err="1"/>
              <a:t>Kebangkitan</a:t>
            </a:r>
            <a:r>
              <a:rPr lang="en-US" sz="3200" b="1" dirty="0"/>
              <a:t> </a:t>
            </a:r>
            <a:r>
              <a:rPr lang="en-US" sz="3200" b="1" dirty="0" err="1"/>
              <a:t>Yesus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ketaatan-Nya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Bapa</a:t>
            </a:r>
            <a:r>
              <a:rPr lang="en-US" dirty="0" smtClean="0"/>
              <a:t>,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menyelamatkan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smtClean="0"/>
              <a:t>orang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Allah.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wafat-Nya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wafat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.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 smtClean="0"/>
              <a:t>Injil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 </a:t>
            </a:r>
            <a:r>
              <a:rPr lang="en-US" dirty="0" err="1"/>
              <a:t>kematian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justru</a:t>
            </a:r>
            <a:r>
              <a:rPr lang="en-US" dirty="0"/>
              <a:t> 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tanda-tanda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dahsyat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kegelapan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terbelahnya</a:t>
            </a:r>
            <a:r>
              <a:rPr lang="en-US" dirty="0"/>
              <a:t> </a:t>
            </a:r>
            <a:r>
              <a:rPr lang="en-US" dirty="0" err="1"/>
              <a:t>tabir</a:t>
            </a:r>
            <a:r>
              <a:rPr lang="en-US" dirty="0"/>
              <a:t> Bait Allah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dua</a:t>
            </a:r>
            <a:r>
              <a:rPr lang="en-US" dirty="0"/>
              <a:t>. </a:t>
            </a:r>
            <a:r>
              <a:rPr lang="en-US" dirty="0" smtClean="0"/>
              <a:t>( </a:t>
            </a:r>
          </a:p>
          <a:p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disaksikan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pasukan</a:t>
            </a:r>
            <a:r>
              <a:rPr lang="en-US" dirty="0"/>
              <a:t>, </a:t>
            </a:r>
            <a:r>
              <a:rPr lang="en-US" dirty="0" smtClean="0"/>
              <a:t>se-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 smtClean="0"/>
              <a:t>memuliakan</a:t>
            </a:r>
            <a:r>
              <a:rPr lang="en-US" dirty="0" smtClean="0"/>
              <a:t> </a:t>
            </a:r>
            <a:r>
              <a:rPr lang="en-US" dirty="0"/>
              <a:t>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berkata</a:t>
            </a:r>
            <a:r>
              <a:rPr lang="en-US" dirty="0"/>
              <a:t>: “</a:t>
            </a:r>
            <a:r>
              <a:rPr lang="en-US" dirty="0" err="1" smtClean="0"/>
              <a:t>Sungguh</a:t>
            </a:r>
            <a:r>
              <a:rPr lang="en-US" dirty="0" smtClean="0"/>
              <a:t> orang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</a:t>
            </a:r>
            <a:r>
              <a:rPr lang="en-US" dirty="0" err="1"/>
              <a:t>benar</a:t>
            </a:r>
            <a:r>
              <a:rPr lang="en-US" dirty="0"/>
              <a:t>.”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kegelapan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seakan-akan</a:t>
            </a:r>
            <a:r>
              <a:rPr lang="en-US" dirty="0"/>
              <a:t> </a:t>
            </a:r>
            <a:r>
              <a:rPr lang="en-US" dirty="0" err="1" smtClean="0"/>
              <a:t>menunjukkan</a:t>
            </a:r>
            <a:r>
              <a:rPr lang="en-US" dirty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 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 smtClean="0"/>
              <a:t>dunia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wafat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 smtClean="0"/>
              <a:t>dipusat-kan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salib</a:t>
            </a:r>
            <a:r>
              <a:rPr lang="en-US" dirty="0"/>
              <a:t>. </a:t>
            </a:r>
            <a:r>
              <a:rPr lang="en-US" dirty="0" err="1"/>
              <a:t>Kegelapan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rasa </a:t>
            </a:r>
            <a:r>
              <a:rPr lang="en-US" dirty="0" err="1" smtClean="0"/>
              <a:t>takut</a:t>
            </a:r>
            <a:r>
              <a:rPr lang="en-US" dirty="0"/>
              <a:t>,   </a:t>
            </a:r>
            <a:r>
              <a:rPr lang="en-US" dirty="0" err="1"/>
              <a:t>kecemasan</a:t>
            </a:r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/>
              <a:t>. </a:t>
            </a:r>
            <a:r>
              <a:rPr lang="en-US" dirty="0" err="1"/>
              <a:t>Kegelapan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ketidak-berdayaan</a:t>
            </a:r>
            <a:r>
              <a:rPr lang="en-US" dirty="0"/>
              <a:t>. </a:t>
            </a:r>
            <a:r>
              <a:rPr lang="en-US" dirty="0" err="1"/>
              <a:t>Peristwa</a:t>
            </a:r>
            <a:r>
              <a:rPr lang="en-US" dirty="0"/>
              <a:t> </a:t>
            </a:r>
            <a:r>
              <a:rPr lang="en-US" dirty="0" err="1"/>
              <a:t>kegelapan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 </a:t>
            </a:r>
            <a:r>
              <a:rPr lang="en-US" dirty="0" err="1" smtClean="0"/>
              <a:t>mempu-nyai</a:t>
            </a:r>
            <a:r>
              <a:rPr lang="en-US" dirty="0" smtClean="0"/>
              <a:t>  </a:t>
            </a:r>
            <a:r>
              <a:rPr lang="en-US" dirty="0" err="1"/>
              <a:t>arti</a:t>
            </a:r>
            <a:r>
              <a:rPr lang="en-US" dirty="0"/>
              <a:t>  </a:t>
            </a:r>
            <a:r>
              <a:rPr lang="en-US" dirty="0" err="1" smtClean="0"/>
              <a:t>khusus</a:t>
            </a:r>
            <a:r>
              <a:rPr lang="en-US" dirty="0" smtClean="0"/>
              <a:t>  </a:t>
            </a:r>
            <a:r>
              <a:rPr lang="en-US" dirty="0" err="1"/>
              <a:t>yakni</a:t>
            </a:r>
            <a:r>
              <a:rPr lang="en-US" dirty="0"/>
              <a:t>  </a:t>
            </a:r>
            <a:r>
              <a:rPr lang="en-US" dirty="0" err="1"/>
              <a:t>keterlibatan</a:t>
            </a:r>
            <a:r>
              <a:rPr lang="en-US" dirty="0"/>
              <a:t>  Allah 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kegelapan</a:t>
            </a:r>
            <a:r>
              <a:rPr lang="en-US" dirty="0"/>
              <a:t> yang </a:t>
            </a:r>
            <a:r>
              <a:rPr lang="en-US" dirty="0" err="1"/>
              <a:t>diciptakan-Nya</a:t>
            </a:r>
            <a:r>
              <a:rPr lang="en-US" dirty="0"/>
              <a:t>, Allah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. Dari </a:t>
            </a:r>
            <a:r>
              <a:rPr lang="en-US" dirty="0" err="1"/>
              <a:t>kegelapan</a:t>
            </a:r>
            <a:r>
              <a:rPr lang="en-US" dirty="0"/>
              <a:t> </a:t>
            </a:r>
            <a:r>
              <a:rPr lang="en-US" dirty="0" err="1"/>
              <a:t>lahirlah</a:t>
            </a:r>
            <a:r>
              <a:rPr lang="en-US" dirty="0"/>
              <a:t> </a:t>
            </a:r>
            <a:r>
              <a:rPr lang="en-US" dirty="0" err="1"/>
              <a:t>Mesias</a:t>
            </a:r>
            <a:r>
              <a:rPr lang="en-US" dirty="0"/>
              <a:t> yang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Sengsara</a:t>
            </a:r>
            <a:r>
              <a:rPr lang="en-US" sz="3200" b="1" dirty="0"/>
              <a:t>, </a:t>
            </a:r>
            <a:r>
              <a:rPr lang="en-US" sz="3200" b="1" dirty="0" err="1"/>
              <a:t>Wafat</a:t>
            </a:r>
            <a:r>
              <a:rPr lang="en-US" sz="3200" b="1" dirty="0"/>
              <a:t> Dan </a:t>
            </a:r>
            <a:r>
              <a:rPr lang="en-US" sz="3200" b="1" dirty="0" err="1"/>
              <a:t>Kebangkitan</a:t>
            </a:r>
            <a:r>
              <a:rPr lang="en-US" sz="3200" b="1" dirty="0"/>
              <a:t> </a:t>
            </a:r>
            <a:r>
              <a:rPr lang="en-US" sz="3200" b="1" dirty="0" err="1" smtClean="0"/>
              <a:t>Yesus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68863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/>
              <a:t>lain yang </a:t>
            </a:r>
            <a:r>
              <a:rPr lang="en-US" dirty="0" err="1"/>
              <a:t>menyertai</a:t>
            </a:r>
            <a:r>
              <a:rPr lang="en-US" dirty="0"/>
              <a:t> </a:t>
            </a:r>
            <a:r>
              <a:rPr lang="en-US" dirty="0" err="1"/>
              <a:t>wafat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terbelahnya</a:t>
            </a:r>
            <a:r>
              <a:rPr lang="en-US" dirty="0"/>
              <a:t> </a:t>
            </a:r>
            <a:r>
              <a:rPr lang="en-US" dirty="0" err="1"/>
              <a:t>tabir</a:t>
            </a:r>
            <a:r>
              <a:rPr lang="en-US" dirty="0"/>
              <a:t> Bait Allah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/>
              <a:t>. Hal 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 </a:t>
            </a:r>
            <a:r>
              <a:rPr lang="en-US" dirty="0" err="1"/>
              <a:t>perubahan</a:t>
            </a:r>
            <a:r>
              <a:rPr lang="en-US" dirty="0"/>
              <a:t> yang  </a:t>
            </a:r>
            <a:r>
              <a:rPr lang="en-US" dirty="0" err="1"/>
              <a:t>radikal</a:t>
            </a:r>
            <a:r>
              <a:rPr lang="en-US" dirty="0"/>
              <a:t>. </a:t>
            </a:r>
            <a:r>
              <a:rPr lang="en-US" dirty="0" err="1"/>
              <a:t>Tabir</a:t>
            </a:r>
            <a:r>
              <a:rPr lang="en-US" dirty="0"/>
              <a:t> Bait Allah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/>
              <a:t>ruang</a:t>
            </a:r>
            <a:r>
              <a:rPr lang="en-US" dirty="0"/>
              <a:t>  yang  </a:t>
            </a:r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orang-orang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,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 smtClean="0"/>
              <a:t>dihancurkan.Hal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menun-jukkan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Allah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/>
              <a:t>Allah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Allah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terasing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 </a:t>
            </a:r>
            <a:r>
              <a:rPr lang="en-US" dirty="0" err="1"/>
              <a:t>diantara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smtClean="0"/>
              <a:t>bah-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terkecuali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Allah. </a:t>
            </a:r>
            <a:r>
              <a:rPr lang="en-US" dirty="0" err="1"/>
              <a:t>Dipuncak</a:t>
            </a:r>
            <a:r>
              <a:rPr lang="en-US" dirty="0"/>
              <a:t> </a:t>
            </a:r>
            <a:r>
              <a:rPr lang="en-US" dirty="0" err="1"/>
              <a:t>Golgota</a:t>
            </a:r>
            <a:r>
              <a:rPr lang="en-US" dirty="0"/>
              <a:t>  di  </a:t>
            </a:r>
            <a:r>
              <a:rPr lang="en-US" dirty="0" err="1"/>
              <a:t>atas</a:t>
            </a:r>
            <a:r>
              <a:rPr lang="en-US" dirty="0"/>
              <a:t> 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salib</a:t>
            </a:r>
            <a:r>
              <a:rPr lang="en-US" dirty="0"/>
              <a:t>, </a:t>
            </a:r>
            <a:r>
              <a:rPr lang="en-US" dirty="0" err="1"/>
              <a:t>penyertaan</a:t>
            </a:r>
            <a:r>
              <a:rPr lang="en-US" dirty="0"/>
              <a:t> Allah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 </a:t>
            </a:r>
            <a:r>
              <a:rPr lang="en-US" dirty="0" err="1"/>
              <a:t>penyertaan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merangkum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  </a:t>
            </a:r>
            <a:r>
              <a:rPr lang="en-US" dirty="0" err="1"/>
              <a:t>manusia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takut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Allah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 smtClean="0"/>
              <a:t>Sengsara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kematian-Nya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pengabdian-Nya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demi </a:t>
            </a:r>
            <a:r>
              <a:rPr lang="en-US" dirty="0" err="1" smtClean="0"/>
              <a:t>Kerajaan</a:t>
            </a:r>
            <a:r>
              <a:rPr lang="en-US" dirty="0" smtClean="0"/>
              <a:t> </a:t>
            </a:r>
            <a:r>
              <a:rPr lang="en-US" dirty="0"/>
              <a:t>Allah, demi </a:t>
            </a:r>
            <a:r>
              <a:rPr lang="en-US" dirty="0" err="1" smtClean="0"/>
              <a:t>manusia</a:t>
            </a:r>
            <a:r>
              <a:rPr lang="en-US" dirty="0"/>
              <a:t>.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 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 </a:t>
            </a:r>
            <a:r>
              <a:rPr lang="en-US" dirty="0" err="1"/>
              <a:t>bangkit</a:t>
            </a:r>
            <a:r>
              <a:rPr lang="en-US" dirty="0"/>
              <a:t> </a:t>
            </a:r>
            <a:r>
              <a:rPr lang="en-US" dirty="0" smtClean="0"/>
              <a:t>orang </a:t>
            </a:r>
            <a:r>
              <a:rPr lang="en-US" dirty="0"/>
              <a:t>-orang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Kerajaan</a:t>
            </a:r>
            <a:r>
              <a:rPr lang="en-US" dirty="0"/>
              <a:t> Allah.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teladan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idola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smtClean="0"/>
              <a:t>ma-</a:t>
            </a:r>
            <a:r>
              <a:rPr lang="en-US" dirty="0" err="1" smtClean="0"/>
              <a:t>nusia</a:t>
            </a:r>
            <a:r>
              <a:rPr lang="en-US" dirty="0" smtClean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. </a:t>
            </a:r>
            <a:r>
              <a:rPr lang="en-US" dirty="0" err="1"/>
              <a:t>Kiranya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penderitaan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kesaksian</a:t>
            </a:r>
            <a:r>
              <a:rPr lang="en-US" dirty="0"/>
              <a:t> yang paling final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Allah.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Sains</a:t>
            </a:r>
            <a:r>
              <a:rPr lang="en-US" sz="3200" b="1" dirty="0" smtClean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 smtClean="0"/>
              <a:t>Iman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/>
              <a:t>2.    </a:t>
            </a:r>
            <a:r>
              <a:rPr lang="en-US" sz="2800" b="1" dirty="0" err="1"/>
              <a:t>Sains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Iman</a:t>
            </a:r>
            <a:endParaRPr lang="en-ID" sz="2800" dirty="0"/>
          </a:p>
          <a:p>
            <a:endParaRPr lang="en-ID" sz="1400" dirty="0"/>
          </a:p>
          <a:p>
            <a:r>
              <a:rPr lang="en-US" sz="3000" dirty="0" err="1"/>
              <a:t>Apakah</a:t>
            </a:r>
            <a:r>
              <a:rPr lang="en-US" sz="3000" dirty="0"/>
              <a:t> </a:t>
            </a:r>
            <a:r>
              <a:rPr lang="en-US" sz="3000" dirty="0" err="1"/>
              <a:t>teori</a:t>
            </a:r>
            <a:r>
              <a:rPr lang="en-US" sz="3000" dirty="0"/>
              <a:t>  </a:t>
            </a:r>
            <a:r>
              <a:rPr lang="en-US" sz="3000" dirty="0" err="1"/>
              <a:t>evolusi</a:t>
            </a:r>
            <a:r>
              <a:rPr lang="en-US" sz="3000" dirty="0"/>
              <a:t>  </a:t>
            </a:r>
            <a:r>
              <a:rPr lang="en-US" sz="3000" dirty="0" err="1"/>
              <a:t>bertentangan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iman</a:t>
            </a:r>
            <a:r>
              <a:rPr lang="en-US" sz="3000" dirty="0"/>
              <a:t>? </a:t>
            </a:r>
            <a:r>
              <a:rPr lang="en-US" sz="3000" dirty="0" smtClean="0"/>
              <a:t>Yang </a:t>
            </a:r>
            <a:r>
              <a:rPr lang="en-US" sz="3000" dirty="0" err="1" smtClean="0"/>
              <a:t>harus</a:t>
            </a:r>
            <a:r>
              <a:rPr lang="en-US" sz="3000" dirty="0" smtClean="0"/>
              <a:t> </a:t>
            </a:r>
            <a:r>
              <a:rPr lang="en-US" sz="3000" dirty="0" err="1" smtClean="0"/>
              <a:t>dipegang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  </a:t>
            </a:r>
            <a:r>
              <a:rPr lang="en-US" sz="3000" dirty="0" err="1"/>
              <a:t>iman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akal</a:t>
            </a:r>
            <a:r>
              <a:rPr lang="en-US" sz="3000" dirty="0"/>
              <a:t> </a:t>
            </a:r>
            <a:r>
              <a:rPr lang="en-US" sz="3000" dirty="0" err="1" smtClean="0"/>
              <a:t>sama-sama</a:t>
            </a:r>
            <a:r>
              <a:rPr lang="en-US" sz="3000" dirty="0" smtClean="0"/>
              <a:t> </a:t>
            </a:r>
            <a:r>
              <a:rPr lang="en-US" sz="3000" dirty="0" err="1"/>
              <a:t>berasal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Allah, </a:t>
            </a:r>
            <a:r>
              <a:rPr lang="en-US" sz="3000" dirty="0" err="1"/>
              <a:t>maka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percaya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seharusnya</a:t>
            </a:r>
            <a:r>
              <a:rPr lang="en-US" sz="3000" dirty="0"/>
              <a:t>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 smtClean="0"/>
              <a:t>pertentangan</a:t>
            </a:r>
            <a:r>
              <a:rPr lang="en-US" sz="3000" dirty="0" smtClean="0"/>
              <a:t> </a:t>
            </a:r>
            <a:r>
              <a:rPr lang="en-US" sz="3000" dirty="0" err="1" smtClean="0"/>
              <a:t>antara</a:t>
            </a:r>
            <a:r>
              <a:rPr lang="en-US" sz="3000" dirty="0" smtClean="0"/>
              <a:t> </a:t>
            </a:r>
            <a:r>
              <a:rPr lang="en-US" sz="3000" dirty="0" err="1"/>
              <a:t>iman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 smtClean="0"/>
              <a:t>akal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/>
              <a:t>science </a:t>
            </a:r>
            <a:r>
              <a:rPr lang="en-US" sz="3000" dirty="0" smtClean="0"/>
              <a:t>yang </a:t>
            </a:r>
            <a:r>
              <a:rPr lang="en-US" sz="3000" dirty="0" err="1" smtClean="0"/>
              <a:t>menjadi</a:t>
            </a:r>
            <a:r>
              <a:rPr lang="en-US" sz="3000" dirty="0" smtClean="0"/>
              <a:t> </a:t>
            </a:r>
            <a:r>
              <a:rPr lang="en-US" sz="3000" dirty="0" err="1" smtClean="0"/>
              <a:t>hasil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akal</a:t>
            </a:r>
            <a:r>
              <a:rPr lang="en-US" sz="3000" dirty="0" smtClean="0"/>
              <a:t>  </a:t>
            </a:r>
            <a:r>
              <a:rPr lang="en-US" sz="3000" dirty="0" err="1" smtClean="0"/>
              <a:t>trsbt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/>
              <a:t>mencapai</a:t>
            </a:r>
            <a:r>
              <a:rPr lang="en-US" sz="3000" dirty="0"/>
              <a:t> </a:t>
            </a:r>
            <a:r>
              <a:rPr lang="en-US" sz="3000" dirty="0" err="1" smtClean="0"/>
              <a:t>kebenaran</a:t>
            </a:r>
            <a:r>
              <a:rPr lang="en-US" sz="3000" dirty="0"/>
              <a:t>, </a:t>
            </a:r>
            <a:r>
              <a:rPr lang="en-US" sz="3000" dirty="0" err="1" smtClean="0"/>
              <a:t>asalkan</a:t>
            </a:r>
            <a:r>
              <a:rPr lang="en-US" sz="3000" dirty="0" smtClean="0"/>
              <a:t> </a:t>
            </a:r>
            <a:r>
              <a:rPr lang="en-US" sz="3000" dirty="0" err="1"/>
              <a:t>pencarian</a:t>
            </a:r>
            <a:r>
              <a:rPr lang="en-US" sz="3000" dirty="0"/>
              <a:t> </a:t>
            </a:r>
            <a:r>
              <a:rPr lang="en-US" sz="3000" dirty="0" err="1" smtClean="0"/>
              <a:t>kebenaran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tulus</a:t>
            </a:r>
            <a:r>
              <a:rPr lang="en-US" sz="3000" dirty="0" smtClean="0"/>
              <a:t> </a:t>
            </a:r>
            <a:r>
              <a:rPr lang="en-US" sz="3000" dirty="0" err="1"/>
              <a:t>tanpa</a:t>
            </a:r>
            <a:r>
              <a:rPr lang="en-US" sz="3000" dirty="0"/>
              <a:t>  </a:t>
            </a:r>
            <a:r>
              <a:rPr lang="en-US" sz="3000" dirty="0" err="1"/>
              <a:t>memasukkan</a:t>
            </a:r>
            <a:r>
              <a:rPr lang="en-US" sz="3000" dirty="0"/>
              <a:t> </a:t>
            </a:r>
            <a:r>
              <a:rPr lang="en-US" sz="3000" dirty="0" smtClean="0"/>
              <a:t>ide-ide </a:t>
            </a:r>
            <a:r>
              <a:rPr lang="en-US" sz="3000" dirty="0" err="1"/>
              <a:t>pribadi</a:t>
            </a:r>
            <a:r>
              <a:rPr lang="en-US" sz="3000" dirty="0"/>
              <a:t> yang </a:t>
            </a:r>
            <a:r>
              <a:rPr lang="en-US" sz="3000" dirty="0" err="1" smtClean="0"/>
              <a:t>kemudian</a:t>
            </a:r>
            <a:r>
              <a:rPr lang="en-US" sz="3000" dirty="0" smtClean="0"/>
              <a:t> </a:t>
            </a:r>
            <a:r>
              <a:rPr lang="en-US" sz="3000" dirty="0" err="1" smtClean="0"/>
              <a:t>dianggap</a:t>
            </a:r>
            <a:r>
              <a:rPr lang="en-US" sz="3000" dirty="0" smtClean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kebenaran</a:t>
            </a:r>
            <a:r>
              <a:rPr lang="en-US" sz="3000" dirty="0"/>
              <a:t>.</a:t>
            </a:r>
            <a:endParaRPr lang="en-ID" sz="3000" dirty="0"/>
          </a:p>
          <a:p>
            <a:r>
              <a:rPr lang="en-US" sz="3000" dirty="0" err="1"/>
              <a:t>Teori</a:t>
            </a:r>
            <a:r>
              <a:rPr lang="en-US" sz="3000" dirty="0"/>
              <a:t> </a:t>
            </a:r>
            <a:r>
              <a:rPr lang="en-US" sz="3000" dirty="0" err="1"/>
              <a:t>Evolusi</a:t>
            </a:r>
            <a:r>
              <a:rPr lang="en-US" sz="3000" dirty="0"/>
              <a:t> yang </a:t>
            </a:r>
            <a:r>
              <a:rPr lang="en-US" sz="3000" dirty="0" err="1"/>
              <a:t>dikenal</a:t>
            </a:r>
            <a:r>
              <a:rPr lang="en-US" sz="3000" dirty="0"/>
              <a:t>, </a:t>
            </a:r>
            <a:r>
              <a:rPr lang="en-US" sz="3000" dirty="0" err="1"/>
              <a:t>sebenarnya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hipotesa</a:t>
            </a:r>
            <a:r>
              <a:rPr lang="en-US" sz="3000" dirty="0"/>
              <a:t>, yang </a:t>
            </a:r>
            <a:r>
              <a:rPr lang="en-US" sz="3000" dirty="0" err="1"/>
              <a:t>masih</a:t>
            </a:r>
            <a:r>
              <a:rPr lang="en-US" sz="3000" dirty="0"/>
              <a:t> </a:t>
            </a:r>
            <a:r>
              <a:rPr lang="en-US" sz="3000" dirty="0" err="1" smtClean="0"/>
              <a:t>memer-lukan</a:t>
            </a:r>
            <a:r>
              <a:rPr lang="en-US" sz="3000" dirty="0" smtClean="0"/>
              <a:t> </a:t>
            </a:r>
            <a:r>
              <a:rPr lang="en-US" sz="3000" dirty="0" err="1" smtClean="0"/>
              <a:t>pembuktian</a:t>
            </a:r>
            <a:r>
              <a:rPr lang="en-US" sz="3000" dirty="0" smtClean="0"/>
              <a:t> </a:t>
            </a:r>
            <a:r>
              <a:rPr lang="en-US" sz="3000" dirty="0" err="1" smtClean="0"/>
              <a:t>lebih</a:t>
            </a:r>
            <a:r>
              <a:rPr lang="en-US" sz="3000" dirty="0" smtClean="0"/>
              <a:t>  </a:t>
            </a:r>
            <a:r>
              <a:rPr lang="en-US" sz="3000" dirty="0" err="1"/>
              <a:t>lanjut</a:t>
            </a:r>
            <a:r>
              <a:rPr lang="en-US" sz="3000" dirty="0"/>
              <a:t>, </a:t>
            </a:r>
            <a:r>
              <a:rPr lang="en-US" sz="3000" dirty="0" smtClean="0"/>
              <a:t>agar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 smtClean="0"/>
              <a:t>dikatakan</a:t>
            </a:r>
            <a:r>
              <a:rPr lang="en-US" sz="3000" dirty="0" smtClean="0"/>
              <a:t> </a:t>
            </a:r>
            <a:r>
              <a:rPr lang="en-US" sz="3000" dirty="0" err="1" smtClean="0"/>
              <a:t>sebagai</a:t>
            </a:r>
            <a:r>
              <a:rPr lang="en-US" sz="3000" dirty="0" smtClean="0"/>
              <a:t> </a:t>
            </a:r>
            <a:r>
              <a:rPr lang="en-US" sz="3000" dirty="0" err="1" smtClean="0"/>
              <a:t>kebenaran</a:t>
            </a:r>
            <a:r>
              <a:rPr lang="en-US" sz="3000" dirty="0"/>
              <a:t>. </a:t>
            </a:r>
            <a:r>
              <a:rPr lang="en-US" sz="3000" dirty="0" err="1"/>
              <a:t>Sementara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, </a:t>
            </a:r>
            <a:r>
              <a:rPr lang="en-US" sz="3000" dirty="0" err="1"/>
              <a:t>bukti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dikatakan</a:t>
            </a:r>
            <a:r>
              <a:rPr lang="en-US" sz="3000" dirty="0"/>
              <a:t> </a:t>
            </a:r>
            <a:r>
              <a:rPr lang="en-US" sz="3000" dirty="0" err="1" smtClean="0"/>
              <a:t>mendukung</a:t>
            </a:r>
            <a:r>
              <a:rPr lang="en-US" sz="3000" dirty="0" smtClean="0"/>
              <a:t> </a:t>
            </a:r>
            <a:r>
              <a:rPr lang="en-US" sz="3000" dirty="0" err="1" smtClean="0"/>
              <a:t>hipotesa</a:t>
            </a:r>
            <a:r>
              <a:rPr lang="en-US" sz="3000" dirty="0" smtClean="0"/>
              <a:t> </a:t>
            </a:r>
            <a:r>
              <a:rPr lang="en-US" sz="3000" dirty="0" err="1"/>
              <a:t>tersebut</a:t>
            </a:r>
            <a:r>
              <a:rPr lang="en-US" sz="3000" dirty="0" smtClean="0"/>
              <a:t>. </a:t>
            </a:r>
            <a:r>
              <a:rPr lang="en-US" sz="3000" dirty="0"/>
              <a:t>Ada </a:t>
            </a:r>
            <a:r>
              <a:rPr lang="en-US" sz="3000" dirty="0" err="1"/>
              <a:t>dua</a:t>
            </a:r>
            <a:r>
              <a:rPr lang="en-US" sz="3000" dirty="0"/>
              <a:t> </a:t>
            </a:r>
            <a:r>
              <a:rPr lang="en-US" sz="3000" dirty="0" err="1"/>
              <a:t>inti</a:t>
            </a:r>
            <a:r>
              <a:rPr lang="en-US" sz="3000" dirty="0"/>
              <a:t> </a:t>
            </a:r>
            <a:r>
              <a:rPr lang="en-US" sz="3000" dirty="0" err="1"/>
              <a:t>besar</a:t>
            </a:r>
            <a:r>
              <a:rPr lang="en-US" sz="3000" dirty="0"/>
              <a:t> </a:t>
            </a:r>
            <a:r>
              <a:rPr lang="en-US" sz="3000" dirty="0" err="1"/>
              <a:t>teori</a:t>
            </a:r>
            <a:r>
              <a:rPr lang="en-US" sz="3000" dirty="0"/>
              <a:t> </a:t>
            </a:r>
            <a:r>
              <a:rPr lang="en-US" sz="3000" dirty="0" err="1" smtClean="0"/>
              <a:t>Evolusi</a:t>
            </a:r>
            <a:r>
              <a:rPr lang="en-US" sz="3000" dirty="0" smtClean="0"/>
              <a:t>, </a:t>
            </a:r>
            <a:r>
              <a:rPr lang="en-US" sz="3000" dirty="0"/>
              <a:t>yang </a:t>
            </a:r>
            <a:r>
              <a:rPr lang="en-US" sz="3000" dirty="0" err="1"/>
              <a:t>dikenal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"</a:t>
            </a:r>
            <a:r>
              <a:rPr lang="en-US" sz="3000" i="1" dirty="0" smtClean="0"/>
              <a:t>Macroevolution</a:t>
            </a:r>
            <a:r>
              <a:rPr lang="en-US" sz="3000" dirty="0" smtClean="0"/>
              <a:t>/</a:t>
            </a:r>
            <a:r>
              <a:rPr lang="en-US" sz="3000" dirty="0" err="1" smtClean="0"/>
              <a:t>evolusi</a:t>
            </a:r>
            <a:r>
              <a:rPr lang="en-US" sz="3000" dirty="0" smtClean="0"/>
              <a:t> </a:t>
            </a:r>
            <a:r>
              <a:rPr lang="en-US" sz="3000" dirty="0" err="1"/>
              <a:t>makro</a:t>
            </a:r>
            <a:r>
              <a:rPr lang="en-US" sz="3000" dirty="0"/>
              <a:t>" yang </a:t>
            </a:r>
            <a:r>
              <a:rPr lang="en-US" sz="3000" dirty="0" err="1"/>
              <a:t>dipelopori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Darwin:</a:t>
            </a:r>
            <a:endParaRPr lang="en-ID" sz="3000" dirty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700" dirty="0" err="1"/>
              <a:t>Semua</a:t>
            </a:r>
            <a:r>
              <a:rPr lang="en-US" sz="2700" dirty="0"/>
              <a:t> </a:t>
            </a:r>
            <a:r>
              <a:rPr lang="en-US" sz="2700" dirty="0" err="1"/>
              <a:t>mahluk</a:t>
            </a:r>
            <a:r>
              <a:rPr lang="en-US" sz="2700" dirty="0"/>
              <a:t> </a:t>
            </a:r>
            <a:r>
              <a:rPr lang="en-US" sz="2700" dirty="0" err="1"/>
              <a:t>hidup</a:t>
            </a:r>
            <a:r>
              <a:rPr lang="en-US" sz="2700" dirty="0"/>
              <a:t> </a:t>
            </a:r>
            <a:r>
              <a:rPr lang="en-US" sz="2700" dirty="0" err="1"/>
              <a:t>berasal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mahluk</a:t>
            </a:r>
            <a:r>
              <a:rPr lang="en-US" sz="2700" dirty="0"/>
              <a:t> </a:t>
            </a:r>
            <a:r>
              <a:rPr lang="en-US" sz="2700" dirty="0" err="1"/>
              <a:t>sederhana</a:t>
            </a:r>
            <a:r>
              <a:rPr lang="en-US" sz="2700" dirty="0"/>
              <a:t> yang </a:t>
            </a:r>
            <a:r>
              <a:rPr lang="en-US" sz="2700" dirty="0" err="1"/>
              <a:t>terdiri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satu</a:t>
            </a:r>
            <a:r>
              <a:rPr lang="en-US" sz="2700" dirty="0"/>
              <a:t> </a:t>
            </a:r>
            <a:r>
              <a:rPr lang="en-US" sz="2700" dirty="0" err="1"/>
              <a:t>sel</a:t>
            </a:r>
            <a:r>
              <a:rPr lang="en-US" sz="2700" dirty="0"/>
              <a:t> </a:t>
            </a:r>
            <a:r>
              <a:rPr lang="en-US" sz="2700" dirty="0" err="1"/>
              <a:t>atau</a:t>
            </a:r>
            <a:r>
              <a:rPr lang="en-ID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, yang </a:t>
            </a:r>
            <a:r>
              <a:rPr lang="en-US" sz="2700" dirty="0" err="1"/>
              <a:t>terbentuk</a:t>
            </a:r>
            <a:r>
              <a:rPr lang="en-US" sz="2700" dirty="0"/>
              <a:t> </a:t>
            </a:r>
            <a:r>
              <a:rPr lang="en-US" sz="2700" dirty="0" err="1"/>
              <a:t>secara</a:t>
            </a:r>
            <a:r>
              <a:rPr lang="en-US" sz="2700" dirty="0"/>
              <a:t> </a:t>
            </a:r>
            <a:r>
              <a:rPr lang="en-US" sz="2700" dirty="0" err="1"/>
              <a:t>kebetulan</a:t>
            </a:r>
            <a:r>
              <a:rPr lang="en-US" sz="2700" dirty="0"/>
              <a:t>.</a:t>
            </a:r>
            <a:endParaRPr lang="en-ID" sz="2700" dirty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700" dirty="0"/>
              <a:t>Species </a:t>
            </a:r>
            <a:r>
              <a:rPr lang="en-US" sz="2700" dirty="0" err="1"/>
              <a:t>baru</a:t>
            </a:r>
            <a:r>
              <a:rPr lang="en-US" sz="2700" dirty="0"/>
              <a:t> </a:t>
            </a:r>
            <a:r>
              <a:rPr lang="en-US" sz="2700" dirty="0" err="1"/>
              <a:t>terbentuk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species lain </a:t>
            </a:r>
            <a:r>
              <a:rPr lang="en-US" sz="2700" dirty="0" err="1"/>
              <a:t>melalui</a:t>
            </a:r>
            <a:r>
              <a:rPr lang="en-US" sz="2700" dirty="0"/>
              <a:t> </a:t>
            </a:r>
            <a:r>
              <a:rPr lang="en-US" sz="2700" dirty="0" err="1"/>
              <a:t>seleksi</a:t>
            </a:r>
            <a:r>
              <a:rPr lang="en-US" sz="2700" dirty="0"/>
              <a:t> </a:t>
            </a:r>
            <a:r>
              <a:rPr lang="en-US" sz="2700" dirty="0" err="1"/>
              <a:t>alam</a:t>
            </a:r>
            <a:r>
              <a:rPr lang="en-US" sz="2700" dirty="0"/>
              <a:t>,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melibatkan</a:t>
            </a:r>
            <a:r>
              <a:rPr lang="en-US" sz="2700" dirty="0"/>
              <a:t> </a:t>
            </a:r>
            <a:r>
              <a:rPr lang="en-US" sz="2700" dirty="0" err="1"/>
              <a:t>kemungkinan</a:t>
            </a:r>
            <a:r>
              <a:rPr lang="en-US" sz="2700" dirty="0"/>
              <a:t> </a:t>
            </a:r>
            <a:r>
              <a:rPr lang="en-US" sz="2700" dirty="0" err="1"/>
              <a:t>variasi</a:t>
            </a:r>
            <a:r>
              <a:rPr lang="en-US" sz="2700" dirty="0"/>
              <a:t>, di </a:t>
            </a:r>
            <a:r>
              <a:rPr lang="en-US" sz="2700" dirty="0" err="1"/>
              <a:t>mana</a:t>
            </a:r>
            <a:r>
              <a:rPr lang="en-US" sz="2700" dirty="0"/>
              <a:t>  </a:t>
            </a:r>
            <a:r>
              <a:rPr lang="en-US" sz="2700" dirty="0" err="1"/>
              <a:t>variasi</a:t>
            </a:r>
            <a:r>
              <a:rPr lang="en-US" sz="2700" dirty="0"/>
              <a:t>  </a:t>
            </a:r>
            <a:r>
              <a:rPr lang="en-US" sz="2700" dirty="0" err="1"/>
              <a:t>tersebut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bertahan</a:t>
            </a:r>
            <a:r>
              <a:rPr lang="en-US" sz="2700" dirty="0"/>
              <a:t> 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berkembang</a:t>
            </a:r>
            <a:r>
              <a:rPr lang="en-US" sz="2700" dirty="0"/>
              <a:t> </a:t>
            </a:r>
            <a:r>
              <a:rPr lang="en-US" sz="2700" dirty="0" err="1"/>
              <a:t>biak</a:t>
            </a:r>
            <a:r>
              <a:rPr lang="en-US" sz="2700" dirty="0"/>
              <a:t>.  </a:t>
            </a:r>
            <a:r>
              <a:rPr lang="en-US" sz="2700" dirty="0" err="1"/>
              <a:t>Dalam</a:t>
            </a:r>
            <a:r>
              <a:rPr lang="en-US" sz="2700" dirty="0"/>
              <a:t>  </a:t>
            </a:r>
            <a:r>
              <a:rPr lang="en-US" sz="2700" dirty="0" err="1"/>
              <a:t>abad</a:t>
            </a:r>
            <a:r>
              <a:rPr lang="en-US" sz="2700" dirty="0"/>
              <a:t>  ke-20,  </a:t>
            </a:r>
            <a:r>
              <a:rPr lang="en-US" sz="2700" dirty="0" err="1"/>
              <a:t>hal</a:t>
            </a:r>
            <a:r>
              <a:rPr lang="en-US" sz="2700" dirty="0"/>
              <a:t>  </a:t>
            </a:r>
            <a:r>
              <a:rPr lang="en-US" sz="2700" dirty="0" err="1"/>
              <a:t>ini</a:t>
            </a:r>
            <a:r>
              <a:rPr lang="en-US" sz="2700" dirty="0"/>
              <a:t>  </a:t>
            </a:r>
            <a:r>
              <a:rPr lang="en-US" sz="2700" dirty="0" err="1"/>
              <a:t>diperjelas</a:t>
            </a:r>
            <a:r>
              <a:rPr lang="en-US" sz="2700" dirty="0"/>
              <a:t>  </a:t>
            </a:r>
            <a:r>
              <a:rPr lang="en-US" sz="2700" dirty="0" err="1"/>
              <a:t>dengan</a:t>
            </a:r>
            <a:r>
              <a:rPr lang="en-US" sz="2700" dirty="0"/>
              <a:t>  </a:t>
            </a:r>
            <a:r>
              <a:rPr lang="en-US" sz="2700" dirty="0" err="1" smtClean="0"/>
              <a:t>memberi</a:t>
            </a:r>
            <a:r>
              <a:rPr lang="en-US" sz="2700" dirty="0" smtClean="0"/>
              <a:t> </a:t>
            </a:r>
            <a:r>
              <a:rPr lang="en-US" sz="2700" dirty="0" err="1"/>
              <a:t>penekanan</a:t>
            </a:r>
            <a:r>
              <a:rPr lang="en-US" sz="2700" dirty="0"/>
              <a:t> </a:t>
            </a:r>
            <a:r>
              <a:rPr lang="en-US" sz="2700" dirty="0" err="1"/>
              <a:t>pada</a:t>
            </a:r>
            <a:r>
              <a:rPr lang="en-US" sz="2700" dirty="0"/>
              <a:t> </a:t>
            </a:r>
            <a:r>
              <a:rPr lang="en-US" sz="2700" dirty="0" err="1"/>
              <a:t>kemungkinan</a:t>
            </a:r>
            <a:r>
              <a:rPr lang="en-US" sz="2700" dirty="0"/>
              <a:t> </a:t>
            </a:r>
            <a:r>
              <a:rPr lang="en-US" sz="2700" dirty="0" err="1"/>
              <a:t>mutasi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cara</a:t>
            </a:r>
            <a:r>
              <a:rPr lang="en-US" sz="2700" dirty="0"/>
              <a:t> </a:t>
            </a:r>
            <a:r>
              <a:rPr lang="en-US" sz="2700" dirty="0" err="1"/>
              <a:t>pembentukan</a:t>
            </a:r>
            <a:r>
              <a:rPr lang="en-US" sz="2700" dirty="0"/>
              <a:t> </a:t>
            </a:r>
            <a:r>
              <a:rPr lang="en-US" sz="2700" dirty="0" err="1"/>
              <a:t>variasi</a:t>
            </a:r>
            <a:r>
              <a:rPr lang="en-US" sz="2700" dirty="0"/>
              <a:t>. </a:t>
            </a:r>
            <a:r>
              <a:rPr lang="en-US" sz="2700" dirty="0" err="1"/>
              <a:t>Posisi</a:t>
            </a:r>
            <a:r>
              <a:rPr lang="en-US" sz="2700" dirty="0"/>
              <a:t> </a:t>
            </a:r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dikenal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Neo-Darwinism.</a:t>
            </a:r>
            <a:endParaRPr lang="en-ID" sz="27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7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/>
              <a:t>Kebangkitan</a:t>
            </a:r>
            <a:r>
              <a:rPr lang="en-US" sz="2800" dirty="0"/>
              <a:t> </a:t>
            </a:r>
            <a:r>
              <a:rPr lang="en-US" sz="2800" dirty="0" err="1"/>
              <a:t>Yesus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496944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dirty="0"/>
              <a:t>c.   </a:t>
            </a:r>
            <a:r>
              <a:rPr lang="en-US" sz="4000" b="1" dirty="0" err="1"/>
              <a:t>Kebangkitan</a:t>
            </a:r>
            <a:r>
              <a:rPr lang="en-US" sz="4000" b="1" dirty="0"/>
              <a:t> </a:t>
            </a:r>
            <a:r>
              <a:rPr lang="en-US" sz="4000" b="1" dirty="0" err="1"/>
              <a:t>Yesu</a:t>
            </a:r>
            <a:r>
              <a:rPr lang="en-US" sz="4000" dirty="0" err="1"/>
              <a:t>s</a:t>
            </a:r>
            <a:endParaRPr lang="en-ID" sz="4000" dirty="0"/>
          </a:p>
          <a:p>
            <a:r>
              <a:rPr lang="en-US" sz="3500" dirty="0" err="1"/>
              <a:t>Kebangkitan</a:t>
            </a:r>
            <a:r>
              <a:rPr lang="en-US" sz="3500" dirty="0"/>
              <a:t> </a:t>
            </a:r>
            <a:r>
              <a:rPr lang="en-US" sz="3500" dirty="0" err="1"/>
              <a:t>Yesus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dasar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semua</a:t>
            </a:r>
            <a:r>
              <a:rPr lang="en-US" sz="3500" dirty="0"/>
              <a:t> </a:t>
            </a:r>
            <a:r>
              <a:rPr lang="en-US" sz="3500" dirty="0" err="1"/>
              <a:t>iman</a:t>
            </a:r>
            <a:r>
              <a:rPr lang="en-US" sz="3500" dirty="0"/>
              <a:t> Kristen. </a:t>
            </a:r>
            <a:r>
              <a:rPr lang="en-US" sz="3500" dirty="0" err="1"/>
              <a:t>Injil</a:t>
            </a:r>
            <a:r>
              <a:rPr lang="en-US" sz="3500" dirty="0"/>
              <a:t> </a:t>
            </a:r>
            <a:r>
              <a:rPr lang="en-US" sz="3500" dirty="0" err="1" smtClean="0"/>
              <a:t>sebenarnyatidak</a:t>
            </a:r>
            <a:r>
              <a:rPr lang="en-US" sz="3500" dirty="0" smtClean="0"/>
              <a:t> </a:t>
            </a:r>
            <a:r>
              <a:rPr lang="en-US" sz="3500" dirty="0" err="1" smtClean="0"/>
              <a:t>menceritakan</a:t>
            </a:r>
            <a:r>
              <a:rPr lang="en-US" sz="3500" dirty="0" smtClean="0"/>
              <a:t> </a:t>
            </a:r>
            <a:r>
              <a:rPr lang="en-US" sz="3500" dirty="0" err="1" smtClean="0"/>
              <a:t>kebangkitan</a:t>
            </a:r>
            <a:r>
              <a:rPr lang="en-US" sz="3500" dirty="0" smtClean="0"/>
              <a:t> </a:t>
            </a:r>
            <a:r>
              <a:rPr lang="en-US" sz="3500" dirty="0" err="1"/>
              <a:t>Yesus</a:t>
            </a:r>
            <a:r>
              <a:rPr lang="en-US" sz="3500" dirty="0"/>
              <a:t>, </a:t>
            </a:r>
            <a:r>
              <a:rPr lang="en-US" sz="3500" dirty="0" err="1"/>
              <a:t>tetapi</a:t>
            </a:r>
            <a:r>
              <a:rPr lang="en-US" sz="3500" dirty="0"/>
              <a:t> </a:t>
            </a:r>
            <a:r>
              <a:rPr lang="en-US" sz="3500" dirty="0" err="1"/>
              <a:t>hanya</a:t>
            </a:r>
            <a:r>
              <a:rPr lang="en-US" sz="3500" dirty="0"/>
              <a:t> </a:t>
            </a:r>
            <a:r>
              <a:rPr lang="en-US" sz="3500" dirty="0" err="1"/>
              <a:t>menceritakan</a:t>
            </a:r>
            <a:r>
              <a:rPr lang="en-US" sz="3500" dirty="0"/>
              <a:t> </a:t>
            </a:r>
            <a:r>
              <a:rPr lang="en-US" sz="3500" dirty="0" err="1"/>
              <a:t>tentang</a:t>
            </a:r>
            <a:r>
              <a:rPr lang="en-US" sz="3500" dirty="0"/>
              <a:t> </a:t>
            </a:r>
            <a:r>
              <a:rPr lang="en-US" sz="3500" dirty="0" err="1"/>
              <a:t>kubur</a:t>
            </a:r>
            <a:r>
              <a:rPr lang="en-US" sz="3500" dirty="0"/>
              <a:t> </a:t>
            </a:r>
            <a:r>
              <a:rPr lang="en-US" sz="3500" dirty="0" err="1" smtClean="0"/>
              <a:t>ko</a:t>
            </a:r>
            <a:r>
              <a:rPr lang="en-US" sz="3500" dirty="0" smtClean="0"/>
              <a:t>-song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 smtClean="0"/>
              <a:t>penampakan-penampakan</a:t>
            </a:r>
            <a:r>
              <a:rPr lang="en-US" sz="3500" dirty="0"/>
              <a:t>. </a:t>
            </a:r>
            <a:r>
              <a:rPr lang="en-US" sz="3500" dirty="0" err="1"/>
              <a:t>Apa</a:t>
            </a:r>
            <a:r>
              <a:rPr lang="en-US" sz="3500" dirty="0"/>
              <a:t> yang </a:t>
            </a:r>
            <a:r>
              <a:rPr lang="en-US" sz="3500" dirty="0" err="1"/>
              <a:t>diwartakan</a:t>
            </a:r>
            <a:r>
              <a:rPr lang="en-US" sz="3500" dirty="0"/>
              <a:t>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 smtClean="0"/>
              <a:t>makam</a:t>
            </a:r>
            <a:r>
              <a:rPr lang="en-US" sz="3500" dirty="0" smtClean="0"/>
              <a:t> </a:t>
            </a:r>
            <a:r>
              <a:rPr lang="en-US" sz="3500" dirty="0" err="1"/>
              <a:t>kosong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 smtClean="0"/>
              <a:t>ke-bangkitan</a:t>
            </a:r>
            <a:r>
              <a:rPr lang="en-US" sz="3500" dirty="0" smtClean="0"/>
              <a:t> </a:t>
            </a:r>
            <a:r>
              <a:rPr lang="en-US" sz="3500" dirty="0" err="1"/>
              <a:t>Kritus</a:t>
            </a:r>
            <a:r>
              <a:rPr lang="en-US" sz="3500" dirty="0"/>
              <a:t> </a:t>
            </a:r>
            <a:r>
              <a:rPr lang="en-US" sz="3500" dirty="0" err="1"/>
              <a:t>sebagai</a:t>
            </a:r>
            <a:r>
              <a:rPr lang="en-US" sz="3500" dirty="0"/>
              <a:t> </a:t>
            </a:r>
            <a:r>
              <a:rPr lang="en-US" sz="3500" dirty="0" err="1"/>
              <a:t>misteri</a:t>
            </a:r>
            <a:r>
              <a:rPr lang="en-US" sz="3500" dirty="0"/>
              <a:t> </a:t>
            </a:r>
            <a:r>
              <a:rPr lang="en-US" sz="3500" dirty="0" err="1"/>
              <a:t>penyelamatan</a:t>
            </a:r>
            <a:r>
              <a:rPr lang="en-US" sz="3500" dirty="0"/>
              <a:t>. </a:t>
            </a:r>
            <a:r>
              <a:rPr lang="en-US" sz="3500" dirty="0" err="1"/>
              <a:t>Makam</a:t>
            </a:r>
            <a:r>
              <a:rPr lang="en-US" sz="3500" dirty="0"/>
              <a:t> </a:t>
            </a:r>
            <a:r>
              <a:rPr lang="en-US" sz="3500" dirty="0" err="1"/>
              <a:t>terbuka</a:t>
            </a:r>
            <a:r>
              <a:rPr lang="en-US" sz="3500" dirty="0"/>
              <a:t> </a:t>
            </a:r>
            <a:r>
              <a:rPr lang="en-US" sz="3500" dirty="0" err="1" smtClean="0"/>
              <a:t>ber-arti</a:t>
            </a:r>
            <a:r>
              <a:rPr lang="en-US" sz="3500" dirty="0" smtClean="0"/>
              <a:t> </a:t>
            </a:r>
            <a:r>
              <a:rPr lang="en-US" sz="3500" dirty="0" err="1"/>
              <a:t>duka</a:t>
            </a:r>
            <a:r>
              <a:rPr lang="en-US" sz="3500" dirty="0"/>
              <a:t> </a:t>
            </a:r>
            <a:r>
              <a:rPr lang="en-US" sz="3500" dirty="0" err="1"/>
              <a:t>cita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kegelapan</a:t>
            </a:r>
            <a:r>
              <a:rPr lang="en-US" sz="3500" dirty="0"/>
              <a:t> </a:t>
            </a:r>
            <a:r>
              <a:rPr lang="en-US" sz="3500" dirty="0" err="1"/>
              <a:t>sudah</a:t>
            </a:r>
            <a:r>
              <a:rPr lang="en-US" sz="3500" dirty="0"/>
              <a:t> </a:t>
            </a:r>
            <a:r>
              <a:rPr lang="en-US" sz="3500" dirty="0" err="1"/>
              <a:t>diganti</a:t>
            </a:r>
            <a:r>
              <a:rPr lang="en-US" sz="3500" dirty="0"/>
              <a:t>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suka</a:t>
            </a:r>
            <a:r>
              <a:rPr lang="en-US" sz="3500" dirty="0"/>
              <a:t> </a:t>
            </a:r>
            <a:r>
              <a:rPr lang="en-US" sz="3500" dirty="0" err="1"/>
              <a:t>cita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terang</a:t>
            </a:r>
            <a:r>
              <a:rPr lang="en-US" sz="3500" dirty="0"/>
              <a:t> </a:t>
            </a:r>
            <a:r>
              <a:rPr lang="en-US" sz="3500" dirty="0" err="1"/>
              <a:t>kebangkitan</a:t>
            </a:r>
            <a:r>
              <a:rPr lang="en-US" sz="3500" dirty="0"/>
              <a:t>.</a:t>
            </a:r>
            <a:endParaRPr lang="en-ID" sz="3500" dirty="0"/>
          </a:p>
          <a:p>
            <a:r>
              <a:rPr lang="en-US" sz="3500" dirty="0" err="1" smtClean="0"/>
              <a:t>Tanda</a:t>
            </a:r>
            <a:r>
              <a:rPr lang="en-US" sz="3500" dirty="0" smtClean="0"/>
              <a:t> lain </a:t>
            </a:r>
            <a:r>
              <a:rPr lang="en-US" sz="3500" dirty="0" err="1" smtClean="0"/>
              <a:t>kebangkitan</a:t>
            </a:r>
            <a:r>
              <a:rPr lang="en-US" sz="3500" dirty="0" smtClean="0"/>
              <a:t> </a:t>
            </a:r>
            <a:r>
              <a:rPr lang="en-US" sz="3500" dirty="0" err="1" smtClean="0"/>
              <a:t>Yesus</a:t>
            </a:r>
            <a:r>
              <a:rPr lang="en-US" sz="3500" dirty="0" smtClean="0"/>
              <a:t> </a:t>
            </a:r>
            <a:r>
              <a:rPr lang="en-US" sz="3500" dirty="0" err="1" smtClean="0"/>
              <a:t>adalah</a:t>
            </a:r>
            <a:r>
              <a:rPr lang="en-US" sz="3500" dirty="0" smtClean="0"/>
              <a:t> </a:t>
            </a:r>
            <a:r>
              <a:rPr lang="en-US" sz="3500" dirty="0" err="1" smtClean="0"/>
              <a:t>penampakan</a:t>
            </a:r>
            <a:r>
              <a:rPr lang="en-US" sz="3500" dirty="0"/>
              <a:t>. </a:t>
            </a:r>
            <a:r>
              <a:rPr lang="en-US" sz="3500" dirty="0" smtClean="0"/>
              <a:t>Orang–orang</a:t>
            </a:r>
            <a:r>
              <a:rPr lang="en-ID" sz="3500" dirty="0" smtClean="0"/>
              <a:t> </a:t>
            </a:r>
            <a:r>
              <a:rPr lang="en-US" sz="3500" dirty="0" err="1" smtClean="0"/>
              <a:t>pertama</a:t>
            </a:r>
            <a:r>
              <a:rPr lang="en-US" sz="3500" dirty="0" smtClean="0"/>
              <a:t> yang  </a:t>
            </a:r>
            <a:r>
              <a:rPr lang="en-US" sz="3500" dirty="0" err="1"/>
              <a:t>bertemu</a:t>
            </a:r>
            <a:r>
              <a:rPr lang="en-US" sz="3500" dirty="0"/>
              <a:t>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Yesus</a:t>
            </a:r>
            <a:r>
              <a:rPr lang="en-US" sz="3500" dirty="0" smtClean="0"/>
              <a:t> yang </a:t>
            </a:r>
            <a:r>
              <a:rPr lang="en-US" sz="3500" dirty="0" err="1" smtClean="0"/>
              <a:t>telah</a:t>
            </a:r>
            <a:r>
              <a:rPr lang="en-US" sz="3500" dirty="0" smtClean="0"/>
              <a:t> </a:t>
            </a:r>
            <a:r>
              <a:rPr lang="en-US" sz="3500" dirty="0" err="1" smtClean="0"/>
              <a:t>bangkit</a:t>
            </a:r>
            <a:r>
              <a:rPr lang="en-US" sz="3500" dirty="0" smtClean="0"/>
              <a:t> </a:t>
            </a:r>
            <a:r>
              <a:rPr lang="en-US" sz="3500" dirty="0" err="1" smtClean="0"/>
              <a:t>adalah</a:t>
            </a:r>
            <a:r>
              <a:rPr lang="en-US" sz="3500" dirty="0" smtClean="0"/>
              <a:t> Maria </a:t>
            </a:r>
            <a:r>
              <a:rPr lang="en-US" sz="3500" dirty="0" err="1" smtClean="0"/>
              <a:t>dari</a:t>
            </a:r>
            <a:r>
              <a:rPr lang="en-US" sz="3500" dirty="0" smtClean="0"/>
              <a:t> </a:t>
            </a:r>
            <a:r>
              <a:rPr lang="en-US" sz="3500" dirty="0" err="1" smtClean="0"/>
              <a:t>Magdala</a:t>
            </a:r>
            <a:r>
              <a:rPr lang="en-US" sz="3500" dirty="0" smtClean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wanita-wanita</a:t>
            </a:r>
            <a:r>
              <a:rPr lang="en-US" sz="3500" dirty="0"/>
              <a:t> </a:t>
            </a:r>
            <a:r>
              <a:rPr lang="en-US" sz="3500" dirty="0" err="1"/>
              <a:t>saleh</a:t>
            </a:r>
            <a:r>
              <a:rPr lang="en-US" sz="3500" dirty="0"/>
              <a:t> yang </a:t>
            </a:r>
            <a:r>
              <a:rPr lang="en-US" sz="3500" dirty="0" err="1"/>
              <a:t>datang</a:t>
            </a:r>
            <a:r>
              <a:rPr lang="en-US" sz="3500" dirty="0"/>
              <a:t> </a:t>
            </a:r>
            <a:r>
              <a:rPr lang="en-US" sz="3500" dirty="0" err="1"/>
              <a:t>ke</a:t>
            </a:r>
            <a:r>
              <a:rPr lang="en-US" sz="3500" dirty="0"/>
              <a:t> </a:t>
            </a:r>
            <a:r>
              <a:rPr lang="en-US" sz="3500" dirty="0" err="1"/>
              <a:t>pemakaman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 smtClean="0"/>
              <a:t>meminyaki</a:t>
            </a:r>
            <a:r>
              <a:rPr lang="en-US" sz="3500" dirty="0" smtClean="0"/>
              <a:t> </a:t>
            </a:r>
            <a:r>
              <a:rPr lang="en-US" sz="3500" dirty="0" err="1"/>
              <a:t>jenasah</a:t>
            </a:r>
            <a:r>
              <a:rPr lang="en-US" sz="3500" dirty="0"/>
              <a:t> </a:t>
            </a:r>
            <a:r>
              <a:rPr lang="en-US" sz="3500" dirty="0" err="1" smtClean="0"/>
              <a:t>Yesus</a:t>
            </a:r>
            <a:r>
              <a:rPr lang="en-US" sz="3500" dirty="0" smtClean="0"/>
              <a:t> </a:t>
            </a:r>
            <a:r>
              <a:rPr lang="en-US" sz="3500" dirty="0"/>
              <a:t>yang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 smtClean="0"/>
              <a:t>tergesa-gesa</a:t>
            </a:r>
            <a:r>
              <a:rPr lang="en-US" sz="3500" dirty="0" smtClean="0"/>
              <a:t> </a:t>
            </a:r>
            <a:r>
              <a:rPr lang="en-US" sz="3500" dirty="0" err="1"/>
              <a:t>dimakamkan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hari</a:t>
            </a:r>
            <a:r>
              <a:rPr lang="en-US" sz="3500" dirty="0"/>
              <a:t> </a:t>
            </a:r>
            <a:r>
              <a:rPr lang="en-US" sz="3500" dirty="0" err="1"/>
              <a:t>jumat</a:t>
            </a:r>
            <a:r>
              <a:rPr lang="en-US" sz="3500" dirty="0"/>
              <a:t>  </a:t>
            </a:r>
            <a:r>
              <a:rPr lang="en-US" sz="3500" dirty="0" err="1" smtClean="0"/>
              <a:t>karena</a:t>
            </a:r>
            <a:r>
              <a:rPr lang="en-US" sz="3500" dirty="0" smtClean="0"/>
              <a:t> </a:t>
            </a:r>
            <a:r>
              <a:rPr lang="en-US" sz="3500" dirty="0" err="1" smtClean="0"/>
              <a:t>hari</a:t>
            </a:r>
            <a:r>
              <a:rPr lang="en-US" sz="3500" dirty="0" smtClean="0"/>
              <a:t> </a:t>
            </a:r>
            <a:r>
              <a:rPr lang="en-US" sz="3500" dirty="0" err="1" smtClean="0"/>
              <a:t>sabat</a:t>
            </a:r>
            <a:r>
              <a:rPr lang="en-US" sz="3500" dirty="0" smtClean="0"/>
              <a:t> </a:t>
            </a:r>
            <a:r>
              <a:rPr lang="en-US" sz="3500" dirty="0" err="1" smtClean="0"/>
              <a:t>segera</a:t>
            </a:r>
            <a:r>
              <a:rPr lang="en-US" sz="3500" dirty="0" smtClean="0"/>
              <a:t>   </a:t>
            </a:r>
            <a:r>
              <a:rPr lang="en-US" sz="3500" dirty="0" err="1"/>
              <a:t>tiba</a:t>
            </a:r>
            <a:r>
              <a:rPr lang="en-US" sz="3500" dirty="0"/>
              <a:t>.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demikian</a:t>
            </a:r>
            <a:r>
              <a:rPr lang="en-US" sz="3500" dirty="0"/>
              <a:t>, </a:t>
            </a:r>
            <a:r>
              <a:rPr lang="en-US" sz="3500" dirty="0" err="1" smtClean="0"/>
              <a:t>para</a:t>
            </a:r>
            <a:r>
              <a:rPr lang="en-US" sz="3500" dirty="0" smtClean="0"/>
              <a:t> </a:t>
            </a:r>
            <a:r>
              <a:rPr lang="en-US" sz="3500" dirty="0" err="1" smtClean="0"/>
              <a:t>wanita</a:t>
            </a:r>
            <a:r>
              <a:rPr lang="en-US" sz="3500" dirty="0" smtClean="0"/>
              <a:t> </a:t>
            </a:r>
            <a:r>
              <a:rPr lang="en-US" sz="3500" dirty="0" err="1" smtClean="0"/>
              <a:t>itu</a:t>
            </a:r>
            <a:r>
              <a:rPr lang="en-US" sz="3500" dirty="0" smtClean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orang </a:t>
            </a:r>
            <a:r>
              <a:rPr lang="en-US" sz="3500" dirty="0" err="1" smtClean="0"/>
              <a:t>pertama</a:t>
            </a:r>
            <a:r>
              <a:rPr lang="en-US" sz="3500" dirty="0" smtClean="0"/>
              <a:t> yang  </a:t>
            </a:r>
            <a:r>
              <a:rPr lang="en-US" sz="3500" dirty="0" err="1" smtClean="0"/>
              <a:t>memba-wa</a:t>
            </a:r>
            <a:r>
              <a:rPr lang="en-US" sz="3500" dirty="0" smtClean="0"/>
              <a:t> </a:t>
            </a:r>
            <a:r>
              <a:rPr lang="en-US" sz="3500" dirty="0" err="1" smtClean="0"/>
              <a:t>berita</a:t>
            </a:r>
            <a:r>
              <a:rPr lang="en-US" sz="3500" dirty="0" smtClean="0"/>
              <a:t> </a:t>
            </a:r>
            <a:r>
              <a:rPr lang="en-US" sz="3500" dirty="0" err="1" smtClean="0"/>
              <a:t>tentang</a:t>
            </a:r>
            <a:r>
              <a:rPr lang="en-US" sz="3500" dirty="0" smtClean="0"/>
              <a:t> </a:t>
            </a:r>
            <a:r>
              <a:rPr lang="en-US" sz="3500" dirty="0" err="1" smtClean="0"/>
              <a:t>kebangkitan</a:t>
            </a:r>
            <a:r>
              <a:rPr lang="en-US" sz="3500" dirty="0" smtClean="0"/>
              <a:t> </a:t>
            </a:r>
            <a:r>
              <a:rPr lang="en-US" sz="3500" dirty="0" err="1"/>
              <a:t>Yesus</a:t>
            </a:r>
            <a:r>
              <a:rPr lang="en-US" sz="3500" dirty="0"/>
              <a:t>. </a:t>
            </a:r>
            <a:r>
              <a:rPr lang="en-US" sz="3500" dirty="0" err="1" smtClean="0"/>
              <a:t>Sesudah</a:t>
            </a:r>
            <a:r>
              <a:rPr lang="en-US" sz="3500" dirty="0" smtClean="0"/>
              <a:t> </a:t>
            </a:r>
            <a:r>
              <a:rPr lang="en-US" sz="3500" dirty="0" err="1"/>
              <a:t>itu</a:t>
            </a:r>
            <a:r>
              <a:rPr lang="en-US" sz="3500" dirty="0"/>
              <a:t>, </a:t>
            </a:r>
            <a:r>
              <a:rPr lang="en-US" sz="3500" dirty="0" err="1" smtClean="0"/>
              <a:t>Yesus</a:t>
            </a:r>
            <a:r>
              <a:rPr lang="en-US" sz="3500" dirty="0" smtClean="0"/>
              <a:t> </a:t>
            </a:r>
            <a:r>
              <a:rPr lang="en-US" sz="3500" dirty="0" err="1"/>
              <a:t>menampakan</a:t>
            </a:r>
            <a:r>
              <a:rPr lang="en-US" sz="3500" dirty="0"/>
              <a:t> </a:t>
            </a:r>
            <a:r>
              <a:rPr lang="en-US" sz="3500" dirty="0" err="1" smtClean="0"/>
              <a:t>diri</a:t>
            </a:r>
            <a:r>
              <a:rPr lang="en-US" sz="3500" dirty="0" smtClean="0"/>
              <a:t>  </a:t>
            </a:r>
            <a:r>
              <a:rPr lang="en-US" sz="3500" dirty="0" err="1" smtClean="0"/>
              <a:t>kepada</a:t>
            </a:r>
            <a:r>
              <a:rPr lang="en-US" sz="3500" dirty="0" smtClean="0"/>
              <a:t> </a:t>
            </a:r>
            <a:r>
              <a:rPr lang="en-US" sz="3500" dirty="0" err="1" smtClean="0"/>
              <a:t>para</a:t>
            </a:r>
            <a:r>
              <a:rPr lang="en-US" sz="3500" dirty="0" smtClean="0"/>
              <a:t> </a:t>
            </a:r>
            <a:r>
              <a:rPr lang="en-US" sz="3500" dirty="0" err="1"/>
              <a:t>rasul</a:t>
            </a:r>
            <a:r>
              <a:rPr lang="en-US" sz="3500" dirty="0"/>
              <a:t> </a:t>
            </a:r>
            <a:r>
              <a:rPr lang="en-US" sz="3500" dirty="0" err="1" smtClean="0"/>
              <a:t>lebih</a:t>
            </a:r>
            <a:r>
              <a:rPr lang="en-US" sz="3500" dirty="0" smtClean="0"/>
              <a:t> </a:t>
            </a:r>
            <a:r>
              <a:rPr lang="en-US" sz="3500" dirty="0" err="1" smtClean="0"/>
              <a:t>dahulu</a:t>
            </a:r>
            <a:r>
              <a:rPr lang="en-US" sz="3500" dirty="0" smtClean="0"/>
              <a:t> </a:t>
            </a:r>
            <a:r>
              <a:rPr lang="en-US" sz="3500" dirty="0" err="1" smtClean="0"/>
              <a:t>kepada</a:t>
            </a:r>
            <a:r>
              <a:rPr lang="en-US" sz="3500" dirty="0" smtClean="0"/>
              <a:t> </a:t>
            </a:r>
            <a:r>
              <a:rPr lang="en-US" sz="3500" dirty="0" err="1"/>
              <a:t>Petrus</a:t>
            </a:r>
            <a:r>
              <a:rPr lang="en-US" sz="3500" dirty="0"/>
              <a:t>, </a:t>
            </a:r>
            <a:r>
              <a:rPr lang="en-US" sz="3500" dirty="0" err="1"/>
              <a:t>kemudian</a:t>
            </a:r>
            <a:r>
              <a:rPr lang="en-US" sz="3500" dirty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</a:t>
            </a:r>
            <a:r>
              <a:rPr lang="en-US" sz="3500" dirty="0" err="1"/>
              <a:t>keduabelas</a:t>
            </a:r>
            <a:r>
              <a:rPr lang="en-US" sz="3500" dirty="0"/>
              <a:t> </a:t>
            </a:r>
            <a:r>
              <a:rPr lang="en-US" sz="3500" dirty="0" err="1"/>
              <a:t>murid-Nya</a:t>
            </a:r>
            <a:r>
              <a:rPr lang="en-US" sz="3500" dirty="0"/>
              <a:t>.</a:t>
            </a:r>
            <a:endParaRPr lang="en-ID" sz="3500" dirty="0"/>
          </a:p>
          <a:p>
            <a:r>
              <a:rPr lang="en-US" sz="3500" dirty="0" err="1" smtClean="0"/>
              <a:t>Penampakan</a:t>
            </a:r>
            <a:r>
              <a:rPr lang="en-US" sz="3500" dirty="0" smtClean="0"/>
              <a:t> </a:t>
            </a:r>
            <a:r>
              <a:rPr lang="en-US" sz="3500" dirty="0" err="1" smtClean="0"/>
              <a:t>Yesus</a:t>
            </a:r>
            <a:r>
              <a:rPr lang="en-US" sz="3500" dirty="0" smtClean="0"/>
              <a:t>  </a:t>
            </a:r>
            <a:r>
              <a:rPr lang="en-US" sz="3500" dirty="0" err="1"/>
              <a:t>ini</a:t>
            </a:r>
            <a:r>
              <a:rPr lang="en-US" sz="3500" dirty="0"/>
              <a:t>  </a:t>
            </a:r>
            <a:r>
              <a:rPr lang="en-US" sz="3500" dirty="0" err="1" smtClean="0"/>
              <a:t>sungguh</a:t>
            </a:r>
            <a:r>
              <a:rPr lang="en-US" sz="3500" dirty="0" smtClean="0"/>
              <a:t> </a:t>
            </a:r>
            <a:r>
              <a:rPr lang="en-US" sz="3500" dirty="0" err="1" smtClean="0"/>
              <a:t>membawa</a:t>
            </a:r>
            <a:r>
              <a:rPr lang="en-US" sz="3500" dirty="0" smtClean="0"/>
              <a:t> </a:t>
            </a:r>
            <a:r>
              <a:rPr lang="en-US" sz="3500" dirty="0" err="1"/>
              <a:t>makna</a:t>
            </a:r>
            <a:r>
              <a:rPr lang="en-US" sz="3500" dirty="0" smtClean="0"/>
              <a:t>, </a:t>
            </a:r>
            <a:r>
              <a:rPr lang="en-US" sz="3500" dirty="0" err="1" smtClean="0"/>
              <a:t>yaitu</a:t>
            </a:r>
            <a:r>
              <a:rPr lang="en-US" sz="3500" dirty="0" smtClean="0"/>
              <a:t>  </a:t>
            </a:r>
            <a:r>
              <a:rPr lang="en-US" sz="3500" dirty="0" err="1" smtClean="0"/>
              <a:t>Yesus</a:t>
            </a:r>
            <a:r>
              <a:rPr lang="en-ID" sz="3500" dirty="0" smtClean="0"/>
              <a:t> </a:t>
            </a:r>
            <a:r>
              <a:rPr lang="en-US" sz="3500" dirty="0" err="1" smtClean="0"/>
              <a:t>memperkenal-kan</a:t>
            </a:r>
            <a:r>
              <a:rPr lang="en-US" sz="3500" dirty="0" smtClean="0"/>
              <a:t> </a:t>
            </a:r>
            <a:r>
              <a:rPr lang="en-US" sz="3500" dirty="0" err="1" smtClean="0"/>
              <a:t>kepada</a:t>
            </a:r>
            <a:r>
              <a:rPr lang="en-US" sz="3500" dirty="0" smtClean="0"/>
              <a:t> </a:t>
            </a:r>
            <a:r>
              <a:rPr lang="en-US" sz="3500" dirty="0" err="1"/>
              <a:t>para</a:t>
            </a:r>
            <a:r>
              <a:rPr lang="en-US" sz="3500" dirty="0"/>
              <a:t> </a:t>
            </a:r>
            <a:r>
              <a:rPr lang="en-US" sz="3500" dirty="0" err="1"/>
              <a:t>murid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 smtClean="0"/>
              <a:t>gereja-Nya</a:t>
            </a:r>
            <a:r>
              <a:rPr lang="en-US" sz="3500" dirty="0" smtClean="0"/>
              <a:t> </a:t>
            </a:r>
            <a:r>
              <a:rPr lang="en-US" sz="3500" dirty="0" err="1" smtClean="0"/>
              <a:t>cara</a:t>
            </a:r>
            <a:r>
              <a:rPr lang="en-US" sz="3500" dirty="0" smtClean="0"/>
              <a:t> </a:t>
            </a:r>
            <a:r>
              <a:rPr lang="en-US" sz="3500" dirty="0" err="1" smtClean="0"/>
              <a:t>kehadiran</a:t>
            </a:r>
            <a:r>
              <a:rPr lang="en-US" sz="3500" dirty="0" smtClean="0"/>
              <a:t> </a:t>
            </a:r>
            <a:r>
              <a:rPr lang="en-US" sz="3500" dirty="0"/>
              <a:t>yang </a:t>
            </a:r>
            <a:r>
              <a:rPr lang="en-US" sz="3500" dirty="0" err="1"/>
              <a:t>baru.Untuk</a:t>
            </a:r>
            <a:r>
              <a:rPr lang="en-US" sz="3500" dirty="0"/>
              <a:t> </a:t>
            </a:r>
            <a:r>
              <a:rPr lang="en-US" sz="3500" dirty="0" err="1"/>
              <a:t>tujuan</a:t>
            </a:r>
            <a:r>
              <a:rPr lang="en-US" sz="3500" dirty="0"/>
              <a:t> </a:t>
            </a:r>
            <a:r>
              <a:rPr lang="en-US" sz="3500" dirty="0" err="1"/>
              <a:t>itu</a:t>
            </a:r>
            <a:r>
              <a:rPr lang="en-US" sz="3500" dirty="0"/>
              <a:t> </a:t>
            </a:r>
            <a:r>
              <a:rPr lang="en-US" sz="3500" dirty="0" err="1"/>
              <a:t>penampakan</a:t>
            </a:r>
            <a:r>
              <a:rPr lang="en-US" sz="3500" dirty="0"/>
              <a:t> yang </a:t>
            </a:r>
            <a:r>
              <a:rPr lang="en-US" sz="3500" dirty="0" err="1"/>
              <a:t>terjadi</a:t>
            </a:r>
            <a:r>
              <a:rPr lang="en-US" sz="3500" dirty="0"/>
              <a:t> </a:t>
            </a:r>
            <a:r>
              <a:rPr lang="en-US" sz="3500" dirty="0" err="1"/>
              <a:t>selama</a:t>
            </a:r>
            <a:r>
              <a:rPr lang="en-US" sz="3500" dirty="0"/>
              <a:t> 40 </a:t>
            </a:r>
            <a:r>
              <a:rPr lang="en-US" sz="3500" dirty="0" err="1"/>
              <a:t>hari</a:t>
            </a:r>
            <a:r>
              <a:rPr lang="en-US" sz="3500" dirty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</a:t>
            </a:r>
            <a:r>
              <a:rPr lang="en-US" sz="3500" dirty="0" err="1"/>
              <a:t>masa</a:t>
            </a:r>
            <a:r>
              <a:rPr lang="en-US" sz="3500" dirty="0"/>
              <a:t> </a:t>
            </a:r>
            <a:r>
              <a:rPr lang="en-US" sz="3500" dirty="0" err="1"/>
              <a:t>peralihan</a:t>
            </a:r>
            <a:r>
              <a:rPr lang="en-US" sz="3500" dirty="0"/>
              <a:t>.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 smtClean="0"/>
              <a:t>menampakkan</a:t>
            </a:r>
            <a:r>
              <a:rPr lang="en-US" sz="3500" dirty="0" smtClean="0"/>
              <a:t> </a:t>
            </a:r>
            <a:r>
              <a:rPr lang="en-US" sz="3500" dirty="0" err="1"/>
              <a:t>diri</a:t>
            </a:r>
            <a:r>
              <a:rPr lang="en-US" sz="3500" dirty="0"/>
              <a:t>  </a:t>
            </a:r>
            <a:r>
              <a:rPr lang="en-US" sz="3500" dirty="0" err="1"/>
              <a:t>kepada</a:t>
            </a:r>
            <a:r>
              <a:rPr lang="en-US" sz="3500" dirty="0"/>
              <a:t>  </a:t>
            </a:r>
            <a:r>
              <a:rPr lang="en-US" sz="3500" dirty="0" err="1"/>
              <a:t>para</a:t>
            </a:r>
            <a:r>
              <a:rPr lang="en-US" sz="3500" dirty="0"/>
              <a:t>  </a:t>
            </a:r>
            <a:r>
              <a:rPr lang="en-US" sz="3500" dirty="0" err="1"/>
              <a:t>murid</a:t>
            </a:r>
            <a:r>
              <a:rPr lang="en-US" sz="3500" dirty="0"/>
              <a:t>, </a:t>
            </a:r>
            <a:r>
              <a:rPr lang="en-US" sz="3500" dirty="0" err="1"/>
              <a:t>Yesus</a:t>
            </a:r>
            <a:r>
              <a:rPr lang="en-US" sz="3500" dirty="0"/>
              <a:t> </a:t>
            </a:r>
            <a:r>
              <a:rPr lang="en-US" sz="3500" dirty="0" err="1" smtClean="0"/>
              <a:t>menunjukkan</a:t>
            </a:r>
            <a:r>
              <a:rPr lang="en-US" sz="3500" dirty="0" smtClean="0"/>
              <a:t> </a:t>
            </a:r>
            <a:r>
              <a:rPr lang="en-US" sz="3500" dirty="0" err="1"/>
              <a:t>bahwa</a:t>
            </a:r>
            <a:r>
              <a:rPr lang="en-US" sz="3500" dirty="0"/>
              <a:t>  </a:t>
            </a:r>
            <a:r>
              <a:rPr lang="en-US" sz="3500" dirty="0" err="1"/>
              <a:t>ia</a:t>
            </a:r>
            <a:r>
              <a:rPr lang="en-US" sz="3500" dirty="0"/>
              <a:t> </a:t>
            </a:r>
            <a:r>
              <a:rPr lang="en-US" sz="3500" dirty="0" err="1"/>
              <a:t>selalu</a:t>
            </a:r>
            <a:r>
              <a:rPr lang="en-US" sz="3500" dirty="0"/>
              <a:t> </a:t>
            </a:r>
            <a:r>
              <a:rPr lang="en-US" sz="3500" dirty="0" err="1"/>
              <a:t>hadir</a:t>
            </a:r>
            <a:r>
              <a:rPr lang="en-US" sz="3500" dirty="0"/>
              <a:t>, </a:t>
            </a:r>
            <a:r>
              <a:rPr lang="en-US" sz="3500" dirty="0" err="1"/>
              <a:t>juga</a:t>
            </a:r>
            <a:r>
              <a:rPr lang="en-US" sz="3500" dirty="0"/>
              <a:t> </a:t>
            </a:r>
            <a:r>
              <a:rPr lang="en-US" sz="3500" dirty="0" err="1"/>
              <a:t>kalau</a:t>
            </a:r>
            <a:r>
              <a:rPr lang="en-US" sz="3500" dirty="0"/>
              <a:t> </a:t>
            </a:r>
            <a:r>
              <a:rPr lang="en-US" sz="3500" dirty="0" err="1"/>
              <a:t>mereka</a:t>
            </a:r>
            <a:r>
              <a:rPr lang="en-US" sz="3500" dirty="0"/>
              <a:t> 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melihat-Nya</a:t>
            </a:r>
            <a:r>
              <a:rPr lang="en-US" sz="3500" dirty="0"/>
              <a:t>. </a:t>
            </a:r>
            <a:r>
              <a:rPr lang="en-US" sz="3500" dirty="0" err="1"/>
              <a:t>Yesus</a:t>
            </a:r>
            <a:r>
              <a:rPr lang="en-US" sz="3500" dirty="0"/>
              <a:t> </a:t>
            </a:r>
            <a:r>
              <a:rPr lang="en-US" sz="3500" dirty="0" smtClean="0"/>
              <a:t>yang </a:t>
            </a:r>
            <a:r>
              <a:rPr lang="en-US" sz="3500" dirty="0" err="1"/>
              <a:t>telah</a:t>
            </a:r>
            <a:r>
              <a:rPr lang="en-US" sz="3500" dirty="0"/>
              <a:t> </a:t>
            </a:r>
            <a:r>
              <a:rPr lang="en-US" sz="3500" dirty="0" err="1"/>
              <a:t>bangkit</a:t>
            </a:r>
            <a:r>
              <a:rPr lang="en-US" sz="3500" dirty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“</a:t>
            </a:r>
            <a:r>
              <a:rPr lang="en-US" sz="3500" dirty="0" err="1"/>
              <a:t>alam</a:t>
            </a:r>
            <a:r>
              <a:rPr lang="en-US" sz="3500" dirty="0"/>
              <a:t> </a:t>
            </a:r>
            <a:r>
              <a:rPr lang="en-US" sz="3500" dirty="0" err="1"/>
              <a:t>ciptaan</a:t>
            </a:r>
            <a:r>
              <a:rPr lang="en-US" sz="3500" dirty="0"/>
              <a:t> </a:t>
            </a:r>
            <a:r>
              <a:rPr lang="en-US" sz="3500" dirty="0" err="1"/>
              <a:t>baru</a:t>
            </a:r>
            <a:r>
              <a:rPr lang="en-US" sz="3500" dirty="0"/>
              <a:t>” di </a:t>
            </a:r>
            <a:r>
              <a:rPr lang="en-US" sz="3500" dirty="0" err="1"/>
              <a:t>tengah-tengah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.</a:t>
            </a: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Kebangkitan</a:t>
            </a:r>
            <a:r>
              <a:rPr lang="en-US" sz="3200" dirty="0"/>
              <a:t> </a:t>
            </a:r>
            <a:r>
              <a:rPr lang="en-US" sz="3200" dirty="0" err="1"/>
              <a:t>Yesus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Penampakan-Nya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 smtClean="0"/>
              <a:t>kehadiran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 smtClean="0"/>
              <a:t>parmanen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:</a:t>
            </a:r>
            <a:endParaRPr lang="en-ID" sz="2400" dirty="0"/>
          </a:p>
          <a:p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/>
              <a:t>Sabda-Nya</a:t>
            </a:r>
            <a:endParaRPr lang="en-ID" sz="2200" dirty="0"/>
          </a:p>
          <a:p>
            <a:pPr marL="457200" lvl="1" indent="0">
              <a:buNone/>
            </a:pPr>
            <a:r>
              <a:rPr lang="en-US" sz="1800" dirty="0" err="1"/>
              <a:t>Sejak</a:t>
            </a:r>
            <a:r>
              <a:rPr lang="en-US" sz="1800" dirty="0"/>
              <a:t>  </a:t>
            </a:r>
            <a:r>
              <a:rPr lang="en-US" sz="1800" dirty="0" err="1"/>
              <a:t>bangkit</a:t>
            </a:r>
            <a:r>
              <a:rPr lang="en-US" sz="1800" dirty="0"/>
              <a:t> 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/>
              <a:t>alam</a:t>
            </a:r>
            <a:r>
              <a:rPr lang="en-US" sz="1800" dirty="0"/>
              <a:t>  </a:t>
            </a:r>
            <a:r>
              <a:rPr lang="en-US" sz="1800" dirty="0" err="1"/>
              <a:t>maut</a:t>
            </a:r>
            <a:r>
              <a:rPr lang="en-US" sz="1800" dirty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hadir</a:t>
            </a:r>
            <a:r>
              <a:rPr lang="en-US" sz="1800" dirty="0"/>
              <a:t>  </a:t>
            </a:r>
            <a:r>
              <a:rPr lang="en-US" sz="1800" dirty="0" err="1"/>
              <a:t>ditengah-tengah</a:t>
            </a:r>
            <a:r>
              <a:rPr lang="en-US" sz="1800" dirty="0"/>
              <a:t>  </a:t>
            </a:r>
            <a:r>
              <a:rPr lang="en-US" sz="1800" dirty="0" err="1"/>
              <a:t>kita</a:t>
            </a:r>
            <a:r>
              <a:rPr lang="en-US" sz="1800" dirty="0"/>
              <a:t>  </a:t>
            </a:r>
            <a:r>
              <a:rPr lang="en-US" sz="1800" dirty="0" err="1" smtClean="0"/>
              <a:t>melaluisabda-Nya</a:t>
            </a:r>
            <a:r>
              <a:rPr lang="en-US" sz="1800" dirty="0"/>
              <a:t>,   </a:t>
            </a:r>
            <a:r>
              <a:rPr lang="en-US" sz="1800" dirty="0" err="1"/>
              <a:t>misalnya</a:t>
            </a:r>
            <a:r>
              <a:rPr lang="en-US" sz="1800" dirty="0"/>
              <a:t>   </a:t>
            </a:r>
            <a:r>
              <a:rPr lang="en-US" sz="1800" dirty="0" err="1"/>
              <a:t>dalam</a:t>
            </a:r>
            <a:r>
              <a:rPr lang="en-US" sz="1800" dirty="0"/>
              <a:t>   </a:t>
            </a:r>
            <a:r>
              <a:rPr lang="en-US" sz="1800" dirty="0" err="1"/>
              <a:t>cerita</a:t>
            </a:r>
            <a:r>
              <a:rPr lang="en-US" sz="1800" dirty="0"/>
              <a:t>   </a:t>
            </a:r>
            <a:r>
              <a:rPr lang="en-US" sz="1800" dirty="0" err="1"/>
              <a:t>tentang</a:t>
            </a:r>
            <a:r>
              <a:rPr lang="en-US" sz="1800" dirty="0"/>
              <a:t>   </a:t>
            </a:r>
            <a:r>
              <a:rPr lang="en-US" sz="1800" dirty="0" err="1"/>
              <a:t>dua</a:t>
            </a:r>
            <a:r>
              <a:rPr lang="en-US" sz="1800" dirty="0"/>
              <a:t>   orang   </a:t>
            </a:r>
            <a:r>
              <a:rPr lang="en-US" sz="1800" dirty="0" err="1"/>
              <a:t>murid</a:t>
            </a:r>
            <a:r>
              <a:rPr lang="en-US" sz="1800" dirty="0"/>
              <a:t> 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perjalanan</a:t>
            </a:r>
            <a:r>
              <a:rPr lang="en-US" sz="1800" dirty="0"/>
              <a:t>  </a:t>
            </a:r>
            <a:r>
              <a:rPr lang="en-US" sz="1800" dirty="0" err="1"/>
              <a:t>ke</a:t>
            </a:r>
            <a:r>
              <a:rPr lang="en-US" sz="1800" dirty="0"/>
              <a:t>  </a:t>
            </a:r>
            <a:r>
              <a:rPr lang="en-US" sz="1800" dirty="0" err="1" smtClean="0"/>
              <a:t>Emaus</a:t>
            </a:r>
            <a:r>
              <a:rPr lang="en-US" sz="1800" dirty="0" smtClean="0"/>
              <a:t>. </a:t>
            </a:r>
            <a:r>
              <a:rPr lang="en-US" sz="1800" dirty="0" err="1" smtClean="0"/>
              <a:t>Waktu</a:t>
            </a:r>
            <a:r>
              <a:rPr lang="en-US" sz="1800" dirty="0" smtClean="0"/>
              <a:t> 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 </a:t>
            </a:r>
            <a:r>
              <a:rPr lang="en-US" sz="1800" dirty="0" err="1"/>
              <a:t>sedang</a:t>
            </a:r>
            <a:r>
              <a:rPr lang="en-US" sz="1800" dirty="0"/>
              <a:t> 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bersama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,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 smtClean="0"/>
              <a:t>tersen-tuh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.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berkobar-kobar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berbicara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menerangkan</a:t>
            </a:r>
            <a:r>
              <a:rPr lang="en-US" sz="1800" dirty="0"/>
              <a:t> </a:t>
            </a:r>
            <a:r>
              <a:rPr lang="en-US" sz="1800" dirty="0" err="1"/>
              <a:t>Kitab</a:t>
            </a:r>
            <a:r>
              <a:rPr lang="en-US" sz="1800" dirty="0"/>
              <a:t> </a:t>
            </a:r>
            <a:r>
              <a:rPr lang="en-US" sz="1800" dirty="0" err="1"/>
              <a:t>Suci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smtClean="0"/>
              <a:t>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sabda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berjumpa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600" dirty="0" smtClean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tanda</a:t>
            </a:r>
            <a:endParaRPr lang="en-ID" sz="2200" dirty="0"/>
          </a:p>
          <a:p>
            <a:pPr marL="457200" lvl="1" indent="0">
              <a:buNone/>
            </a:pP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murid</a:t>
            </a:r>
            <a:r>
              <a:rPr lang="en-US" sz="1800" dirty="0"/>
              <a:t> </a:t>
            </a:r>
            <a:r>
              <a:rPr lang="en-US" sz="1800" dirty="0" err="1"/>
              <a:t>mengenal-Nya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 ”</a:t>
            </a:r>
            <a:r>
              <a:rPr lang="en-US" sz="1800" dirty="0" err="1"/>
              <a:t>memecah</a:t>
            </a:r>
            <a:r>
              <a:rPr lang="en-US" sz="1800" dirty="0"/>
              <a:t>- </a:t>
            </a:r>
            <a:r>
              <a:rPr lang="en-US" sz="1800" dirty="0" err="1"/>
              <a:t>mecahkan</a:t>
            </a:r>
            <a:r>
              <a:rPr lang="en-US" sz="1800" dirty="0"/>
              <a:t> roti”.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gereja</a:t>
            </a:r>
            <a:r>
              <a:rPr lang="en-US" sz="1800" dirty="0"/>
              <a:t> </a:t>
            </a:r>
            <a:r>
              <a:rPr lang="en-US" sz="1800" dirty="0" err="1"/>
              <a:t>diwujudkan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Sakrame</a:t>
            </a:r>
            <a:r>
              <a:rPr lang="en-US" sz="1800" dirty="0"/>
              <a:t> n </a:t>
            </a:r>
            <a:r>
              <a:rPr lang="en-US" sz="1800" dirty="0" err="1"/>
              <a:t>Ekaristi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seterusnya</a:t>
            </a:r>
            <a:r>
              <a:rPr lang="en-US" sz="1800" dirty="0"/>
              <a:t>,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/>
              <a:t>diri</a:t>
            </a:r>
            <a:r>
              <a:rPr lang="en-US" sz="1800" dirty="0"/>
              <a:t> -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Perayaan</a:t>
            </a:r>
            <a:r>
              <a:rPr lang="en-US" sz="1800" dirty="0"/>
              <a:t> </a:t>
            </a:r>
            <a:r>
              <a:rPr lang="en-US" sz="1800" dirty="0" err="1"/>
              <a:t>Ekaristi</a:t>
            </a:r>
            <a:endParaRPr lang="en-ID" sz="1800" dirty="0"/>
          </a:p>
          <a:p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/>
              <a:t>Roh</a:t>
            </a:r>
            <a:r>
              <a:rPr lang="en-US" sz="2200" dirty="0"/>
              <a:t> Kudus -</a:t>
            </a:r>
            <a:r>
              <a:rPr lang="en-US" sz="2200" dirty="0" err="1"/>
              <a:t>Nya</a:t>
            </a:r>
            <a:endParaRPr lang="en-ID" sz="2200" dirty="0"/>
          </a:p>
          <a:p>
            <a:pPr marL="457200" lvl="1" indent="0">
              <a:buNone/>
            </a:pP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hadir</a:t>
            </a:r>
            <a:r>
              <a:rPr lang="en-US" sz="1800" dirty="0"/>
              <a:t> </a:t>
            </a:r>
            <a:r>
              <a:rPr lang="en-US" sz="1800" dirty="0" err="1"/>
              <a:t>ditengah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murid-Nya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Roh-Nya.Sebagai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kehadiran</a:t>
            </a:r>
            <a:r>
              <a:rPr lang="en-US" sz="1800" dirty="0"/>
              <a:t> “</a:t>
            </a:r>
            <a:r>
              <a:rPr lang="en-US" sz="1800" dirty="0" err="1"/>
              <a:t>Roh</a:t>
            </a:r>
            <a:r>
              <a:rPr lang="en-US" sz="1800" dirty="0"/>
              <a:t>”,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menghembusi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 </a:t>
            </a:r>
            <a:r>
              <a:rPr lang="en-US" sz="1800" dirty="0" err="1"/>
              <a:t>kepa</a:t>
            </a:r>
            <a:r>
              <a:rPr lang="en-US" sz="1800" dirty="0"/>
              <a:t> da mere </a:t>
            </a:r>
            <a:r>
              <a:rPr lang="en-US" sz="1800" dirty="0" err="1"/>
              <a:t>ka</a:t>
            </a:r>
            <a:r>
              <a:rPr lang="en-US" sz="1800" dirty="0"/>
              <a:t>.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/>
              <a:t>seterusnya</a:t>
            </a:r>
            <a:r>
              <a:rPr lang="en-US" sz="1800" dirty="0"/>
              <a:t>  mere </a:t>
            </a:r>
            <a:r>
              <a:rPr lang="en-US" sz="1800" dirty="0" err="1"/>
              <a:t>ka</a:t>
            </a:r>
            <a:r>
              <a:rPr lang="en-US" sz="1800" dirty="0"/>
              <a:t>  </a:t>
            </a:r>
            <a:r>
              <a:rPr lang="en-US" sz="1800" dirty="0" err="1"/>
              <a:t>akan</a:t>
            </a:r>
            <a:r>
              <a:rPr lang="en-US" sz="1800" dirty="0"/>
              <a:t>  </a:t>
            </a:r>
            <a:r>
              <a:rPr lang="en-US" sz="1800" dirty="0" err="1"/>
              <a:t>terus</a:t>
            </a:r>
            <a:r>
              <a:rPr lang="en-US" sz="1800" dirty="0"/>
              <a:t>  </a:t>
            </a:r>
            <a:r>
              <a:rPr lang="en-US" sz="1800" dirty="0" err="1"/>
              <a:t>menjumpai</a:t>
            </a:r>
            <a:r>
              <a:rPr lang="en-US" sz="1800" dirty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melalu</a:t>
            </a:r>
            <a:r>
              <a:rPr lang="en-US" sz="1800" dirty="0"/>
              <a:t> </a:t>
            </a:r>
            <a:r>
              <a:rPr lang="en-US" sz="1800" dirty="0" err="1"/>
              <a:t>Roh-Nya</a:t>
            </a:r>
            <a:r>
              <a:rPr lang="en-US" sz="1200" dirty="0" smtClean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Kebangkitan</a:t>
            </a:r>
            <a:r>
              <a:rPr lang="en-US" sz="3200" dirty="0"/>
              <a:t> </a:t>
            </a:r>
            <a:r>
              <a:rPr lang="en-US" sz="3200" dirty="0" err="1"/>
              <a:t>Yesus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Melalui</a:t>
            </a:r>
            <a:r>
              <a:rPr lang="en-US" sz="2200" dirty="0" smtClean="0"/>
              <a:t>  </a:t>
            </a:r>
            <a:r>
              <a:rPr lang="en-US" sz="2200" dirty="0" err="1"/>
              <a:t>jabatan</a:t>
            </a:r>
            <a:r>
              <a:rPr lang="en-US" sz="2200" dirty="0"/>
              <a:t>  </a:t>
            </a:r>
            <a:r>
              <a:rPr lang="en-US" sz="2200" dirty="0" err="1"/>
              <a:t>kegembalaan</a:t>
            </a:r>
            <a:r>
              <a:rPr lang="en-US" sz="2200" dirty="0"/>
              <a:t>  </a:t>
            </a:r>
            <a:r>
              <a:rPr lang="en-US" sz="2200" dirty="0" err="1"/>
              <a:t>Petrus</a:t>
            </a:r>
            <a:r>
              <a:rPr lang="en-US" sz="2200" dirty="0"/>
              <a:t>  </a:t>
            </a:r>
            <a:r>
              <a:rPr lang="en-US" sz="2200" dirty="0" err="1"/>
              <a:t>dan</a:t>
            </a:r>
            <a:r>
              <a:rPr lang="en-US" sz="2200" dirty="0"/>
              <a:t>  </a:t>
            </a:r>
            <a:r>
              <a:rPr lang="en-US" sz="2200" dirty="0" err="1"/>
              <a:t>melalui</a:t>
            </a:r>
            <a:r>
              <a:rPr lang="en-US" sz="2200" dirty="0"/>
              <a:t>  </a:t>
            </a:r>
            <a:r>
              <a:rPr lang="en-US" sz="2200" dirty="0" err="1"/>
              <a:t>kuasa</a:t>
            </a:r>
            <a:r>
              <a:rPr lang="en-US" sz="2200" dirty="0"/>
              <a:t>  </a:t>
            </a:r>
            <a:r>
              <a:rPr lang="en-US" sz="2200" dirty="0" err="1"/>
              <a:t>apostolik</a:t>
            </a:r>
            <a:r>
              <a:rPr lang="en-US" sz="2200" dirty="0"/>
              <a:t> 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mengampuni</a:t>
            </a:r>
            <a:r>
              <a:rPr lang="en-US" sz="2200" dirty="0"/>
              <a:t>  </a:t>
            </a:r>
            <a:r>
              <a:rPr lang="en-US" sz="2200" dirty="0" err="1"/>
              <a:t>dosa</a:t>
            </a:r>
            <a:r>
              <a:rPr lang="en-US" sz="2200" dirty="0"/>
              <a:t>  </a:t>
            </a:r>
            <a:r>
              <a:rPr lang="en-US" sz="2200" dirty="0" err="1"/>
              <a:t>Tuhan</a:t>
            </a:r>
            <a:r>
              <a:rPr lang="en-US" sz="2200" dirty="0"/>
              <a:t>  yang  </a:t>
            </a:r>
            <a:r>
              <a:rPr lang="en-US" sz="2200" dirty="0" err="1"/>
              <a:t>telah</a:t>
            </a:r>
            <a:r>
              <a:rPr lang="en-US" sz="2200" dirty="0"/>
              <a:t>  </a:t>
            </a:r>
            <a:r>
              <a:rPr lang="en-US" sz="2200" dirty="0" err="1"/>
              <a:t>bangkit</a:t>
            </a:r>
            <a:r>
              <a:rPr lang="en-US" sz="2200" dirty="0"/>
              <a:t>  </a:t>
            </a:r>
            <a:r>
              <a:rPr lang="en-US" sz="2200" dirty="0" err="1"/>
              <a:t>itu</a:t>
            </a:r>
            <a:r>
              <a:rPr lang="en-US" sz="2200" dirty="0"/>
              <a:t>  </a:t>
            </a:r>
            <a:r>
              <a:rPr lang="en-US" sz="2200" dirty="0" err="1"/>
              <a:t>tetap</a:t>
            </a:r>
            <a:r>
              <a:rPr lang="en-US" sz="2200" dirty="0"/>
              <a:t>  </a:t>
            </a:r>
            <a:r>
              <a:rPr lang="en-US" sz="2200" dirty="0" err="1"/>
              <a:t>hadir</a:t>
            </a:r>
            <a:r>
              <a:rPr lang="en-US" sz="2200" dirty="0"/>
              <a:t>  </a:t>
            </a:r>
            <a:r>
              <a:rPr lang="en-US" sz="2200" dirty="0" err="1" smtClean="0"/>
              <a:t>ditengah-tengah</a:t>
            </a:r>
            <a:r>
              <a:rPr lang="en-US" sz="2200" dirty="0" smtClean="0"/>
              <a:t> </a:t>
            </a:r>
            <a:r>
              <a:rPr lang="en-US" sz="2200" dirty="0" err="1"/>
              <a:t>umat-Nya</a:t>
            </a:r>
            <a:r>
              <a:rPr lang="en-US" sz="1600" dirty="0"/>
              <a:t>.</a:t>
            </a:r>
            <a:endParaRPr lang="en-ID" sz="1600" dirty="0"/>
          </a:p>
          <a:p>
            <a:pPr marL="457200" lvl="1" indent="0">
              <a:buNone/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orang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 </a:t>
            </a:r>
            <a:r>
              <a:rPr lang="en-US" sz="1800" dirty="0" err="1"/>
              <a:t>mengalami</a:t>
            </a:r>
            <a:r>
              <a:rPr lang="en-US" sz="1800" dirty="0"/>
              <a:t>  </a:t>
            </a:r>
            <a:r>
              <a:rPr lang="en-US" sz="1800" dirty="0" err="1" smtClean="0"/>
              <a:t>kehadiran</a:t>
            </a:r>
            <a:r>
              <a:rPr lang="en-US" sz="1800" dirty="0" smtClean="0"/>
              <a:t>  </a:t>
            </a:r>
            <a:r>
              <a:rPr lang="en-US" sz="1800" dirty="0" err="1" smtClean="0"/>
              <a:t>Yesus</a:t>
            </a:r>
            <a:r>
              <a:rPr lang="en-US" sz="1800" dirty="0"/>
              <a:t>,  </a:t>
            </a:r>
            <a:r>
              <a:rPr lang="en-US" sz="1800" dirty="0" err="1" smtClean="0"/>
              <a:t>sebab</a:t>
            </a:r>
            <a:r>
              <a:rPr lang="en-US" sz="1800" dirty="0" smtClean="0"/>
              <a:t>  </a:t>
            </a:r>
            <a:r>
              <a:rPr lang="en-US" sz="1800" dirty="0" err="1" smtClean="0"/>
              <a:t>untuk</a:t>
            </a:r>
            <a:r>
              <a:rPr lang="en-ID" sz="1800" dirty="0"/>
              <a:t> </a:t>
            </a:r>
            <a:r>
              <a:rPr lang="en-US" sz="1800" dirty="0" err="1" smtClean="0"/>
              <a:t>mengenal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 smtClean="0"/>
              <a:t>kehadiran</a:t>
            </a:r>
            <a:r>
              <a:rPr lang="en-US" sz="1800" dirty="0" smtClean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iman</a:t>
            </a:r>
            <a:r>
              <a:rPr lang="en-US" sz="1800" dirty="0"/>
              <a:t>. Para </a:t>
            </a:r>
            <a:r>
              <a:rPr lang="en-US" sz="1800" dirty="0" err="1"/>
              <a:t>murid</a:t>
            </a:r>
            <a:r>
              <a:rPr lang="en-US" sz="1800" dirty="0"/>
              <a:t> yang  </a:t>
            </a:r>
            <a:r>
              <a:rPr lang="en-US" sz="1800" dirty="0" err="1"/>
              <a:t>menuju</a:t>
            </a:r>
            <a:r>
              <a:rPr lang="en-US" sz="1800" dirty="0"/>
              <a:t> </a:t>
            </a:r>
            <a:r>
              <a:rPr lang="en-US" sz="1800" dirty="0" err="1"/>
              <a:t>Emaus</a:t>
            </a:r>
            <a:r>
              <a:rPr lang="en-US" sz="1800" dirty="0"/>
              <a:t>  </a:t>
            </a:r>
            <a:r>
              <a:rPr lang="en-US" sz="1800" dirty="0" err="1"/>
              <a:t>mengenal</a:t>
            </a:r>
            <a:r>
              <a:rPr lang="en-US" sz="1800" dirty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 </a:t>
            </a:r>
            <a:r>
              <a:rPr lang="en-US" sz="1800" dirty="0" err="1"/>
              <a:t>mereka</a:t>
            </a:r>
            <a:r>
              <a:rPr lang="en-US" sz="1800" dirty="0"/>
              <a:t>  </a:t>
            </a:r>
            <a:r>
              <a:rPr lang="en-US" sz="1800" dirty="0" err="1"/>
              <a:t>mulai</a:t>
            </a:r>
            <a:r>
              <a:rPr lang="en-US" sz="1800" dirty="0"/>
              <a:t>  </a:t>
            </a:r>
            <a:r>
              <a:rPr lang="en-US" sz="1800" dirty="0" err="1"/>
              <a:t>membuka</a:t>
            </a:r>
            <a:r>
              <a:rPr lang="en-US" sz="1800" dirty="0"/>
              <a:t>  </a:t>
            </a:r>
            <a:r>
              <a:rPr lang="en-US" sz="1800" dirty="0" err="1"/>
              <a:t>hati</a:t>
            </a:r>
            <a:r>
              <a:rPr lang="en-US" sz="1800" dirty="0"/>
              <a:t> 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sabda-Nya</a:t>
            </a:r>
            <a:r>
              <a:rPr lang="en-US" sz="1800" dirty="0"/>
              <a:t>.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kepala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iman</a:t>
            </a:r>
            <a:r>
              <a:rPr lang="en-US" sz="1800" dirty="0"/>
              <a:t> yang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 smtClean="0"/>
              <a:t>pengenalan</a:t>
            </a:r>
            <a:r>
              <a:rPr lang="en-US" sz="1800" dirty="0" smtClean="0"/>
              <a:t> </a:t>
            </a:r>
            <a:r>
              <a:rPr lang="en-US" sz="1800" dirty="0"/>
              <a:t>yang  </a:t>
            </a:r>
            <a:r>
              <a:rPr lang="en-US" sz="1800" dirty="0" err="1"/>
              <a:t>sebenarnya</a:t>
            </a:r>
            <a:r>
              <a:rPr lang="en-US" sz="1800" dirty="0"/>
              <a:t>. </a:t>
            </a:r>
            <a:r>
              <a:rPr lang="en-US" sz="1800" dirty="0" err="1"/>
              <a:t>Bahkan</a:t>
            </a:r>
            <a:r>
              <a:rPr lang="en-US" sz="1800" dirty="0"/>
              <a:t> Thomas  yang   “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percaya</a:t>
            </a:r>
            <a:r>
              <a:rPr lang="en-US" sz="1800" dirty="0"/>
              <a:t>” </a:t>
            </a:r>
            <a:r>
              <a:rPr lang="en-US" sz="1800" dirty="0" err="1"/>
              <a:t>sebetulnya</a:t>
            </a:r>
            <a:r>
              <a:rPr lang="en-US" sz="1800" dirty="0"/>
              <a:t>  orang  yang </a:t>
            </a:r>
            <a:r>
              <a:rPr lang="en-US" sz="1800" dirty="0" err="1"/>
              <a:t>bersedia</a:t>
            </a:r>
            <a:r>
              <a:rPr lang="en-US" sz="1800" dirty="0"/>
              <a:t>  </a:t>
            </a:r>
            <a:r>
              <a:rPr lang="en-US" sz="1800" dirty="0" err="1"/>
              <a:t>menye</a:t>
            </a:r>
            <a:r>
              <a:rPr lang="en-US" sz="1800" dirty="0"/>
              <a:t> </a:t>
            </a:r>
            <a:r>
              <a:rPr lang="en-US" sz="1800" dirty="0" err="1"/>
              <a:t>rahkan</a:t>
            </a:r>
            <a:r>
              <a:rPr lang="en-US" sz="1800" dirty="0"/>
              <a:t>  </a:t>
            </a:r>
            <a:r>
              <a:rPr lang="en-US" sz="1800" dirty="0" err="1"/>
              <a:t>diri</a:t>
            </a:r>
            <a:r>
              <a:rPr lang="en-US" sz="1800" dirty="0"/>
              <a:t>  </a:t>
            </a:r>
            <a:r>
              <a:rPr lang="en-US" sz="1800" dirty="0" err="1"/>
              <a:t>kepada</a:t>
            </a:r>
            <a:r>
              <a:rPr lang="en-US" sz="1800" dirty="0"/>
              <a:t>  </a:t>
            </a:r>
            <a:r>
              <a:rPr lang="en-US" sz="1800" dirty="0" err="1"/>
              <a:t>Kristus</a:t>
            </a:r>
            <a:r>
              <a:rPr lang="en-US" sz="1800" dirty="0"/>
              <a:t> </a:t>
            </a:r>
            <a:r>
              <a:rPr lang="en-US" sz="1800" dirty="0" smtClean="0"/>
              <a:t>. </a:t>
            </a:r>
            <a:r>
              <a:rPr lang="en-US" sz="1800" dirty="0" err="1" smtClean="0"/>
              <a:t>Maksud</a:t>
            </a:r>
            <a:r>
              <a:rPr lang="en-US" sz="1800" dirty="0" smtClean="0"/>
              <a:t>  </a:t>
            </a:r>
            <a:r>
              <a:rPr lang="en-US" sz="1800" dirty="0" err="1" smtClean="0"/>
              <a:t>cerita</a:t>
            </a:r>
            <a:r>
              <a:rPr lang="en-US" sz="1800" dirty="0" smtClean="0"/>
              <a:t> </a:t>
            </a:r>
            <a:r>
              <a:rPr lang="en-US" sz="1800" dirty="0" err="1"/>
              <a:t>penampakan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Thomas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menyerahkan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boleh</a:t>
            </a:r>
            <a:r>
              <a:rPr lang="en-US" sz="1800" dirty="0"/>
              <a:t>  </a:t>
            </a:r>
            <a:r>
              <a:rPr lang="en-US" sz="1800" dirty="0" err="1"/>
              <a:t>merasa</a:t>
            </a:r>
            <a:r>
              <a:rPr lang="en-US" sz="1800" dirty="0"/>
              <a:t>  </a:t>
            </a:r>
            <a:r>
              <a:rPr lang="en-US" sz="1800" dirty="0" err="1"/>
              <a:t>pasti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yakin</a:t>
            </a:r>
            <a:r>
              <a:rPr lang="en-US" sz="1800" dirty="0"/>
              <a:t>  </a:t>
            </a:r>
            <a:r>
              <a:rPr lang="en-US" sz="1800" dirty="0" err="1"/>
              <a:t>akan</a:t>
            </a:r>
            <a:r>
              <a:rPr lang="en-US" sz="1800" dirty="0"/>
              <a:t>  </a:t>
            </a:r>
            <a:r>
              <a:rPr lang="en-US" sz="1800" dirty="0" err="1" smtClean="0"/>
              <a:t>kehadiran-Nya</a:t>
            </a:r>
            <a:r>
              <a:rPr lang="en-US" sz="1800" dirty="0"/>
              <a:t>,  </a:t>
            </a:r>
            <a:r>
              <a:rPr lang="en-US" sz="1800" dirty="0" err="1"/>
              <a:t>meskipun</a:t>
            </a:r>
            <a:r>
              <a:rPr lang="en-US" sz="1800" dirty="0"/>
              <a:t>  </a:t>
            </a:r>
            <a:r>
              <a:rPr lang="en-US" sz="1800" dirty="0" err="1"/>
              <a:t>ia</a:t>
            </a:r>
            <a:r>
              <a:rPr lang="en-US" sz="1800" dirty="0"/>
              <a:t> 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.</a:t>
            </a:r>
            <a:endParaRPr lang="en-ID" sz="1800" dirty="0"/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Makna</a:t>
            </a:r>
            <a:r>
              <a:rPr lang="en-US" sz="2800" b="1" dirty="0"/>
              <a:t> </a:t>
            </a:r>
            <a:r>
              <a:rPr lang="en-US" sz="2800" b="1" dirty="0" err="1"/>
              <a:t>kebangkitan</a:t>
            </a:r>
            <a:r>
              <a:rPr lang="en-US" sz="2800" b="1" dirty="0"/>
              <a:t> </a:t>
            </a:r>
            <a:r>
              <a:rPr lang="en-US" sz="2800" b="1" dirty="0" err="1"/>
              <a:t>Yesus</a:t>
            </a:r>
            <a:r>
              <a:rPr lang="en-US" sz="2800" b="1" dirty="0"/>
              <a:t> </a:t>
            </a:r>
            <a:r>
              <a:rPr lang="en-US" sz="2800" b="1" dirty="0" err="1"/>
              <a:t>bagi</a:t>
            </a:r>
            <a:r>
              <a:rPr lang="en-US" sz="2800" b="1" dirty="0"/>
              <a:t> </a:t>
            </a:r>
            <a:r>
              <a:rPr lang="en-US" sz="2800" b="1" dirty="0" err="1" smtClean="0"/>
              <a:t>kita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Kebangkitan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mensahkan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melegitimasi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diajarkan-Nya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, </a:t>
            </a:r>
            <a:r>
              <a:rPr lang="en-US" dirty="0" err="1"/>
              <a:t>terpenuhilah</a:t>
            </a:r>
            <a:r>
              <a:rPr lang="en-US" dirty="0"/>
              <a:t> </a:t>
            </a:r>
            <a:r>
              <a:rPr lang="en-US" dirty="0" err="1" smtClean="0"/>
              <a:t>janji-janji</a:t>
            </a:r>
            <a:r>
              <a:rPr lang="en-US" dirty="0" smtClean="0"/>
              <a:t> </a:t>
            </a:r>
            <a:r>
              <a:rPr lang="en-US" dirty="0" err="1"/>
              <a:t>Perjanjian</a:t>
            </a:r>
            <a:r>
              <a:rPr lang="en-US" dirty="0"/>
              <a:t> Lama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hidup-Nya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kebangkitan</a:t>
            </a:r>
            <a:r>
              <a:rPr lang="en-US" dirty="0" smtClean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/>
              <a:t>terpenuhilah</a:t>
            </a:r>
            <a:r>
              <a:rPr lang="en-US" dirty="0"/>
              <a:t> </a:t>
            </a:r>
            <a:r>
              <a:rPr lang="en-US" dirty="0" err="1" smtClean="0"/>
              <a:t>nubuat-nubuat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/>
              <a:t>Lama.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Kebangkitan</a:t>
            </a:r>
            <a:r>
              <a:rPr lang="en-US" dirty="0" smtClean="0"/>
              <a:t> </a:t>
            </a:r>
            <a:r>
              <a:rPr lang="en-US" dirty="0" err="1"/>
              <a:t>menegaskan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-Allah-an </a:t>
            </a:r>
            <a:r>
              <a:rPr lang="en-US" dirty="0" err="1"/>
              <a:t>Yesus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“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meninggikan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barulah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Akulah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” </a:t>
            </a:r>
            <a:r>
              <a:rPr lang="en-US" dirty="0" smtClean="0"/>
              <a:t>.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sungguh-sungguh</a:t>
            </a:r>
            <a:r>
              <a:rPr lang="en-US" dirty="0"/>
              <a:t> Putra Allah.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penjelmaan</a:t>
            </a:r>
            <a:r>
              <a:rPr lang="en-US" dirty="0"/>
              <a:t> Putra Allah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Rahasia</a:t>
            </a:r>
            <a:r>
              <a:rPr lang="en-US" dirty="0" smtClean="0"/>
              <a:t>  </a:t>
            </a:r>
            <a:r>
              <a:rPr lang="en-US" dirty="0" err="1"/>
              <a:t>paskah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 </a:t>
            </a:r>
            <a:r>
              <a:rPr lang="en-US" dirty="0" err="1"/>
              <a:t>dua</a:t>
            </a:r>
            <a:r>
              <a:rPr lang="en-US" dirty="0"/>
              <a:t> 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: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kematian-Nya</a:t>
            </a:r>
            <a:r>
              <a:rPr lang="en-US" dirty="0"/>
              <a:t> 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 smtClean="0"/>
              <a:t>mem-bebaskan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kebangkitan-Nya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hidupan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 </a:t>
            </a:r>
            <a:r>
              <a:rPr lang="en-US" dirty="0" err="1"/>
              <a:t>rahmat</a:t>
            </a:r>
            <a:r>
              <a:rPr lang="en-US" dirty="0"/>
              <a:t>   </a:t>
            </a:r>
            <a:r>
              <a:rPr lang="en-US" dirty="0" smtClean="0"/>
              <a:t>Allah,  </a:t>
            </a:r>
            <a:r>
              <a:rPr lang="en-US" dirty="0" err="1"/>
              <a:t>supaya</a:t>
            </a:r>
            <a:r>
              <a:rPr lang="en-US" dirty="0"/>
              <a:t>  </a:t>
            </a:r>
            <a:r>
              <a:rPr lang="en-US" dirty="0" err="1" smtClean="0"/>
              <a:t>seperti</a:t>
            </a:r>
            <a:r>
              <a:rPr lang="en-US" dirty="0" smtClean="0"/>
              <a:t>  </a:t>
            </a:r>
            <a:r>
              <a:rPr lang="en-US" dirty="0" err="1" smtClean="0"/>
              <a:t>Kristus</a:t>
            </a:r>
            <a:r>
              <a:rPr lang="en-US" dirty="0" smtClean="0"/>
              <a:t> 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/>
              <a:t>orang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Kebangkitan</a:t>
            </a:r>
            <a:r>
              <a:rPr lang="en-US" dirty="0" smtClean="0"/>
              <a:t>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dasar</a:t>
            </a:r>
            <a:r>
              <a:rPr lang="en-US" dirty="0"/>
              <a:t>  </a:t>
            </a:r>
            <a:r>
              <a:rPr lang="en-US" dirty="0" err="1"/>
              <a:t>kebangkitan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yang 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datang</a:t>
            </a:r>
            <a:r>
              <a:rPr lang="en-US" dirty="0"/>
              <a:t>. “</a:t>
            </a:r>
            <a:r>
              <a:rPr lang="en-US" dirty="0" err="1"/>
              <a:t>Kristus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orang </a:t>
            </a:r>
            <a:r>
              <a:rPr lang="en-US" dirty="0" err="1"/>
              <a:t>mati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yang </a:t>
            </a:r>
            <a:r>
              <a:rPr lang="en-US" dirty="0" err="1" smtClean="0"/>
              <a:t>sulung</a:t>
            </a:r>
            <a:r>
              <a:rPr lang="en-US" dirty="0" smtClean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kebang-kitan-Nya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kemuliaan</a:t>
            </a:r>
            <a:r>
              <a:rPr lang="en-US" dirty="0"/>
              <a:t> </a:t>
            </a:r>
            <a:r>
              <a:rPr lang="en-US" dirty="0" err="1"/>
              <a:t>Ilahi</a:t>
            </a:r>
            <a:r>
              <a:rPr lang="en-US" dirty="0"/>
              <a:t>. </a:t>
            </a:r>
            <a:r>
              <a:rPr lang="en-US" dirty="0" err="1"/>
              <a:t>Kebangkitan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 smtClean="0"/>
              <a:t>ke-penuhan</a:t>
            </a:r>
            <a:r>
              <a:rPr lang="en-US" dirty="0" smtClean="0"/>
              <a:t>  </a:t>
            </a:r>
            <a:r>
              <a:rPr lang="en-US" dirty="0" err="1"/>
              <a:t>hidup-Nya</a:t>
            </a:r>
            <a:r>
              <a:rPr lang="en-US" dirty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diwartakan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ha-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kepenuhan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terutama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 smtClean="0"/>
              <a:t>kese-lamatan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/>
              <a:t>. 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kebangkitan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diwartakan</a:t>
            </a:r>
            <a:r>
              <a:rPr lang="en-US" dirty="0"/>
              <a:t>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ALLAH TRITUNGGAL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548680"/>
            <a:ext cx="8352928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b="1" dirty="0"/>
              <a:t>C.   ALLAH TRITUNGGAL</a:t>
            </a:r>
            <a:endParaRPr lang="en-ID" sz="5500" dirty="0"/>
          </a:p>
          <a:p>
            <a:r>
              <a:rPr lang="en-US" sz="4500" b="1" dirty="0" err="1"/>
              <a:t>Tritunggal</a:t>
            </a:r>
            <a:r>
              <a:rPr lang="en-US" sz="4500" b="1" dirty="0"/>
              <a:t> </a:t>
            </a:r>
            <a:r>
              <a:rPr lang="en-US" sz="4500" dirty="0" err="1"/>
              <a:t>atau</a:t>
            </a:r>
            <a:r>
              <a:rPr lang="en-US" sz="4500" dirty="0"/>
              <a:t> </a:t>
            </a:r>
            <a:r>
              <a:rPr lang="en-US" sz="4500" b="1" dirty="0" err="1"/>
              <a:t>Trinitas</a:t>
            </a:r>
            <a:r>
              <a:rPr lang="en-US" sz="4500" b="1" dirty="0"/>
              <a:t> </a:t>
            </a:r>
            <a:r>
              <a:rPr lang="en-US" sz="4500" dirty="0" err="1"/>
              <a:t>adalah</a:t>
            </a:r>
            <a:r>
              <a:rPr lang="en-US" sz="4500" dirty="0"/>
              <a:t> </a:t>
            </a:r>
            <a:r>
              <a:rPr lang="en-US" sz="4500" dirty="0" err="1"/>
              <a:t>doktrin</a:t>
            </a:r>
            <a:r>
              <a:rPr lang="en-US" sz="4500" dirty="0"/>
              <a:t> </a:t>
            </a:r>
            <a:r>
              <a:rPr lang="en-US" sz="4500" dirty="0" err="1"/>
              <a:t>Iman</a:t>
            </a:r>
            <a:r>
              <a:rPr lang="en-US" sz="4500" dirty="0"/>
              <a:t> Kristen yang </a:t>
            </a:r>
            <a:r>
              <a:rPr lang="en-US" sz="4500" dirty="0" err="1"/>
              <a:t>mengakui</a:t>
            </a:r>
            <a:r>
              <a:rPr lang="en-US" sz="4500" dirty="0"/>
              <a:t> </a:t>
            </a:r>
            <a:r>
              <a:rPr lang="en-US" sz="4500" dirty="0" err="1"/>
              <a:t>satu</a:t>
            </a:r>
            <a:r>
              <a:rPr lang="en-US" sz="4500" dirty="0"/>
              <a:t> Allah </a:t>
            </a:r>
            <a:r>
              <a:rPr lang="en-US" sz="4500" dirty="0" smtClean="0"/>
              <a:t>yang</a:t>
            </a:r>
            <a:r>
              <a:rPr lang="en-ID" sz="4500" dirty="0"/>
              <a:t> </a:t>
            </a:r>
            <a:r>
              <a:rPr lang="en-US" sz="4500" dirty="0" err="1" smtClean="0"/>
              <a:t>Esa</a:t>
            </a:r>
            <a:r>
              <a:rPr lang="en-US" sz="4500" dirty="0"/>
              <a:t>, </a:t>
            </a:r>
            <a:r>
              <a:rPr lang="en-US" sz="4500" dirty="0" err="1"/>
              <a:t>namun</a:t>
            </a:r>
            <a:r>
              <a:rPr lang="en-US" sz="4500" dirty="0"/>
              <a:t> </a:t>
            </a:r>
            <a:r>
              <a:rPr lang="en-US" sz="4500" dirty="0" err="1"/>
              <a:t>hadir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Tiga</a:t>
            </a:r>
            <a:r>
              <a:rPr lang="en-US" sz="4500" dirty="0"/>
              <a:t> </a:t>
            </a:r>
            <a:r>
              <a:rPr lang="en-US" sz="4500" dirty="0" err="1"/>
              <a:t>Pribadi</a:t>
            </a:r>
            <a:r>
              <a:rPr lang="en-US" sz="4500" dirty="0"/>
              <a:t>: </a:t>
            </a:r>
            <a:r>
              <a:rPr lang="en-US" sz="4500" dirty="0" smtClean="0"/>
              <a:t>Allah </a:t>
            </a:r>
            <a:r>
              <a:rPr lang="en-US" sz="4500" dirty="0" err="1"/>
              <a:t>Bapa</a:t>
            </a:r>
            <a:r>
              <a:rPr lang="en-US" sz="4500" dirty="0"/>
              <a:t> 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Putera</a:t>
            </a:r>
            <a:r>
              <a:rPr lang="en-US" sz="4500" dirty="0"/>
              <a:t> 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Roh</a:t>
            </a:r>
            <a:r>
              <a:rPr lang="en-US" sz="4500" dirty="0"/>
              <a:t> </a:t>
            </a:r>
            <a:r>
              <a:rPr lang="en-US" sz="4500" dirty="0" smtClean="0"/>
              <a:t>Kudus.  </a:t>
            </a:r>
            <a:r>
              <a:rPr lang="en-US" sz="4500" dirty="0" err="1" smtClean="0"/>
              <a:t>Ketiga-nya</a:t>
            </a:r>
            <a:r>
              <a:rPr lang="en-US" sz="4500" dirty="0" smtClean="0"/>
              <a:t>  </a:t>
            </a:r>
            <a:r>
              <a:rPr lang="en-US" sz="4500" dirty="0" err="1" smtClean="0"/>
              <a:t>memiliki</a:t>
            </a:r>
            <a:r>
              <a:rPr lang="en-US" sz="4500" dirty="0" smtClean="0"/>
              <a:t> </a:t>
            </a:r>
            <a:r>
              <a:rPr lang="en-US" sz="4500" dirty="0" err="1" smtClean="0"/>
              <a:t>kesamaan</a:t>
            </a:r>
            <a:r>
              <a:rPr lang="en-US" sz="4500" dirty="0" smtClean="0"/>
              <a:t> </a:t>
            </a:r>
            <a:r>
              <a:rPr lang="en-US" sz="4500" dirty="0" err="1" smtClean="0"/>
              <a:t>esensi</a:t>
            </a:r>
            <a:r>
              <a:rPr lang="en-US" sz="4500" dirty="0" smtClean="0"/>
              <a:t>,  </a:t>
            </a:r>
            <a:r>
              <a:rPr lang="en-US" sz="4500" dirty="0" err="1" smtClean="0"/>
              <a:t>kesamaan</a:t>
            </a:r>
            <a:r>
              <a:rPr lang="en-US" sz="4500" dirty="0" smtClean="0"/>
              <a:t>  </a:t>
            </a:r>
            <a:r>
              <a:rPr lang="en-US" sz="4500" dirty="0" err="1" smtClean="0"/>
              <a:t>kedudukan</a:t>
            </a:r>
            <a:r>
              <a:rPr lang="en-US" sz="4500" dirty="0" smtClean="0"/>
              <a:t>,  </a:t>
            </a:r>
            <a:r>
              <a:rPr lang="en-US" sz="4500" dirty="0" err="1" smtClean="0"/>
              <a:t>kesamaan</a:t>
            </a:r>
            <a:r>
              <a:rPr lang="en-US" sz="4500" dirty="0" smtClean="0"/>
              <a:t> </a:t>
            </a:r>
            <a:r>
              <a:rPr lang="en-US" sz="4500" dirty="0" err="1" smtClean="0"/>
              <a:t>kuasa</a:t>
            </a:r>
            <a:r>
              <a:rPr lang="en-US" sz="4500" dirty="0" smtClean="0"/>
              <a:t>, 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 smtClean="0"/>
              <a:t>kesamaan</a:t>
            </a:r>
            <a:r>
              <a:rPr lang="en-US" sz="4500" dirty="0" smtClean="0"/>
              <a:t> </a:t>
            </a:r>
            <a:r>
              <a:rPr lang="en-US" sz="4500" dirty="0" err="1" smtClean="0"/>
              <a:t>kemuliaan</a:t>
            </a:r>
            <a:r>
              <a:rPr lang="en-US" sz="4500" dirty="0" smtClean="0"/>
              <a:t>. </a:t>
            </a:r>
          </a:p>
          <a:p>
            <a:r>
              <a:rPr lang="en-US" sz="4500" dirty="0" err="1" smtClean="0"/>
              <a:t>Istilah</a:t>
            </a:r>
            <a:r>
              <a:rPr lang="en-US" sz="4500" dirty="0" smtClean="0"/>
              <a:t> </a:t>
            </a:r>
            <a:r>
              <a:rPr lang="en-US" sz="4500" b="1" dirty="0" err="1"/>
              <a:t>Tritunggal</a:t>
            </a:r>
            <a:r>
              <a:rPr lang="en-US" sz="4500" b="1" dirty="0"/>
              <a:t>  </a:t>
            </a:r>
            <a:r>
              <a:rPr lang="en-US" sz="4500" dirty="0" err="1" smtClean="0"/>
              <a:t>mengandung</a:t>
            </a:r>
            <a:r>
              <a:rPr lang="en-US" sz="4500" dirty="0" smtClean="0"/>
              <a:t>  </a:t>
            </a:r>
            <a:r>
              <a:rPr lang="en-US" sz="4500" dirty="0" err="1"/>
              <a:t>arti</a:t>
            </a:r>
            <a:r>
              <a:rPr lang="en-US" sz="4500" dirty="0"/>
              <a:t>  </a:t>
            </a:r>
            <a:r>
              <a:rPr lang="en-US" sz="4500" dirty="0" err="1"/>
              <a:t>tiga</a:t>
            </a:r>
            <a:r>
              <a:rPr lang="en-US" sz="4500" dirty="0"/>
              <a:t> </a:t>
            </a:r>
            <a:r>
              <a:rPr lang="en-US" sz="4500" dirty="0" err="1"/>
              <a:t>Pribadi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satu</a:t>
            </a:r>
            <a:r>
              <a:rPr lang="en-US" sz="4500" dirty="0"/>
              <a:t> </a:t>
            </a:r>
            <a:r>
              <a:rPr lang="en-US" sz="4500" dirty="0" err="1"/>
              <a:t>kesatuan</a:t>
            </a:r>
            <a:r>
              <a:rPr lang="en-US" sz="4500" dirty="0"/>
              <a:t> </a:t>
            </a:r>
            <a:r>
              <a:rPr lang="en-US" sz="4500" dirty="0" err="1"/>
              <a:t>esensi</a:t>
            </a:r>
            <a:r>
              <a:rPr lang="en-US" sz="4500" dirty="0"/>
              <a:t> Allah. </a:t>
            </a:r>
            <a:endParaRPr lang="en-US" sz="4500" dirty="0" smtClean="0"/>
          </a:p>
          <a:p>
            <a:r>
              <a:rPr lang="en-US" sz="4500" dirty="0" err="1" smtClean="0"/>
              <a:t>Sejak</a:t>
            </a:r>
            <a:r>
              <a:rPr lang="en-US" sz="4500" dirty="0" smtClean="0"/>
              <a:t> </a:t>
            </a:r>
            <a:r>
              <a:rPr lang="en-US" sz="4500" dirty="0" err="1" smtClean="0"/>
              <a:t>awal</a:t>
            </a:r>
            <a:r>
              <a:rPr lang="en-US" sz="4500" dirty="0" smtClean="0"/>
              <a:t> </a:t>
            </a:r>
            <a:r>
              <a:rPr lang="en-US" sz="4500" dirty="0" err="1" smtClean="0"/>
              <a:t>abad</a:t>
            </a:r>
            <a:r>
              <a:rPr lang="en-US" sz="4500" dirty="0" smtClean="0"/>
              <a:t>   </a:t>
            </a:r>
            <a:r>
              <a:rPr lang="en-US" sz="4500" dirty="0" err="1"/>
              <a:t>ketiga</a:t>
            </a:r>
            <a:r>
              <a:rPr lang="en-US" sz="4500" dirty="0"/>
              <a:t>  </a:t>
            </a:r>
            <a:r>
              <a:rPr lang="en-US" sz="4500" dirty="0" err="1" smtClean="0"/>
              <a:t>doktrin</a:t>
            </a:r>
            <a:r>
              <a:rPr lang="en-US" sz="4500" dirty="0" smtClean="0"/>
              <a:t> </a:t>
            </a:r>
            <a:r>
              <a:rPr lang="en-US" sz="4500" dirty="0" err="1" smtClean="0"/>
              <a:t>Tritunggal</a:t>
            </a:r>
            <a:r>
              <a:rPr lang="en-US" sz="4500" dirty="0" smtClean="0"/>
              <a:t>  </a:t>
            </a:r>
            <a:r>
              <a:rPr lang="en-US" sz="4500" dirty="0" err="1"/>
              <a:t>telah</a:t>
            </a:r>
            <a:r>
              <a:rPr lang="en-US" sz="4500" dirty="0"/>
              <a:t>  </a:t>
            </a:r>
            <a:r>
              <a:rPr lang="en-US" sz="4500" dirty="0" err="1" smtClean="0"/>
              <a:t>dinyatakan</a:t>
            </a:r>
            <a:r>
              <a:rPr lang="en-US" sz="4500" dirty="0" smtClean="0"/>
              <a:t>  </a:t>
            </a:r>
            <a:r>
              <a:rPr lang="en-US" sz="4500" dirty="0" err="1" smtClean="0"/>
              <a:t>sebagai</a:t>
            </a:r>
            <a:r>
              <a:rPr lang="en-US" sz="4500" dirty="0" smtClean="0"/>
              <a:t>   </a:t>
            </a:r>
            <a:r>
              <a:rPr lang="en-US" sz="4500" dirty="0"/>
              <a:t>"</a:t>
            </a:r>
            <a:r>
              <a:rPr lang="en-US" sz="4500" dirty="0" err="1"/>
              <a:t>Satu</a:t>
            </a:r>
            <a:r>
              <a:rPr lang="en-US" sz="4500" dirty="0"/>
              <a:t> </a:t>
            </a:r>
            <a:r>
              <a:rPr lang="en-US" sz="4500" dirty="0" err="1" smtClean="0"/>
              <a:t>keberadaan</a:t>
            </a:r>
            <a:r>
              <a:rPr lang="en-US" sz="4500" dirty="0" smtClean="0"/>
              <a:t> Allah </a:t>
            </a:r>
            <a:r>
              <a:rPr lang="en-US" sz="4500" dirty="0"/>
              <a:t>di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tiga</a:t>
            </a:r>
            <a:r>
              <a:rPr lang="en-US" sz="4500" dirty="0"/>
              <a:t> </a:t>
            </a:r>
            <a:r>
              <a:rPr lang="en-US" sz="4500" dirty="0" err="1"/>
              <a:t>Pribadi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satu</a:t>
            </a:r>
            <a:r>
              <a:rPr lang="en-US" sz="4500" dirty="0"/>
              <a:t> </a:t>
            </a:r>
            <a:r>
              <a:rPr lang="en-US" sz="4500" dirty="0" err="1"/>
              <a:t>substansi</a:t>
            </a:r>
            <a:r>
              <a:rPr lang="en-US" sz="4500" dirty="0"/>
              <a:t> </a:t>
            </a:r>
            <a:r>
              <a:rPr lang="en-US" sz="4500" dirty="0" smtClean="0"/>
              <a:t> </a:t>
            </a:r>
            <a:r>
              <a:rPr lang="en-US" sz="4500" dirty="0" err="1"/>
              <a:t>Bapa</a:t>
            </a:r>
            <a:r>
              <a:rPr lang="en-US" sz="4500" dirty="0"/>
              <a:t>,  </a:t>
            </a:r>
            <a:r>
              <a:rPr lang="en-US" sz="4500" dirty="0" err="1"/>
              <a:t>Anak</a:t>
            </a:r>
            <a:r>
              <a:rPr lang="en-US" sz="4500" dirty="0"/>
              <a:t>,  </a:t>
            </a:r>
            <a:r>
              <a:rPr lang="en-US" sz="4500" dirty="0" err="1"/>
              <a:t>dan</a:t>
            </a:r>
            <a:r>
              <a:rPr lang="en-US" sz="4500" dirty="0"/>
              <a:t>  </a:t>
            </a:r>
            <a:r>
              <a:rPr lang="en-US" sz="4500" dirty="0" err="1"/>
              <a:t>Roh</a:t>
            </a:r>
            <a:r>
              <a:rPr lang="en-US" sz="4500" dirty="0"/>
              <a:t>  Kudus  ".  </a:t>
            </a:r>
            <a:r>
              <a:rPr lang="en-US" sz="4500" dirty="0" err="1"/>
              <a:t>Kamus</a:t>
            </a:r>
            <a:r>
              <a:rPr lang="en-US" sz="4500" dirty="0"/>
              <a:t>  </a:t>
            </a:r>
            <a:r>
              <a:rPr lang="en-US" sz="4500" i="1" dirty="0"/>
              <a:t>Oxford  </a:t>
            </a:r>
            <a:r>
              <a:rPr lang="en-US" sz="4500" dirty="0" err="1" smtClean="0"/>
              <a:t>Gereja</a:t>
            </a:r>
            <a:r>
              <a:rPr lang="en-US" sz="4500" dirty="0" smtClean="0"/>
              <a:t>  </a:t>
            </a:r>
            <a:r>
              <a:rPr lang="en-US" sz="4500" dirty="0"/>
              <a:t>Kristen </a:t>
            </a:r>
            <a:r>
              <a:rPr lang="en-US" sz="4500" dirty="0" err="1" smtClean="0"/>
              <a:t>menjelaskan</a:t>
            </a:r>
            <a:r>
              <a:rPr lang="en-US" sz="4500" dirty="0" smtClean="0"/>
              <a:t> </a:t>
            </a:r>
            <a:r>
              <a:rPr lang="en-US" sz="4500" dirty="0" err="1"/>
              <a:t>Trinitas</a:t>
            </a:r>
            <a:r>
              <a:rPr lang="en-US" sz="4500" dirty="0"/>
              <a:t> </a:t>
            </a:r>
            <a:r>
              <a:rPr lang="en-US" sz="4500" dirty="0" err="1"/>
              <a:t>sebagai</a:t>
            </a:r>
            <a:r>
              <a:rPr lang="en-US" sz="4500" dirty="0"/>
              <a:t>  "dogma  </a:t>
            </a:r>
            <a:r>
              <a:rPr lang="en-US" sz="4500" dirty="0" err="1"/>
              <a:t>sentral</a:t>
            </a:r>
            <a:r>
              <a:rPr lang="en-US" sz="4500" dirty="0"/>
              <a:t>  </a:t>
            </a:r>
            <a:r>
              <a:rPr lang="en-US" sz="4500" dirty="0" err="1"/>
              <a:t>dari</a:t>
            </a:r>
            <a:r>
              <a:rPr lang="en-US" sz="4500" dirty="0"/>
              <a:t> </a:t>
            </a:r>
            <a:r>
              <a:rPr lang="en-US" sz="4500" dirty="0" err="1"/>
              <a:t>Teologi</a:t>
            </a:r>
            <a:r>
              <a:rPr lang="en-US" sz="4500" dirty="0"/>
              <a:t> Kristen". </a:t>
            </a:r>
            <a:r>
              <a:rPr lang="en-US" sz="4500" dirty="0" err="1"/>
              <a:t>Doktrin</a:t>
            </a:r>
            <a:r>
              <a:rPr lang="en-US" sz="4500" dirty="0"/>
              <a:t> </a:t>
            </a:r>
            <a:r>
              <a:rPr lang="en-US" sz="4500" dirty="0" err="1"/>
              <a:t>ini</a:t>
            </a:r>
            <a:r>
              <a:rPr lang="en-US" sz="4500" dirty="0"/>
              <a:t> </a:t>
            </a:r>
            <a:r>
              <a:rPr lang="en-US" sz="4500" dirty="0" err="1" smtClean="0"/>
              <a:t>diterima</a:t>
            </a:r>
            <a:r>
              <a:rPr lang="en-US" sz="4500" dirty="0" smtClean="0"/>
              <a:t> </a:t>
            </a:r>
            <a:r>
              <a:rPr lang="en-US" sz="4500" dirty="0" err="1"/>
              <a:t>oleh</a:t>
            </a:r>
            <a:r>
              <a:rPr lang="en-US" sz="4500" dirty="0"/>
              <a:t> </a:t>
            </a:r>
            <a:r>
              <a:rPr lang="en-US" sz="4500" dirty="0" err="1"/>
              <a:t>mayoritas</a:t>
            </a:r>
            <a:r>
              <a:rPr lang="en-US" sz="4500" dirty="0"/>
              <a:t> </a:t>
            </a:r>
            <a:r>
              <a:rPr lang="en-US" sz="4500" dirty="0" err="1"/>
              <a:t>aliran-aliran</a:t>
            </a:r>
            <a:r>
              <a:rPr lang="en-US" sz="4500" dirty="0"/>
              <a:t> Kristen, </a:t>
            </a:r>
            <a:r>
              <a:rPr lang="en-US" sz="4500" dirty="0" err="1" smtClean="0"/>
              <a:t>seperti</a:t>
            </a:r>
            <a:r>
              <a:rPr lang="en-US" sz="4500" dirty="0" smtClean="0"/>
              <a:t> : </a:t>
            </a:r>
            <a:r>
              <a:rPr lang="en-US" sz="4500" dirty="0" err="1" smtClean="0"/>
              <a:t>Katolik</a:t>
            </a:r>
            <a:r>
              <a:rPr lang="en-US" sz="4500" dirty="0"/>
              <a:t>, </a:t>
            </a:r>
            <a:r>
              <a:rPr lang="en-US" sz="4500" dirty="0" err="1"/>
              <a:t>Protestan</a:t>
            </a:r>
            <a:r>
              <a:rPr lang="en-US" sz="4500" dirty="0"/>
              <a:t>,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Ortodoks</a:t>
            </a:r>
            <a:r>
              <a:rPr lang="en-US" sz="4500" dirty="0"/>
              <a:t>.</a:t>
            </a:r>
            <a:endParaRPr lang="en-ID" sz="4500" dirty="0"/>
          </a:p>
          <a:p>
            <a:r>
              <a:rPr lang="en-US" sz="4500" dirty="0" err="1"/>
              <a:t>Alkitab</a:t>
            </a:r>
            <a:r>
              <a:rPr lang="en-US" sz="4500" dirty="0"/>
              <a:t>, </a:t>
            </a:r>
            <a:r>
              <a:rPr lang="en-US" sz="4500" dirty="0" err="1"/>
              <a:t>baik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Perjanjian</a:t>
            </a:r>
            <a:r>
              <a:rPr lang="en-US" sz="4500" dirty="0"/>
              <a:t> lama </a:t>
            </a:r>
            <a:r>
              <a:rPr lang="en-US" sz="4500" dirty="0" err="1"/>
              <a:t>maupun</a:t>
            </a:r>
            <a:r>
              <a:rPr lang="en-US" sz="4500" dirty="0"/>
              <a:t> </a:t>
            </a:r>
            <a:r>
              <a:rPr lang="en-US" sz="4500" dirty="0" err="1"/>
              <a:t>Perjanjian</a:t>
            </a:r>
            <a:r>
              <a:rPr lang="en-US" sz="4500" dirty="0"/>
              <a:t> </a:t>
            </a:r>
            <a:r>
              <a:rPr lang="en-US" sz="4500" dirty="0" err="1"/>
              <a:t>Baru</a:t>
            </a:r>
            <a:r>
              <a:rPr lang="en-US" sz="4500" dirty="0"/>
              <a:t>, </a:t>
            </a:r>
            <a:r>
              <a:rPr lang="en-US" sz="4500" dirty="0" err="1"/>
              <a:t>tidak</a:t>
            </a:r>
            <a:r>
              <a:rPr lang="en-US" sz="4500" dirty="0"/>
              <a:t> </a:t>
            </a:r>
            <a:r>
              <a:rPr lang="en-US" sz="4500" dirty="0" err="1"/>
              <a:t>secara</a:t>
            </a:r>
            <a:r>
              <a:rPr lang="en-US" sz="4500" dirty="0"/>
              <a:t> </a:t>
            </a:r>
            <a:r>
              <a:rPr lang="en-US" sz="4500" dirty="0" err="1"/>
              <a:t>eksplisit</a:t>
            </a:r>
            <a:r>
              <a:rPr lang="en-US" sz="4500" dirty="0"/>
              <a:t> </a:t>
            </a:r>
            <a:r>
              <a:rPr lang="en-US" sz="4500" dirty="0" err="1" smtClean="0"/>
              <a:t>menuliskan</a:t>
            </a:r>
            <a:r>
              <a:rPr lang="en-US" sz="4500" dirty="0" smtClean="0"/>
              <a:t> </a:t>
            </a:r>
            <a:r>
              <a:rPr lang="en-US" sz="4500" dirty="0" err="1"/>
              <a:t>istilah</a:t>
            </a:r>
            <a:r>
              <a:rPr lang="en-US" sz="4500" dirty="0"/>
              <a:t>  "Allah </a:t>
            </a:r>
            <a:r>
              <a:rPr lang="en-US" sz="4500" dirty="0" err="1"/>
              <a:t>Tritunggal</a:t>
            </a:r>
            <a:r>
              <a:rPr lang="en-US" sz="4500" dirty="0"/>
              <a:t>",  </a:t>
            </a:r>
            <a:r>
              <a:rPr lang="en-US" sz="4500" dirty="0" err="1"/>
              <a:t>tetapi</a:t>
            </a:r>
            <a:r>
              <a:rPr lang="en-US" sz="4500" dirty="0"/>
              <a:t>  </a:t>
            </a:r>
            <a:r>
              <a:rPr lang="en-US" sz="4500" dirty="0" err="1"/>
              <a:t>keberadaan</a:t>
            </a:r>
            <a:r>
              <a:rPr lang="en-US" sz="4500" dirty="0"/>
              <a:t>  </a:t>
            </a:r>
            <a:r>
              <a:rPr lang="en-US" sz="4500" dirty="0" err="1"/>
              <a:t>Bapa</a:t>
            </a:r>
            <a:r>
              <a:rPr lang="en-US" sz="4500" dirty="0"/>
              <a:t>, Putra  </a:t>
            </a:r>
            <a:r>
              <a:rPr lang="en-US" sz="4500" dirty="0" err="1"/>
              <a:t>dan</a:t>
            </a:r>
            <a:r>
              <a:rPr lang="en-US" sz="4500" dirty="0"/>
              <a:t>  </a:t>
            </a:r>
            <a:r>
              <a:rPr lang="en-US" sz="4500" dirty="0" err="1"/>
              <a:t>Roh</a:t>
            </a:r>
            <a:r>
              <a:rPr lang="en-US" sz="4500" dirty="0"/>
              <a:t>  Kudus </a:t>
            </a:r>
            <a:r>
              <a:rPr lang="en-US" sz="4500" dirty="0" err="1"/>
              <a:t>tersirat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banyak</a:t>
            </a:r>
            <a:r>
              <a:rPr lang="en-US" sz="4500" dirty="0"/>
              <a:t> </a:t>
            </a:r>
            <a:r>
              <a:rPr lang="en-US" sz="4500" dirty="0" err="1"/>
              <a:t>ayat</a:t>
            </a:r>
            <a:r>
              <a:rPr lang="en-US" sz="4500" dirty="0"/>
              <a:t>, </a:t>
            </a:r>
            <a:r>
              <a:rPr lang="en-US" sz="4500" dirty="0" err="1"/>
              <a:t>baik</a:t>
            </a:r>
            <a:r>
              <a:rPr lang="en-US" sz="4500" dirty="0"/>
              <a:t> </a:t>
            </a:r>
            <a:r>
              <a:rPr lang="en-US" sz="4500" dirty="0" err="1"/>
              <a:t>secara</a:t>
            </a:r>
            <a:r>
              <a:rPr lang="en-US" sz="4500" dirty="0"/>
              <a:t> </a:t>
            </a:r>
            <a:r>
              <a:rPr lang="en-US" sz="4500" dirty="0" err="1"/>
              <a:t>terpisah</a:t>
            </a:r>
            <a:r>
              <a:rPr lang="en-US" sz="4500" dirty="0"/>
              <a:t> </a:t>
            </a:r>
            <a:r>
              <a:rPr lang="en-US" sz="4500" dirty="0" err="1"/>
              <a:t>maupun</a:t>
            </a:r>
            <a:r>
              <a:rPr lang="en-US" sz="4500" dirty="0"/>
              <a:t> </a:t>
            </a:r>
            <a:r>
              <a:rPr lang="en-US" sz="4500" dirty="0" err="1"/>
              <a:t>bersama</a:t>
            </a:r>
            <a:r>
              <a:rPr lang="en-US" sz="4500" dirty="0"/>
              <a:t> -</a:t>
            </a:r>
            <a:r>
              <a:rPr lang="en-US" sz="4500" dirty="0" err="1"/>
              <a:t>sama</a:t>
            </a:r>
            <a:r>
              <a:rPr lang="en-US" sz="4500" dirty="0"/>
              <a:t>. </a:t>
            </a:r>
            <a:endParaRPr lang="en-US" sz="4500" dirty="0" smtClean="0"/>
          </a:p>
          <a:p>
            <a:r>
              <a:rPr lang="en-US" sz="4500" dirty="0" err="1" smtClean="0"/>
              <a:t>Berdasarkan</a:t>
            </a:r>
            <a:r>
              <a:rPr lang="en-US" sz="4500" dirty="0" smtClean="0"/>
              <a:t> </a:t>
            </a:r>
            <a:r>
              <a:rPr lang="en-US" sz="4500" dirty="0" err="1"/>
              <a:t>rumusan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perintah</a:t>
            </a:r>
            <a:r>
              <a:rPr lang="en-US" sz="4500" dirty="0"/>
              <a:t> </a:t>
            </a:r>
            <a:r>
              <a:rPr lang="en-US" sz="4500" dirty="0" err="1"/>
              <a:t>tentang</a:t>
            </a:r>
            <a:r>
              <a:rPr lang="en-US" sz="4500" dirty="0"/>
              <a:t> </a:t>
            </a:r>
            <a:r>
              <a:rPr lang="en-US" sz="4500" dirty="0" err="1"/>
              <a:t>pembaptisan</a:t>
            </a:r>
            <a:r>
              <a:rPr lang="en-US" sz="4500" dirty="0"/>
              <a:t> </a:t>
            </a:r>
            <a:r>
              <a:rPr lang="en-US" sz="4500" dirty="0" smtClean="0"/>
              <a:t>: </a:t>
            </a:r>
            <a:r>
              <a:rPr lang="en-US" sz="4500" dirty="0"/>
              <a:t>"</a:t>
            </a:r>
            <a:r>
              <a:rPr lang="en-US" sz="4500" dirty="0" err="1"/>
              <a:t>Karena</a:t>
            </a:r>
            <a:r>
              <a:rPr lang="en-US" sz="4500" dirty="0"/>
              <a:t> </a:t>
            </a:r>
            <a:r>
              <a:rPr lang="en-US" sz="4500" dirty="0" err="1"/>
              <a:t>itu</a:t>
            </a:r>
            <a:r>
              <a:rPr lang="en-US" sz="4500" dirty="0"/>
              <a:t> </a:t>
            </a:r>
            <a:r>
              <a:rPr lang="en-US" sz="4500" dirty="0" err="1"/>
              <a:t>pergilah</a:t>
            </a:r>
            <a:r>
              <a:rPr lang="en-US" sz="4500" dirty="0"/>
              <a:t>, </a:t>
            </a:r>
            <a:r>
              <a:rPr lang="en-US" sz="4500" dirty="0" err="1"/>
              <a:t>jadikanlah</a:t>
            </a:r>
            <a:r>
              <a:rPr lang="en-US" sz="4500" dirty="0"/>
              <a:t> </a:t>
            </a:r>
            <a:r>
              <a:rPr lang="en-US" sz="4500" dirty="0" err="1"/>
              <a:t>semua</a:t>
            </a:r>
            <a:r>
              <a:rPr lang="en-US" sz="4500" dirty="0"/>
              <a:t> </a:t>
            </a:r>
            <a:r>
              <a:rPr lang="en-US" sz="4500" dirty="0" err="1"/>
              <a:t>bangsa</a:t>
            </a:r>
            <a:r>
              <a:rPr lang="en-US" sz="4500" dirty="0"/>
              <a:t> </a:t>
            </a:r>
            <a:r>
              <a:rPr lang="en-US" sz="4500" dirty="0" err="1"/>
              <a:t>murid</a:t>
            </a:r>
            <a:r>
              <a:rPr lang="en-US" sz="4500" dirty="0"/>
              <a:t>-Ku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 smtClean="0"/>
              <a:t>baptislah</a:t>
            </a:r>
            <a:r>
              <a:rPr lang="en-US" sz="4500" dirty="0" smtClean="0"/>
              <a:t> </a:t>
            </a:r>
            <a:r>
              <a:rPr lang="en-US" sz="4500" dirty="0" err="1"/>
              <a:t>mereka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nama</a:t>
            </a:r>
            <a:r>
              <a:rPr lang="en-US" sz="4500" dirty="0"/>
              <a:t> </a:t>
            </a:r>
            <a:r>
              <a:rPr lang="en-US" sz="4500" dirty="0" err="1"/>
              <a:t>Bapa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Anak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Roh</a:t>
            </a:r>
            <a:r>
              <a:rPr lang="en-US" sz="4500" dirty="0"/>
              <a:t> Kudus.". </a:t>
            </a:r>
            <a:r>
              <a:rPr lang="en-US" sz="4500" dirty="0" err="1"/>
              <a:t>Doktrin</a:t>
            </a:r>
            <a:r>
              <a:rPr lang="en-US" sz="4500" dirty="0"/>
              <a:t> </a:t>
            </a:r>
            <a:r>
              <a:rPr lang="en-US" sz="4500" dirty="0" err="1"/>
              <a:t>Tritunggal</a:t>
            </a:r>
            <a:r>
              <a:rPr lang="en-US" sz="4500" dirty="0"/>
              <a:t> </a:t>
            </a:r>
            <a:r>
              <a:rPr lang="en-US" sz="4500" dirty="0" err="1"/>
              <a:t>mendapatkan</a:t>
            </a:r>
            <a:r>
              <a:rPr lang="en-US" sz="4500" dirty="0"/>
              <a:t> </a:t>
            </a:r>
            <a:r>
              <a:rPr lang="en-US" sz="4500" dirty="0" err="1"/>
              <a:t>bentuknya</a:t>
            </a:r>
            <a:r>
              <a:rPr lang="en-US" sz="4500" dirty="0"/>
              <a:t> </a:t>
            </a:r>
            <a:r>
              <a:rPr lang="en-US" sz="4500" dirty="0" err="1"/>
              <a:t>seperti</a:t>
            </a:r>
            <a:r>
              <a:rPr lang="en-US" sz="4500" dirty="0"/>
              <a:t> </a:t>
            </a:r>
            <a:r>
              <a:rPr lang="en-US" sz="4500" dirty="0" err="1"/>
              <a:t>sekarang</a:t>
            </a:r>
            <a:r>
              <a:rPr lang="en-US" sz="4500" dirty="0"/>
              <a:t>, </a:t>
            </a:r>
            <a:r>
              <a:rPr lang="en-US" sz="4500" dirty="0" err="1"/>
              <a:t>adalah</a:t>
            </a:r>
            <a:r>
              <a:rPr lang="en-US" sz="4500" dirty="0"/>
              <a:t> </a:t>
            </a:r>
            <a:r>
              <a:rPr lang="en-US" sz="4500" dirty="0" err="1"/>
              <a:t>berdasarkan</a:t>
            </a:r>
            <a:r>
              <a:rPr lang="en-US" sz="4500" dirty="0"/>
              <a:t> </a:t>
            </a:r>
            <a:r>
              <a:rPr lang="en-US" sz="4500" dirty="0" err="1"/>
              <a:t>Firman</a:t>
            </a:r>
            <a:r>
              <a:rPr lang="en-US" sz="4500" dirty="0"/>
              <a:t> </a:t>
            </a:r>
            <a:r>
              <a:rPr lang="en-US" sz="4500" dirty="0" err="1"/>
              <a:t>Tuhan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Injil</a:t>
            </a:r>
            <a:r>
              <a:rPr lang="en-US" sz="4500" dirty="0"/>
              <a:t>. </a:t>
            </a:r>
            <a:r>
              <a:rPr lang="en-US" sz="4500" dirty="0" err="1"/>
              <a:t>Ucapan</a:t>
            </a:r>
            <a:r>
              <a:rPr lang="en-US" sz="4500" dirty="0"/>
              <a:t> </a:t>
            </a:r>
            <a:r>
              <a:rPr lang="en-US" sz="4500" dirty="0" err="1"/>
              <a:t>Yesus</a:t>
            </a:r>
            <a:r>
              <a:rPr lang="en-US" sz="4500" dirty="0"/>
              <a:t>: "</a:t>
            </a:r>
            <a:r>
              <a:rPr lang="en-US" sz="4500" dirty="0" err="1"/>
              <a:t>Aku</a:t>
            </a:r>
            <a:r>
              <a:rPr lang="en-US" sz="4500" dirty="0"/>
              <a:t> di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Bapa</a:t>
            </a:r>
            <a:r>
              <a:rPr lang="en-US" sz="4500" dirty="0"/>
              <a:t> </a:t>
            </a:r>
            <a:r>
              <a:rPr lang="en-US" sz="4500" dirty="0" smtClean="0"/>
              <a:t> &amp; </a:t>
            </a:r>
            <a:r>
              <a:rPr lang="en-US" sz="4500" dirty="0" err="1" smtClean="0"/>
              <a:t>Bapa</a:t>
            </a:r>
            <a:r>
              <a:rPr lang="en-US" sz="4500" dirty="0" smtClean="0"/>
              <a:t> </a:t>
            </a:r>
            <a:r>
              <a:rPr lang="en-US" sz="4500" dirty="0"/>
              <a:t>di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Aku</a:t>
            </a:r>
            <a:r>
              <a:rPr lang="en-US" sz="4500" dirty="0"/>
              <a:t>", </a:t>
            </a:r>
            <a:r>
              <a:rPr lang="en-US" sz="4500" dirty="0" err="1"/>
              <a:t>dapat</a:t>
            </a:r>
            <a:r>
              <a:rPr lang="en-US" sz="4500" dirty="0"/>
              <a:t> </a:t>
            </a:r>
            <a:r>
              <a:rPr lang="en-US" sz="4500" dirty="0" err="1"/>
              <a:t>digunakan</a:t>
            </a:r>
            <a:r>
              <a:rPr lang="en-US" sz="4500" dirty="0"/>
              <a:t> </a:t>
            </a:r>
            <a:r>
              <a:rPr lang="en-US" sz="4500" dirty="0" err="1"/>
              <a:t>untuk</a:t>
            </a:r>
            <a:r>
              <a:rPr lang="en-US" sz="4500" dirty="0"/>
              <a:t> </a:t>
            </a:r>
            <a:r>
              <a:rPr lang="en-US" sz="4500" dirty="0" err="1"/>
              <a:t>menjelaskan</a:t>
            </a:r>
            <a:r>
              <a:rPr lang="en-US" sz="4500" dirty="0"/>
              <a:t> </a:t>
            </a:r>
            <a:r>
              <a:rPr lang="en-US" sz="4500" dirty="0" err="1"/>
              <a:t>istilah</a:t>
            </a:r>
            <a:r>
              <a:rPr lang="en-US" sz="4500" dirty="0"/>
              <a:t> "</a:t>
            </a:r>
            <a:r>
              <a:rPr lang="en-US" sz="4500" dirty="0" err="1"/>
              <a:t>pribadi</a:t>
            </a:r>
            <a:r>
              <a:rPr lang="en-US" sz="4500" dirty="0"/>
              <a:t>", "</a:t>
            </a:r>
            <a:r>
              <a:rPr lang="en-US" sz="4500" dirty="0" err="1"/>
              <a:t>sifat</a:t>
            </a:r>
            <a:r>
              <a:rPr lang="en-US" sz="4500" dirty="0"/>
              <a:t>", "</a:t>
            </a:r>
            <a:r>
              <a:rPr lang="en-US" sz="4500" dirty="0" err="1"/>
              <a:t>esensi</a:t>
            </a:r>
            <a:r>
              <a:rPr lang="en-US" sz="4500" dirty="0"/>
              <a:t>", "</a:t>
            </a:r>
            <a:r>
              <a:rPr lang="en-US" sz="4500" dirty="0" err="1"/>
              <a:t>subtansi</a:t>
            </a:r>
            <a:r>
              <a:rPr lang="en-US" sz="4500" dirty="0"/>
              <a:t>", </a:t>
            </a:r>
            <a:r>
              <a:rPr lang="en-US" sz="4500" dirty="0" err="1"/>
              <a:t>istilah-istilah</a:t>
            </a:r>
            <a:r>
              <a:rPr lang="en-US" sz="4500" dirty="0"/>
              <a:t> yang </a:t>
            </a:r>
            <a:r>
              <a:rPr lang="en-US" sz="4500" dirty="0" err="1"/>
              <a:t>belum</a:t>
            </a:r>
            <a:r>
              <a:rPr lang="en-US" sz="4500" dirty="0"/>
              <a:t> </a:t>
            </a:r>
            <a:r>
              <a:rPr lang="en-US" sz="4500" dirty="0" err="1"/>
              <a:t>pernah</a:t>
            </a:r>
            <a:r>
              <a:rPr lang="en-US" sz="4500" dirty="0"/>
              <a:t> </a:t>
            </a:r>
            <a:r>
              <a:rPr lang="en-US" sz="4500" dirty="0" err="1"/>
              <a:t>digunakan</a:t>
            </a:r>
            <a:r>
              <a:rPr lang="en-US" sz="4500" dirty="0"/>
              <a:t> </a:t>
            </a:r>
            <a:r>
              <a:rPr lang="en-US" sz="4500" dirty="0" err="1"/>
              <a:t>oleh</a:t>
            </a:r>
            <a:r>
              <a:rPr lang="en-US" sz="4500" dirty="0"/>
              <a:t> </a:t>
            </a:r>
            <a:r>
              <a:rPr lang="en-US" sz="4500" dirty="0" err="1"/>
              <a:t>para</a:t>
            </a:r>
            <a:r>
              <a:rPr lang="en-US" sz="4500" dirty="0"/>
              <a:t> </a:t>
            </a:r>
            <a:r>
              <a:rPr lang="en-US" sz="4500" dirty="0" err="1"/>
              <a:t>Rasul</a:t>
            </a:r>
            <a:r>
              <a:rPr lang="en-US" sz="4500" dirty="0" smtClean="0"/>
              <a:t>.</a:t>
            </a:r>
            <a:endParaRPr lang="en-ID" sz="4500" dirty="0"/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692696"/>
            <a:ext cx="84969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Diagram "</a:t>
            </a:r>
            <a:r>
              <a:rPr lang="en-US" sz="2000" i="1" dirty="0" err="1"/>
              <a:t>Scutum</a:t>
            </a:r>
            <a:r>
              <a:rPr lang="en-US" sz="2000" i="1" dirty="0"/>
              <a:t> </a:t>
            </a:r>
            <a:r>
              <a:rPr lang="en-US" sz="2000" i="1" dirty="0" err="1"/>
              <a:t>Fidei</a:t>
            </a:r>
            <a:r>
              <a:rPr lang="en-US" sz="2000" dirty="0"/>
              <a:t>" </a:t>
            </a:r>
            <a:r>
              <a:rPr lang="en-US" sz="2000" dirty="0" err="1"/>
              <a:t>atau</a:t>
            </a:r>
            <a:r>
              <a:rPr lang="en-US" sz="2000" dirty="0"/>
              <a:t> "</a:t>
            </a:r>
            <a:r>
              <a:rPr lang="en-US" sz="2000" dirty="0" err="1"/>
              <a:t>Perisai</a:t>
            </a:r>
            <a:r>
              <a:rPr lang="en-US" sz="2000" dirty="0"/>
              <a:t> </a:t>
            </a:r>
            <a:r>
              <a:rPr lang="en-US" sz="2000" dirty="0" err="1"/>
              <a:t>Trinitas</a:t>
            </a:r>
            <a:r>
              <a:rPr lang="en-US" sz="2000" dirty="0"/>
              <a:t>"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simbolisme</a:t>
            </a:r>
            <a:r>
              <a:rPr lang="en-US" sz="2000" dirty="0"/>
              <a:t> Kristen Barat </a:t>
            </a:r>
            <a:r>
              <a:rPr lang="en-US" sz="2000" dirty="0" err="1" smtClean="0"/>
              <a:t>tradisional</a:t>
            </a:r>
            <a:r>
              <a:rPr lang="en-US" sz="2000" dirty="0" smtClean="0"/>
              <a:t>.</a:t>
            </a:r>
            <a:r>
              <a:rPr lang="en-ID" sz="2000" dirty="0"/>
              <a:t> </a:t>
            </a:r>
            <a:r>
              <a:rPr lang="en-US" sz="2000" dirty="0" smtClean="0"/>
              <a:t>Kata  </a:t>
            </a:r>
            <a:r>
              <a:rPr lang="en-US" sz="2000" i="1" dirty="0" err="1"/>
              <a:t>Trinitas</a:t>
            </a:r>
            <a:r>
              <a:rPr lang="en-US" sz="2000" i="1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 </a:t>
            </a:r>
            <a:r>
              <a:rPr lang="en-US" sz="2000" dirty="0" err="1"/>
              <a:t>dari</a:t>
            </a:r>
            <a:r>
              <a:rPr lang="en-US" sz="2000" dirty="0"/>
              <a:t>  </a:t>
            </a:r>
            <a:r>
              <a:rPr lang="en-US" sz="2000" dirty="0" err="1"/>
              <a:t>Bahasa</a:t>
            </a:r>
            <a:r>
              <a:rPr lang="en-US" sz="2000" dirty="0"/>
              <a:t>  Latin: "</a:t>
            </a:r>
            <a:r>
              <a:rPr lang="en-US" sz="2000" dirty="0" err="1"/>
              <a:t>trinus</a:t>
            </a:r>
            <a:r>
              <a:rPr lang="en-US" sz="2000" dirty="0"/>
              <a:t>" </a:t>
            </a:r>
            <a:r>
              <a:rPr lang="en-US" sz="2000" dirty="0" err="1"/>
              <a:t>dan</a:t>
            </a:r>
            <a:r>
              <a:rPr lang="en-US" sz="2000" dirty="0"/>
              <a:t>  "</a:t>
            </a:r>
            <a:r>
              <a:rPr lang="en-US" sz="2000" dirty="0" err="1"/>
              <a:t>unitas</a:t>
            </a:r>
            <a:r>
              <a:rPr lang="en-US" sz="2000" dirty="0"/>
              <a:t>" yang 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 </a:t>
            </a:r>
            <a:r>
              <a:rPr lang="en-US" sz="2000" dirty="0"/>
              <a:t>"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serangkai</a:t>
            </a:r>
            <a:r>
              <a:rPr lang="en-US" sz="2000" dirty="0" smtClean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tritunggal</a:t>
            </a:r>
            <a:r>
              <a:rPr lang="en-US" sz="2000" dirty="0" smtClean="0"/>
              <a:t>".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Kata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abstrak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terbentuk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kata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i="1" dirty="0" err="1"/>
              <a:t>trinus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, </a:t>
            </a:r>
            <a:r>
              <a:rPr lang="en-US" sz="2000" dirty="0" err="1"/>
              <a:t>tiga</a:t>
            </a:r>
            <a:r>
              <a:rPr lang="en-US" sz="2000" dirty="0"/>
              <a:t> kali </a:t>
            </a:r>
            <a:r>
              <a:rPr lang="en-US" sz="2000" dirty="0" err="1"/>
              <a:t>lipat</a:t>
            </a:r>
            <a:r>
              <a:rPr lang="en-US" sz="2000" dirty="0"/>
              <a:t>), </a:t>
            </a:r>
            <a:r>
              <a:rPr lang="en-US" sz="2000" dirty="0" err="1"/>
              <a:t>sebagai</a:t>
            </a:r>
            <a:r>
              <a:rPr lang="en-US" sz="2000" dirty="0"/>
              <a:t> kata </a:t>
            </a:r>
            <a:r>
              <a:rPr lang="en-US" sz="2000" i="1" dirty="0" err="1"/>
              <a:t>unitas</a:t>
            </a:r>
            <a:r>
              <a:rPr lang="en-US" sz="2000" i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merupakan</a:t>
            </a:r>
            <a:r>
              <a:rPr lang="en-US" sz="2000" dirty="0"/>
              <a:t> kata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abstrak</a:t>
            </a:r>
            <a:r>
              <a:rPr lang="en-US" sz="2000" dirty="0"/>
              <a:t> yang 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</a:t>
            </a:r>
            <a:r>
              <a:rPr lang="en-US" sz="2000" i="1" dirty="0" err="1"/>
              <a:t>unus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satu</a:t>
            </a:r>
            <a:r>
              <a:rPr lang="en-US" sz="2000" dirty="0"/>
              <a:t>). Kata 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Yunani</a:t>
            </a:r>
            <a:r>
              <a:rPr lang="en-US" sz="2000" dirty="0"/>
              <a:t> 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Τριάς</a:t>
            </a:r>
            <a:r>
              <a:rPr lang="en-US" sz="2000" dirty="0"/>
              <a:t>, yang </a:t>
            </a:r>
            <a:r>
              <a:rPr lang="en-US" sz="2000" dirty="0" err="1"/>
              <a:t>berarti</a:t>
            </a:r>
            <a:r>
              <a:rPr lang="en-US" sz="2000" dirty="0"/>
              <a:t> "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" </a:t>
            </a:r>
            <a:r>
              <a:rPr lang="en-US" sz="2000" dirty="0" err="1"/>
              <a:t>atau</a:t>
            </a:r>
            <a:r>
              <a:rPr lang="en-US" sz="2000" dirty="0"/>
              <a:t> "</a:t>
            </a:r>
            <a:r>
              <a:rPr lang="en-US" sz="2000" dirty="0" err="1"/>
              <a:t>berjumlah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".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/>
              <a:t>tercatat</a:t>
            </a:r>
            <a:r>
              <a:rPr lang="en-US" sz="2000" dirty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kata </a:t>
            </a:r>
            <a:r>
              <a:rPr lang="en-US" sz="2000" dirty="0" err="1"/>
              <a:t>Yunani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teologi</a:t>
            </a:r>
            <a:r>
              <a:rPr lang="en-US" sz="2000" dirty="0"/>
              <a:t> Kristen (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/>
              <a:t>Trinitas</a:t>
            </a:r>
            <a:r>
              <a:rPr lang="en-US" sz="2000" dirty="0"/>
              <a:t> </a:t>
            </a:r>
            <a:r>
              <a:rPr lang="en-US" sz="2000" dirty="0" err="1"/>
              <a:t>Ilahi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teofilus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Antiokhia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170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Tertulianus</a:t>
            </a:r>
            <a:r>
              <a:rPr lang="en-US" sz="2000" dirty="0"/>
              <a:t>,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teolog</a:t>
            </a:r>
            <a:r>
              <a:rPr lang="en-US" sz="2000" dirty="0"/>
              <a:t> Latin yang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abad</a:t>
            </a:r>
            <a:r>
              <a:rPr lang="en-US" sz="2000" dirty="0" smtClean="0"/>
              <a:t> </a:t>
            </a:r>
            <a:r>
              <a:rPr lang="en-US" sz="2000" dirty="0" err="1"/>
              <a:t>ke</a:t>
            </a:r>
            <a:r>
              <a:rPr lang="en-US" sz="2000" dirty="0"/>
              <a:t> -3, yang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kata-kata "</a:t>
            </a:r>
            <a:r>
              <a:rPr lang="en-US" sz="2000" dirty="0" err="1"/>
              <a:t>Trinitas</a:t>
            </a:r>
            <a:r>
              <a:rPr lang="en-US" sz="2000" dirty="0"/>
              <a:t>", "persona" </a:t>
            </a:r>
            <a:r>
              <a:rPr lang="en-US" sz="2000" dirty="0" err="1"/>
              <a:t>dan</a:t>
            </a:r>
            <a:r>
              <a:rPr lang="en-US" sz="2000" dirty="0"/>
              <a:t> "</a:t>
            </a:r>
            <a:r>
              <a:rPr lang="en-US" sz="2000" dirty="0" err="1"/>
              <a:t>substansi</a:t>
            </a:r>
            <a:r>
              <a:rPr lang="en-US" sz="2000" dirty="0"/>
              <a:t>"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Bapa</a:t>
            </a:r>
            <a:r>
              <a:rPr lang="en-US" sz="2000" dirty="0"/>
              <a:t>,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 Kudus </a:t>
            </a:r>
            <a:r>
              <a:rPr lang="en-US" sz="2000" dirty="0" err="1"/>
              <a:t>adalah</a:t>
            </a:r>
            <a:r>
              <a:rPr lang="en-US" sz="2000" dirty="0"/>
              <a:t> "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esensi-bukan</a:t>
            </a:r>
            <a:r>
              <a:rPr lang="en-US" sz="2000" dirty="0" smtClean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Persona".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Sekitar</a:t>
            </a:r>
            <a:r>
              <a:rPr lang="en-US" sz="2000" dirty="0" smtClean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abad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325, </a:t>
            </a:r>
            <a:r>
              <a:rPr lang="en-US" sz="2000" dirty="0" err="1"/>
              <a:t>Konsili</a:t>
            </a:r>
            <a:r>
              <a:rPr lang="en-US" sz="2000" dirty="0"/>
              <a:t> </a:t>
            </a:r>
            <a:r>
              <a:rPr lang="en-US" sz="2000" dirty="0" err="1"/>
              <a:t>Nicea</a:t>
            </a:r>
            <a:r>
              <a:rPr lang="en-US" sz="2000" dirty="0"/>
              <a:t>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doktrin</a:t>
            </a:r>
            <a:r>
              <a:rPr lang="en-US" sz="2000" dirty="0"/>
              <a:t> </a:t>
            </a:r>
            <a:r>
              <a:rPr lang="en-US" sz="2000" dirty="0" err="1"/>
              <a:t>Trinitas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Ortodoksi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mengadopsi</a:t>
            </a:r>
            <a:r>
              <a:rPr lang="en-US" sz="2000" dirty="0"/>
              <a:t>  </a:t>
            </a:r>
            <a:r>
              <a:rPr lang="en-US" sz="2000" dirty="0" err="1"/>
              <a:t>Pengakuan</a:t>
            </a:r>
            <a:r>
              <a:rPr lang="en-US" sz="2000" dirty="0"/>
              <a:t>  I man  </a:t>
            </a:r>
            <a:r>
              <a:rPr lang="en-US" sz="2000" dirty="0" err="1"/>
              <a:t>Nicea</a:t>
            </a:r>
            <a:r>
              <a:rPr lang="en-US" sz="2000" dirty="0"/>
              <a:t>,  yang  me </a:t>
            </a:r>
            <a:r>
              <a:rPr lang="en-US" sz="2000" dirty="0" err="1"/>
              <a:t>nggambarkan</a:t>
            </a:r>
            <a:r>
              <a:rPr lang="en-US" sz="2000" dirty="0"/>
              <a:t>  </a:t>
            </a:r>
            <a:r>
              <a:rPr lang="en-US" sz="2000" dirty="0" err="1"/>
              <a:t>Kristus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"Allah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allah</a:t>
            </a:r>
            <a:r>
              <a:rPr lang="en-US" sz="2000" dirty="0"/>
              <a:t>, </a:t>
            </a:r>
            <a:r>
              <a:rPr lang="en-US" sz="2000" dirty="0" err="1"/>
              <a:t>Terang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terang</a:t>
            </a:r>
            <a:r>
              <a:rPr lang="en-US" sz="2000" dirty="0"/>
              <a:t>, </a:t>
            </a:r>
            <a:r>
              <a:rPr lang="en-US" sz="2000" dirty="0" err="1"/>
              <a:t>maha</a:t>
            </a:r>
            <a:r>
              <a:rPr lang="en-US" sz="2000" dirty="0"/>
              <a:t> Allah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maha</a:t>
            </a:r>
            <a:r>
              <a:rPr lang="en-US" sz="2000" dirty="0"/>
              <a:t> Allah, </a:t>
            </a:r>
            <a:r>
              <a:rPr lang="en-US" sz="2000" dirty="0" err="1"/>
              <a:t>diperanakkan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substansi</a:t>
            </a:r>
            <a:r>
              <a:rPr lang="en-US" sz="2000" dirty="0"/>
              <a:t> (</a:t>
            </a:r>
            <a:r>
              <a:rPr lang="en-US" sz="2000" i="1" dirty="0" err="1"/>
              <a:t>homoousios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Bapa</a:t>
            </a:r>
            <a:r>
              <a:rPr lang="en-US" sz="2000" dirty="0"/>
              <a:t>"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Pewahyuan</a:t>
            </a:r>
            <a:r>
              <a:rPr lang="en-US" sz="3200" b="1" dirty="0"/>
              <a:t> Allah </a:t>
            </a:r>
            <a:r>
              <a:rPr lang="en-US" sz="3200" b="1" dirty="0" err="1"/>
              <a:t>Tritunggal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Perjanjian</a:t>
            </a:r>
            <a:r>
              <a:rPr lang="en-US" sz="3200" b="1" dirty="0"/>
              <a:t> Lama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64704"/>
            <a:ext cx="8229600" cy="576064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Perjanjian</a:t>
            </a:r>
            <a:r>
              <a:rPr lang="en-US" sz="1800" dirty="0" smtClean="0"/>
              <a:t> </a:t>
            </a:r>
            <a:r>
              <a:rPr lang="en-US" sz="1800" dirty="0"/>
              <a:t>Lama </a:t>
            </a:r>
            <a:r>
              <a:rPr lang="en-US" sz="1800" dirty="0" err="1"/>
              <a:t>mengajarkan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b="1" dirty="0"/>
              <a:t>Allah  </a:t>
            </a:r>
            <a:r>
              <a:rPr lang="en-US" sz="1800" b="1" dirty="0" err="1"/>
              <a:t>itu</a:t>
            </a:r>
            <a:r>
              <a:rPr lang="en-US" sz="1800" b="1" dirty="0"/>
              <a:t> </a:t>
            </a:r>
            <a:r>
              <a:rPr lang="en-US" sz="1800" b="1" dirty="0" err="1"/>
              <a:t>Esa</a:t>
            </a:r>
            <a:r>
              <a:rPr lang="en-US" sz="1800" dirty="0"/>
              <a:t>. “</a:t>
            </a:r>
            <a:r>
              <a:rPr lang="en-US" sz="1800" dirty="0" err="1"/>
              <a:t>Dengarlah</a:t>
            </a:r>
            <a:r>
              <a:rPr lang="en-US" sz="1800" dirty="0"/>
              <a:t>, </a:t>
            </a:r>
            <a:r>
              <a:rPr lang="en-US" sz="1800" dirty="0" err="1"/>
              <a:t>hai</a:t>
            </a:r>
            <a:r>
              <a:rPr lang="en-US" sz="1800" dirty="0"/>
              <a:t> orang Israel: TUHAN </a:t>
            </a:r>
            <a:r>
              <a:rPr lang="en-US" sz="1800" dirty="0" err="1"/>
              <a:t>itu</a:t>
            </a:r>
            <a:r>
              <a:rPr lang="en-US" sz="1800" dirty="0"/>
              <a:t> Allah </a:t>
            </a:r>
            <a:r>
              <a:rPr lang="en-US" sz="1800" dirty="0" err="1"/>
              <a:t>kita</a:t>
            </a:r>
            <a:r>
              <a:rPr lang="en-US" sz="1800" dirty="0"/>
              <a:t>, TUHAN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esa</a:t>
            </a:r>
            <a:r>
              <a:rPr lang="en-US" sz="1800" dirty="0"/>
              <a:t> !” </a:t>
            </a:r>
            <a:r>
              <a:rPr lang="en-US" sz="1800" dirty="0" smtClean="0"/>
              <a:t>.</a:t>
            </a:r>
            <a:endParaRPr lang="en-ID" sz="1800" dirty="0"/>
          </a:p>
          <a:p>
            <a:r>
              <a:rPr lang="en-US" sz="1800" dirty="0"/>
              <a:t>Kata </a:t>
            </a:r>
            <a:r>
              <a:rPr lang="en-US" sz="1800" b="1" dirty="0"/>
              <a:t>“TUHAN”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kata </a:t>
            </a:r>
            <a:r>
              <a:rPr lang="en-US" sz="1800" dirty="0" err="1"/>
              <a:t>bhs</a:t>
            </a:r>
            <a:r>
              <a:rPr lang="en-US" sz="1800" dirty="0"/>
              <a:t> </a:t>
            </a:r>
            <a:r>
              <a:rPr lang="en-US" sz="1800" dirty="0" err="1"/>
              <a:t>Ibrani</a:t>
            </a:r>
            <a:r>
              <a:rPr lang="en-US" sz="1800" dirty="0"/>
              <a:t> “</a:t>
            </a:r>
            <a:r>
              <a:rPr lang="en-US" sz="1800" i="1" dirty="0"/>
              <a:t>YHWH</a:t>
            </a:r>
            <a:r>
              <a:rPr lang="en-US" sz="1800" dirty="0"/>
              <a:t>”</a:t>
            </a:r>
            <a:r>
              <a:rPr lang="en-US" sz="1800" i="1" dirty="0"/>
              <a:t>.</a:t>
            </a:r>
            <a:endParaRPr lang="en-ID" sz="1800" dirty="0"/>
          </a:p>
          <a:p>
            <a:r>
              <a:rPr lang="en-US" sz="1800" dirty="0"/>
              <a:t>Kata </a:t>
            </a:r>
            <a:r>
              <a:rPr lang="en-US" sz="1800" b="1" dirty="0"/>
              <a:t>“Allah”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kata </a:t>
            </a:r>
            <a:r>
              <a:rPr lang="en-US" sz="1800" dirty="0" err="1"/>
              <a:t>Ibrani</a:t>
            </a:r>
            <a:r>
              <a:rPr lang="en-US" sz="1800" dirty="0"/>
              <a:t> “</a:t>
            </a:r>
            <a:r>
              <a:rPr lang="en-US" sz="1800" i="1" dirty="0" err="1"/>
              <a:t>Elohim</a:t>
            </a:r>
            <a:r>
              <a:rPr lang="en-US" sz="1800" dirty="0"/>
              <a:t>”.</a:t>
            </a:r>
            <a:endParaRPr lang="en-ID" sz="1800" dirty="0"/>
          </a:p>
          <a:p>
            <a:r>
              <a:rPr lang="en-US" sz="1800" dirty="0"/>
              <a:t>Kata </a:t>
            </a:r>
            <a:r>
              <a:rPr lang="en-US" sz="1800" b="1" dirty="0"/>
              <a:t>“</a:t>
            </a:r>
            <a:r>
              <a:rPr lang="en-US" sz="1800" b="1" dirty="0" err="1"/>
              <a:t>esa</a:t>
            </a:r>
            <a:r>
              <a:rPr lang="en-US" sz="1800" b="1" dirty="0"/>
              <a:t>”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kata </a:t>
            </a:r>
            <a:r>
              <a:rPr lang="en-US" sz="1800" dirty="0" err="1"/>
              <a:t>Ibrani</a:t>
            </a:r>
            <a:r>
              <a:rPr lang="en-US" sz="1800" dirty="0"/>
              <a:t> “</a:t>
            </a:r>
            <a:r>
              <a:rPr lang="en-US" sz="1800" i="1" dirty="0" err="1"/>
              <a:t>Echad</a:t>
            </a:r>
            <a:r>
              <a:rPr lang="en-US" sz="1800" dirty="0"/>
              <a:t>” yang </a:t>
            </a:r>
            <a:r>
              <a:rPr lang="en-US" sz="1800" dirty="0" err="1"/>
              <a:t>arti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“</a:t>
            </a:r>
            <a:r>
              <a:rPr lang="en-US" sz="1800" dirty="0" err="1"/>
              <a:t>Satu</a:t>
            </a:r>
            <a:r>
              <a:rPr lang="en-US" sz="1800" dirty="0"/>
              <a:t>”. </a:t>
            </a:r>
            <a:r>
              <a:rPr lang="en-US" sz="1800" dirty="0" err="1"/>
              <a:t>Maksud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 di  </a:t>
            </a:r>
            <a:r>
              <a:rPr lang="en-US" sz="1800" dirty="0" err="1"/>
              <a:t>sini</a:t>
            </a:r>
            <a:r>
              <a:rPr lang="en-US" sz="1800" dirty="0"/>
              <a:t>  </a:t>
            </a:r>
            <a:r>
              <a:rPr lang="en-US" sz="1800" dirty="0" err="1"/>
              <a:t>adalah”</a:t>
            </a:r>
            <a:r>
              <a:rPr lang="en-US" sz="1800" i="1" dirty="0" err="1"/>
              <a:t>Unified</a:t>
            </a:r>
            <a:r>
              <a:rPr lang="en-US" sz="1800" i="1" dirty="0"/>
              <a:t>  One</a:t>
            </a:r>
            <a:r>
              <a:rPr lang="en-US" sz="1800" dirty="0"/>
              <a:t>”, </a:t>
            </a:r>
            <a:r>
              <a:rPr lang="en-US" sz="1800" dirty="0" err="1"/>
              <a:t>sama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kata  “</a:t>
            </a:r>
            <a:r>
              <a:rPr lang="en-US" sz="1800" dirty="0" err="1"/>
              <a:t>satu</a:t>
            </a:r>
            <a:r>
              <a:rPr lang="en-US" sz="1800" dirty="0"/>
              <a:t>” 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/>
              <a:t>dua</a:t>
            </a:r>
            <a:r>
              <a:rPr lang="en-US" sz="1800" dirty="0"/>
              <a:t>  </a:t>
            </a:r>
            <a:r>
              <a:rPr lang="en-US" sz="1800" dirty="0" err="1"/>
              <a:t>menjadi</a:t>
            </a:r>
            <a:r>
              <a:rPr lang="en-US" sz="1800" dirty="0"/>
              <a:t> “</a:t>
            </a:r>
            <a:r>
              <a:rPr lang="en-US" sz="1800" dirty="0" err="1"/>
              <a:t>satu</a:t>
            </a:r>
            <a:r>
              <a:rPr lang="en-US" sz="1800" dirty="0"/>
              <a:t>” </a:t>
            </a:r>
            <a:r>
              <a:rPr lang="en-US" sz="1800" dirty="0" err="1" smtClean="0"/>
              <a:t>daging</a:t>
            </a:r>
            <a:r>
              <a:rPr lang="en-US" sz="1800" dirty="0" smtClean="0"/>
              <a:t>. </a:t>
            </a:r>
            <a:r>
              <a:rPr lang="en-US" sz="1800" dirty="0"/>
              <a:t>Kata “</a:t>
            </a:r>
            <a:r>
              <a:rPr lang="en-US" sz="1800" dirty="0" err="1"/>
              <a:t>satu</a:t>
            </a:r>
            <a:r>
              <a:rPr lang="en-US" sz="1800" dirty="0"/>
              <a:t>” di </a:t>
            </a:r>
            <a:r>
              <a:rPr lang="en-US" sz="1800" dirty="0" err="1"/>
              <a:t>sini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arti</a:t>
            </a:r>
            <a:r>
              <a:rPr lang="en-US" sz="1800" dirty="0"/>
              <a:t>  </a:t>
            </a:r>
            <a:r>
              <a:rPr lang="en-US" sz="1800" b="1" dirty="0" err="1"/>
              <a:t>satu</a:t>
            </a:r>
            <a:r>
              <a:rPr lang="en-US" sz="1800" b="1" dirty="0"/>
              <a:t> </a:t>
            </a:r>
            <a:r>
              <a:rPr lang="en-US" sz="1800" b="1" dirty="0" err="1"/>
              <a:t>kesatuan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i="1" dirty="0"/>
              <a:t>compound unity</a:t>
            </a:r>
            <a:r>
              <a:rPr lang="en-US" sz="1800" dirty="0"/>
              <a:t>). </a:t>
            </a:r>
            <a:r>
              <a:rPr lang="en-US" sz="1800" dirty="0" err="1"/>
              <a:t>Keesaan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 Allah </a:t>
            </a:r>
            <a:r>
              <a:rPr lang="en-US" sz="1800" dirty="0" err="1"/>
              <a:t>dinyatakan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 smtClean="0"/>
              <a:t>esensi-Nya</a:t>
            </a:r>
            <a:r>
              <a:rPr lang="en-US" sz="1800" dirty="0" smtClean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keberadaan-Nya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keragaman-Nya</a:t>
            </a:r>
            <a:r>
              <a:rPr lang="en-US" sz="1800" dirty="0"/>
              <a:t> </a:t>
            </a:r>
            <a:r>
              <a:rPr lang="en-US" sz="1800" dirty="0" err="1"/>
              <a:t>diekspresikan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gelar</a:t>
            </a:r>
            <a:r>
              <a:rPr lang="en-US" sz="1800" dirty="0"/>
              <a:t> </a:t>
            </a:r>
            <a:r>
              <a:rPr lang="en-US" sz="1800" b="1" dirty="0" err="1"/>
              <a:t>Elohim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kata </a:t>
            </a:r>
            <a:r>
              <a:rPr lang="en-US" sz="1800" dirty="0" err="1"/>
              <a:t>Jamak</a:t>
            </a:r>
            <a:r>
              <a:rPr lang="en-US" sz="1800" dirty="0"/>
              <a:t>).</a:t>
            </a:r>
            <a:endParaRPr lang="en-ID" sz="1800" dirty="0"/>
          </a:p>
          <a:p>
            <a:r>
              <a:rPr lang="en-US" sz="1800" dirty="0" smtClean="0"/>
              <a:t>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  </a:t>
            </a:r>
            <a:r>
              <a:rPr lang="en-US" sz="1800" dirty="0" err="1"/>
              <a:t>Perjanjian</a:t>
            </a:r>
            <a:r>
              <a:rPr lang="en-US" sz="1800" dirty="0"/>
              <a:t>   Lama,  </a:t>
            </a:r>
            <a:r>
              <a:rPr lang="en-US" sz="1800" dirty="0" err="1" smtClean="0"/>
              <a:t>ayat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menyiratkan</a:t>
            </a:r>
            <a:r>
              <a:rPr lang="en-US" sz="1800" dirty="0" smtClean="0"/>
              <a:t> 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ketritunggalan</a:t>
            </a:r>
            <a:r>
              <a:rPr lang="en-US" sz="1800" dirty="0"/>
              <a:t>   </a:t>
            </a:r>
            <a:r>
              <a:rPr lang="en-US" sz="1800" dirty="0" err="1"/>
              <a:t>adalah</a:t>
            </a:r>
            <a:r>
              <a:rPr lang="en-US" sz="1800" dirty="0"/>
              <a:t>   </a:t>
            </a:r>
            <a:r>
              <a:rPr lang="en-US" sz="1800" dirty="0" err="1"/>
              <a:t>dalam</a:t>
            </a:r>
            <a:r>
              <a:rPr lang="en-US" sz="1800" dirty="0"/>
              <a:t>   </a:t>
            </a:r>
            <a:r>
              <a:rPr lang="en-US" sz="1800" dirty="0" err="1"/>
              <a:t>Kejadian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1:26:   “</a:t>
            </a:r>
            <a:r>
              <a:rPr lang="en-US" sz="1800" dirty="0" err="1"/>
              <a:t>Berfirmanlah</a:t>
            </a:r>
            <a:r>
              <a:rPr lang="en-US" sz="1800" dirty="0"/>
              <a:t>   Allah:   “</a:t>
            </a:r>
            <a:r>
              <a:rPr lang="en-US" sz="1800" dirty="0" err="1"/>
              <a:t>Baiklah</a:t>
            </a:r>
            <a:r>
              <a:rPr lang="en-US" sz="1800" dirty="0"/>
              <a:t>   </a:t>
            </a:r>
            <a:r>
              <a:rPr lang="en-US" sz="1800" b="1" dirty="0"/>
              <a:t>Kita </a:t>
            </a:r>
            <a:r>
              <a:rPr lang="en-US" sz="1800" dirty="0" err="1"/>
              <a:t>menjadikan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r>
              <a:rPr lang="en-US" sz="1800" dirty="0"/>
              <a:t> </a:t>
            </a:r>
            <a:r>
              <a:rPr lang="en-US" sz="1800" b="1" dirty="0"/>
              <a:t>Kita</a:t>
            </a:r>
            <a:r>
              <a:rPr lang="en-US" sz="1800" dirty="0"/>
              <a:t>, </a:t>
            </a:r>
            <a:r>
              <a:rPr lang="en-US" sz="1800" dirty="0" err="1"/>
              <a:t>supaya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berkuasa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 smtClean="0"/>
              <a:t>ikan-ikan</a:t>
            </a:r>
            <a:r>
              <a:rPr lang="en-US" sz="1800" dirty="0" smtClean="0"/>
              <a:t> </a:t>
            </a:r>
            <a:r>
              <a:rPr lang="en-US" sz="1800" dirty="0"/>
              <a:t>di </a:t>
            </a:r>
            <a:r>
              <a:rPr lang="en-US" sz="1800" dirty="0" err="1"/>
              <a:t>laut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burung-burung</a:t>
            </a:r>
            <a:r>
              <a:rPr lang="en-US" sz="1800" dirty="0"/>
              <a:t> di </a:t>
            </a:r>
            <a:r>
              <a:rPr lang="en-US" sz="1800" dirty="0" err="1"/>
              <a:t>udara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ternak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binatang</a:t>
            </a:r>
            <a:r>
              <a:rPr lang="en-US" sz="1800" dirty="0"/>
              <a:t> </a:t>
            </a:r>
            <a:r>
              <a:rPr lang="en-US" sz="1800" dirty="0" err="1"/>
              <a:t>melata</a:t>
            </a:r>
            <a:r>
              <a:rPr lang="en-US" sz="1800" dirty="0"/>
              <a:t> yang </a:t>
            </a:r>
            <a:r>
              <a:rPr lang="en-US" sz="1800" dirty="0" err="1"/>
              <a:t>merayap</a:t>
            </a:r>
            <a:r>
              <a:rPr lang="en-US" sz="1800" dirty="0"/>
              <a:t> di </a:t>
            </a:r>
            <a:r>
              <a:rPr lang="en-US" sz="1800" dirty="0" err="1"/>
              <a:t>bumi</a:t>
            </a:r>
            <a:r>
              <a:rPr lang="en-US" sz="1800" dirty="0"/>
              <a:t>.”  </a:t>
            </a:r>
            <a:endParaRPr lang="en-US" sz="1800" dirty="0" smtClean="0"/>
          </a:p>
          <a:p>
            <a:r>
              <a:rPr lang="en-US" sz="1800" dirty="0" err="1" smtClean="0"/>
              <a:t>Selain</a:t>
            </a:r>
            <a:r>
              <a:rPr lang="en-US" sz="1800" dirty="0" smtClean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smtClean="0"/>
              <a:t>Kata </a:t>
            </a:r>
            <a:r>
              <a:rPr lang="en-US" sz="1800" dirty="0"/>
              <a:t>“Kita”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b="1" dirty="0" err="1"/>
              <a:t>jamak</a:t>
            </a:r>
            <a:r>
              <a:rPr lang="en-US" sz="1800" dirty="0"/>
              <a:t>.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 smtClean="0"/>
              <a:t>sejak</a:t>
            </a:r>
            <a:r>
              <a:rPr lang="en-US" sz="1800" dirty="0"/>
              <a:t> </a:t>
            </a:r>
            <a:r>
              <a:rPr lang="en-US" sz="1800" dirty="0" err="1" smtClean="0"/>
              <a:t>awal</a:t>
            </a:r>
            <a:r>
              <a:rPr lang="en-US" sz="1800" dirty="0" smtClean="0"/>
              <a:t>  </a:t>
            </a:r>
            <a:r>
              <a:rPr lang="en-US" sz="1800" dirty="0" err="1"/>
              <a:t>penciptaan</a:t>
            </a:r>
            <a:r>
              <a:rPr lang="en-US" sz="1800" dirty="0"/>
              <a:t>  </a:t>
            </a:r>
            <a:r>
              <a:rPr lang="en-US" sz="1800" dirty="0" err="1"/>
              <a:t>ketiga</a:t>
            </a:r>
            <a:r>
              <a:rPr lang="en-US" sz="1800" dirty="0"/>
              <a:t>  </a:t>
            </a:r>
            <a:r>
              <a:rPr lang="en-US" sz="1800" dirty="0" err="1"/>
              <a:t>pribadi</a:t>
            </a:r>
            <a:r>
              <a:rPr lang="en-US" sz="1800" dirty="0"/>
              <a:t>  Allah  </a:t>
            </a:r>
            <a:r>
              <a:rPr lang="en-US" sz="1800" dirty="0" err="1"/>
              <a:t>telah</a:t>
            </a:r>
            <a:r>
              <a:rPr lang="en-US" sz="1800" dirty="0"/>
              <a:t>  </a:t>
            </a:r>
            <a:r>
              <a:rPr lang="en-US" sz="1800" dirty="0" err="1"/>
              <a:t>bekerja</a:t>
            </a:r>
            <a:r>
              <a:rPr lang="en-US" sz="1800" dirty="0"/>
              <a:t>  </a:t>
            </a:r>
            <a:r>
              <a:rPr lang="en-US" sz="1800" dirty="0" err="1"/>
              <a:t>sama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 smtClean="0"/>
              <a:t>menciptakan</a:t>
            </a:r>
            <a:r>
              <a:rPr lang="en-US" sz="1800" dirty="0" smtClean="0"/>
              <a:t> 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semesta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/>
              <a:t>menegaskan</a:t>
            </a:r>
            <a:r>
              <a:rPr lang="en-US" sz="1800" dirty="0"/>
              <a:t> </a:t>
            </a:r>
            <a:r>
              <a:rPr lang="en-US" sz="1800" dirty="0" err="1"/>
              <a:t>peran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 Allah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penciptaan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.</a:t>
            </a:r>
            <a:endParaRPr lang="en-ID" sz="1800" dirty="0"/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Pewahyuan</a:t>
            </a:r>
            <a:r>
              <a:rPr lang="en-US" sz="3200" b="1" dirty="0"/>
              <a:t> Allah </a:t>
            </a:r>
            <a:r>
              <a:rPr lang="en-US" sz="3200" b="1" dirty="0" err="1"/>
              <a:t>Tritunggal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Perjanjian</a:t>
            </a:r>
            <a:r>
              <a:rPr lang="en-US" sz="3200" b="1" dirty="0"/>
              <a:t> </a:t>
            </a:r>
            <a:r>
              <a:rPr lang="en-US" sz="3200" b="1" dirty="0" err="1"/>
              <a:t>Baru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64704"/>
            <a:ext cx="8229600" cy="5832648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“</a:t>
            </a:r>
            <a:r>
              <a:rPr lang="en-US" sz="5500" dirty="0" err="1"/>
              <a:t>Sesudah</a:t>
            </a:r>
            <a:r>
              <a:rPr lang="en-US" sz="5500" dirty="0"/>
              <a:t> </a:t>
            </a:r>
            <a:r>
              <a:rPr lang="en-US" sz="5500" dirty="0" err="1"/>
              <a:t>dibaptis</a:t>
            </a:r>
            <a:r>
              <a:rPr lang="en-US" sz="5500" dirty="0"/>
              <a:t>, </a:t>
            </a:r>
            <a:r>
              <a:rPr lang="en-US" sz="5500" b="1" dirty="0" err="1"/>
              <a:t>Yesus</a:t>
            </a:r>
            <a:r>
              <a:rPr lang="en-US" sz="5500" b="1" dirty="0"/>
              <a:t> </a:t>
            </a:r>
            <a:r>
              <a:rPr lang="en-US" sz="5500" dirty="0" err="1"/>
              <a:t>segera</a:t>
            </a:r>
            <a:r>
              <a:rPr lang="en-US" sz="5500" dirty="0"/>
              <a:t> </a:t>
            </a:r>
            <a:r>
              <a:rPr lang="en-US" sz="5500" dirty="0" err="1"/>
              <a:t>keluar</a:t>
            </a:r>
            <a:r>
              <a:rPr lang="en-US" sz="5500" dirty="0"/>
              <a:t> </a:t>
            </a:r>
            <a:r>
              <a:rPr lang="en-US" sz="5500" dirty="0" err="1"/>
              <a:t>dari</a:t>
            </a:r>
            <a:r>
              <a:rPr lang="en-US" sz="5500" dirty="0"/>
              <a:t> air </a:t>
            </a:r>
            <a:r>
              <a:rPr lang="en-US" sz="5500" dirty="0" err="1"/>
              <a:t>dan</a:t>
            </a:r>
            <a:r>
              <a:rPr lang="en-US" sz="5500" dirty="0"/>
              <a:t> </a:t>
            </a:r>
            <a:r>
              <a:rPr lang="en-US" sz="5500" dirty="0" err="1"/>
              <a:t>pada</a:t>
            </a:r>
            <a:r>
              <a:rPr lang="en-US" sz="5500" dirty="0"/>
              <a:t> </a:t>
            </a:r>
            <a:r>
              <a:rPr lang="en-US" sz="5500" dirty="0" err="1"/>
              <a:t>waktu</a:t>
            </a:r>
            <a:r>
              <a:rPr lang="en-US" sz="5500" dirty="0"/>
              <a:t> </a:t>
            </a:r>
            <a:r>
              <a:rPr lang="en-US" sz="5500" dirty="0" err="1" smtClean="0"/>
              <a:t>itu</a:t>
            </a:r>
            <a:r>
              <a:rPr lang="en-US" sz="5500" dirty="0" smtClean="0"/>
              <a:t> </a:t>
            </a:r>
            <a:r>
              <a:rPr lang="en-US" sz="5500" dirty="0" err="1" smtClean="0"/>
              <a:t>juga</a:t>
            </a:r>
            <a:r>
              <a:rPr lang="en-US" sz="5500" dirty="0" smtClean="0"/>
              <a:t> </a:t>
            </a:r>
            <a:r>
              <a:rPr lang="en-US" sz="5500" dirty="0" err="1"/>
              <a:t>langit</a:t>
            </a:r>
            <a:r>
              <a:rPr lang="en-US" sz="5500" dirty="0"/>
              <a:t> </a:t>
            </a:r>
            <a:r>
              <a:rPr lang="en-US" sz="5500" dirty="0" err="1"/>
              <a:t>terbuka</a:t>
            </a:r>
            <a:r>
              <a:rPr lang="en-US" sz="5500" dirty="0"/>
              <a:t> </a:t>
            </a:r>
            <a:r>
              <a:rPr lang="en-US" sz="5500" dirty="0" err="1"/>
              <a:t>dan</a:t>
            </a:r>
            <a:r>
              <a:rPr lang="en-US" sz="5500" dirty="0"/>
              <a:t> </a:t>
            </a:r>
            <a:r>
              <a:rPr lang="en-US" sz="5500" dirty="0" err="1"/>
              <a:t>Ia</a:t>
            </a:r>
            <a:r>
              <a:rPr lang="en-US" sz="5500" dirty="0"/>
              <a:t> </a:t>
            </a:r>
            <a:r>
              <a:rPr lang="en-US" sz="5500" dirty="0" err="1"/>
              <a:t>melihat</a:t>
            </a:r>
            <a:r>
              <a:rPr lang="en-US" sz="5500" dirty="0"/>
              <a:t> </a:t>
            </a:r>
            <a:r>
              <a:rPr lang="en-US" sz="5500" b="1" dirty="0" err="1"/>
              <a:t>Roh</a:t>
            </a:r>
            <a:r>
              <a:rPr lang="en-US" sz="5500" b="1" dirty="0"/>
              <a:t> Allah </a:t>
            </a:r>
            <a:r>
              <a:rPr lang="en-US" sz="5500" dirty="0" err="1"/>
              <a:t>seperti</a:t>
            </a:r>
            <a:r>
              <a:rPr lang="en-US" sz="5500" dirty="0"/>
              <a:t> </a:t>
            </a:r>
            <a:r>
              <a:rPr lang="en-US" sz="5500" dirty="0" err="1"/>
              <a:t>burung</a:t>
            </a:r>
            <a:r>
              <a:rPr lang="en-US" sz="5500" dirty="0"/>
              <a:t> </a:t>
            </a:r>
            <a:r>
              <a:rPr lang="en-US" sz="5500" dirty="0" err="1"/>
              <a:t>merpati</a:t>
            </a:r>
            <a:r>
              <a:rPr lang="en-US" sz="5500" dirty="0"/>
              <a:t> </a:t>
            </a:r>
            <a:r>
              <a:rPr lang="en-US" sz="5500" dirty="0" err="1"/>
              <a:t>turun</a:t>
            </a:r>
            <a:r>
              <a:rPr lang="en-US" sz="5500" dirty="0"/>
              <a:t> </a:t>
            </a:r>
            <a:r>
              <a:rPr lang="en-US" sz="5500" dirty="0" err="1"/>
              <a:t>ke</a:t>
            </a:r>
            <a:r>
              <a:rPr lang="en-US" sz="5500" dirty="0"/>
              <a:t> </a:t>
            </a:r>
            <a:r>
              <a:rPr lang="en-US" sz="5500" dirty="0" err="1" smtClean="0"/>
              <a:t>atas-Nya</a:t>
            </a:r>
            <a:r>
              <a:rPr lang="en-US" sz="5500" dirty="0"/>
              <a:t>, </a:t>
            </a:r>
            <a:r>
              <a:rPr lang="en-US" sz="5500" dirty="0" err="1"/>
              <a:t>lalu</a:t>
            </a:r>
            <a:r>
              <a:rPr lang="en-US" sz="5500" dirty="0"/>
              <a:t> </a:t>
            </a:r>
            <a:r>
              <a:rPr lang="en-US" sz="5500" dirty="0" err="1"/>
              <a:t>terdengarlah</a:t>
            </a:r>
            <a:r>
              <a:rPr lang="en-US" sz="5500" dirty="0"/>
              <a:t> </a:t>
            </a:r>
            <a:r>
              <a:rPr lang="en-US" sz="5500" b="1" dirty="0" err="1"/>
              <a:t>suara</a:t>
            </a:r>
            <a:r>
              <a:rPr lang="en-US" sz="5500" b="1" dirty="0"/>
              <a:t> </a:t>
            </a:r>
            <a:r>
              <a:rPr lang="en-US" sz="5500" b="1" dirty="0" err="1"/>
              <a:t>dari</a:t>
            </a:r>
            <a:r>
              <a:rPr lang="en-US" sz="5500" b="1" dirty="0"/>
              <a:t> </a:t>
            </a:r>
            <a:r>
              <a:rPr lang="en-US" sz="5500" b="1" dirty="0" err="1"/>
              <a:t>sorga</a:t>
            </a:r>
            <a:r>
              <a:rPr lang="en-US" sz="5500" b="1" dirty="0"/>
              <a:t> </a:t>
            </a:r>
            <a:r>
              <a:rPr lang="en-US" sz="5500" dirty="0"/>
              <a:t>yang  </a:t>
            </a:r>
            <a:r>
              <a:rPr lang="en-US" sz="5500" dirty="0" err="1"/>
              <a:t>mengatakan</a:t>
            </a:r>
            <a:r>
              <a:rPr lang="en-US" sz="5500" dirty="0"/>
              <a:t>: ‘</a:t>
            </a:r>
            <a:r>
              <a:rPr lang="en-US" sz="5500" dirty="0" err="1"/>
              <a:t>Inilah</a:t>
            </a:r>
            <a:r>
              <a:rPr lang="en-US" sz="5500" dirty="0"/>
              <a:t> </a:t>
            </a:r>
            <a:r>
              <a:rPr lang="en-US" sz="5500" dirty="0" err="1"/>
              <a:t>Anak</a:t>
            </a:r>
            <a:r>
              <a:rPr lang="en-US" sz="5500" dirty="0"/>
              <a:t>-Ku yang </a:t>
            </a:r>
            <a:r>
              <a:rPr lang="en-US" sz="5500" dirty="0" err="1"/>
              <a:t>Kukasihi</a:t>
            </a:r>
            <a:r>
              <a:rPr lang="en-US" sz="5500" dirty="0"/>
              <a:t>, </a:t>
            </a:r>
            <a:r>
              <a:rPr lang="en-US" sz="5500" dirty="0" err="1"/>
              <a:t>kepada-Nyalah</a:t>
            </a:r>
            <a:r>
              <a:rPr lang="en-US" sz="5500" dirty="0"/>
              <a:t> </a:t>
            </a:r>
            <a:r>
              <a:rPr lang="en-US" sz="5500" dirty="0" err="1"/>
              <a:t>Aku</a:t>
            </a:r>
            <a:r>
              <a:rPr lang="en-US" sz="5500" dirty="0"/>
              <a:t> </a:t>
            </a:r>
            <a:r>
              <a:rPr lang="en-US" sz="5500" dirty="0" err="1"/>
              <a:t>berkenan</a:t>
            </a:r>
            <a:r>
              <a:rPr lang="en-US" sz="5500" dirty="0"/>
              <a:t>’ .”</a:t>
            </a:r>
            <a:endParaRPr lang="en-ID" sz="5500" dirty="0"/>
          </a:p>
          <a:p>
            <a:r>
              <a:rPr lang="en-US" sz="5500" dirty="0" smtClean="0"/>
              <a:t>“</a:t>
            </a:r>
            <a:r>
              <a:rPr lang="en-US" sz="5500" dirty="0" err="1"/>
              <a:t>Karena</a:t>
            </a:r>
            <a:r>
              <a:rPr lang="en-US" sz="5500" dirty="0"/>
              <a:t>  </a:t>
            </a:r>
            <a:r>
              <a:rPr lang="en-US" sz="5500" dirty="0" err="1"/>
              <a:t>itu</a:t>
            </a:r>
            <a:r>
              <a:rPr lang="en-US" sz="5500" dirty="0"/>
              <a:t>  </a:t>
            </a:r>
            <a:r>
              <a:rPr lang="en-US" sz="5500" dirty="0" err="1"/>
              <a:t>pergilah</a:t>
            </a:r>
            <a:r>
              <a:rPr lang="en-US" sz="5500" dirty="0"/>
              <a:t>,  </a:t>
            </a:r>
            <a:r>
              <a:rPr lang="en-US" sz="5500" dirty="0" err="1"/>
              <a:t>jadikanlah</a:t>
            </a:r>
            <a:r>
              <a:rPr lang="en-US" sz="5500" dirty="0"/>
              <a:t>  </a:t>
            </a:r>
            <a:r>
              <a:rPr lang="en-US" sz="5500" dirty="0" err="1"/>
              <a:t>semua</a:t>
            </a:r>
            <a:r>
              <a:rPr lang="en-US" sz="5500" dirty="0"/>
              <a:t>  </a:t>
            </a:r>
            <a:r>
              <a:rPr lang="en-US" sz="5500" dirty="0" err="1"/>
              <a:t>bangsa</a:t>
            </a:r>
            <a:r>
              <a:rPr lang="en-US" sz="5500" dirty="0"/>
              <a:t>  </a:t>
            </a:r>
            <a:r>
              <a:rPr lang="en-US" sz="5500" dirty="0" err="1"/>
              <a:t>murid</a:t>
            </a:r>
            <a:r>
              <a:rPr lang="en-US" sz="5500" dirty="0"/>
              <a:t>-Ku  </a:t>
            </a:r>
            <a:r>
              <a:rPr lang="en-US" sz="5500" dirty="0" err="1" smtClean="0"/>
              <a:t>dan</a:t>
            </a:r>
            <a:r>
              <a:rPr lang="en-ID" sz="5500" dirty="0"/>
              <a:t> </a:t>
            </a:r>
            <a:r>
              <a:rPr lang="en-US" sz="5500" dirty="0" err="1" smtClean="0"/>
              <a:t>baptislah</a:t>
            </a:r>
            <a:r>
              <a:rPr lang="en-US" sz="5500" dirty="0" smtClean="0"/>
              <a:t> </a:t>
            </a:r>
            <a:r>
              <a:rPr lang="en-US" sz="5500" dirty="0" err="1"/>
              <a:t>mereka</a:t>
            </a:r>
            <a:r>
              <a:rPr lang="en-US" sz="5500" dirty="0"/>
              <a:t> </a:t>
            </a:r>
            <a:r>
              <a:rPr lang="en-US" sz="5500" dirty="0" err="1"/>
              <a:t>dalam</a:t>
            </a:r>
            <a:r>
              <a:rPr lang="en-US" sz="5500" dirty="0"/>
              <a:t> </a:t>
            </a:r>
            <a:r>
              <a:rPr lang="en-US" sz="5500" dirty="0" err="1"/>
              <a:t>nama</a:t>
            </a:r>
            <a:r>
              <a:rPr lang="en-US" sz="5500" dirty="0"/>
              <a:t> </a:t>
            </a:r>
            <a:r>
              <a:rPr lang="en-US" sz="5500" b="1" dirty="0" err="1"/>
              <a:t>Bapa</a:t>
            </a:r>
            <a:r>
              <a:rPr lang="en-US" sz="5500" b="1" dirty="0"/>
              <a:t> </a:t>
            </a:r>
            <a:r>
              <a:rPr lang="en-US" sz="5500" b="1" dirty="0" err="1"/>
              <a:t>dan</a:t>
            </a:r>
            <a:r>
              <a:rPr lang="en-US" sz="5500" b="1" dirty="0"/>
              <a:t> </a:t>
            </a:r>
            <a:r>
              <a:rPr lang="en-US" sz="5500" b="1" dirty="0" err="1"/>
              <a:t>Anak</a:t>
            </a:r>
            <a:r>
              <a:rPr lang="en-US" sz="5500" b="1" dirty="0"/>
              <a:t> </a:t>
            </a:r>
            <a:r>
              <a:rPr lang="en-US" sz="5500" b="1" dirty="0" err="1"/>
              <a:t>dan</a:t>
            </a:r>
            <a:r>
              <a:rPr lang="en-US" sz="5500" b="1" dirty="0"/>
              <a:t> </a:t>
            </a:r>
            <a:r>
              <a:rPr lang="en-US" sz="5500" b="1" dirty="0" err="1"/>
              <a:t>Roh</a:t>
            </a:r>
            <a:r>
              <a:rPr lang="en-US" sz="5500" b="1" dirty="0"/>
              <a:t> Kudus</a:t>
            </a:r>
            <a:r>
              <a:rPr lang="en-US" sz="5500" dirty="0"/>
              <a:t>,”</a:t>
            </a:r>
            <a:endParaRPr lang="en-ID" sz="5500" dirty="0"/>
          </a:p>
          <a:p>
            <a:r>
              <a:rPr lang="en-US" sz="5500" dirty="0" smtClean="0"/>
              <a:t>“</a:t>
            </a:r>
            <a:r>
              <a:rPr lang="en-US" sz="5500" dirty="0" err="1"/>
              <a:t>Kasih</a:t>
            </a:r>
            <a:r>
              <a:rPr lang="en-US" sz="5500" dirty="0"/>
              <a:t>  </a:t>
            </a:r>
            <a:r>
              <a:rPr lang="en-US" sz="5500" dirty="0" err="1"/>
              <a:t>karunia</a:t>
            </a:r>
            <a:r>
              <a:rPr lang="en-US" sz="5500" dirty="0"/>
              <a:t>  </a:t>
            </a:r>
            <a:r>
              <a:rPr lang="en-US" sz="5500" b="1" dirty="0" err="1"/>
              <a:t>Tuhan</a:t>
            </a:r>
            <a:r>
              <a:rPr lang="en-US" sz="5500" b="1" dirty="0"/>
              <a:t>  </a:t>
            </a:r>
            <a:r>
              <a:rPr lang="en-US" sz="5500" b="1" dirty="0" err="1"/>
              <a:t>Yesus</a:t>
            </a:r>
            <a:r>
              <a:rPr lang="en-US" sz="5500" b="1" dirty="0"/>
              <a:t>  </a:t>
            </a:r>
            <a:r>
              <a:rPr lang="en-US" sz="5500" b="1" dirty="0" err="1"/>
              <a:t>Kristus</a:t>
            </a:r>
            <a:r>
              <a:rPr lang="en-US" sz="5500" b="1" dirty="0"/>
              <a:t>,  </a:t>
            </a:r>
            <a:r>
              <a:rPr lang="en-US" sz="5500" b="1" dirty="0" err="1"/>
              <a:t>dan</a:t>
            </a:r>
            <a:r>
              <a:rPr lang="en-US" sz="5500" b="1" dirty="0"/>
              <a:t>  </a:t>
            </a:r>
            <a:r>
              <a:rPr lang="en-US" sz="5500" b="1" dirty="0" err="1"/>
              <a:t>kasih</a:t>
            </a:r>
            <a:r>
              <a:rPr lang="en-US" sz="5500" b="1" dirty="0"/>
              <a:t>  Allah ,  </a:t>
            </a:r>
            <a:r>
              <a:rPr lang="en-US" sz="5500" b="1" dirty="0" err="1" smtClean="0"/>
              <a:t>dan</a:t>
            </a:r>
            <a:r>
              <a:rPr lang="en-ID" sz="5500" dirty="0"/>
              <a:t> </a:t>
            </a:r>
            <a:r>
              <a:rPr lang="en-US" sz="5500" b="1" dirty="0" err="1" smtClean="0"/>
              <a:t>persekutuan</a:t>
            </a:r>
            <a:r>
              <a:rPr lang="en-US" sz="5500" b="1" dirty="0" smtClean="0"/>
              <a:t> </a:t>
            </a:r>
            <a:r>
              <a:rPr lang="en-US" sz="5500" b="1" dirty="0" err="1"/>
              <a:t>Roh</a:t>
            </a:r>
            <a:r>
              <a:rPr lang="en-US" sz="5500" b="1" dirty="0"/>
              <a:t> Kudus </a:t>
            </a:r>
            <a:r>
              <a:rPr lang="en-US" sz="5500" dirty="0" err="1"/>
              <a:t>menyertai</a:t>
            </a:r>
            <a:r>
              <a:rPr lang="en-US" sz="5500" dirty="0"/>
              <a:t> </a:t>
            </a:r>
            <a:r>
              <a:rPr lang="en-US" sz="5500" dirty="0" err="1"/>
              <a:t>kamu</a:t>
            </a:r>
            <a:r>
              <a:rPr lang="en-US" sz="5500" dirty="0"/>
              <a:t> </a:t>
            </a:r>
            <a:r>
              <a:rPr lang="en-US" sz="5500" dirty="0" err="1"/>
              <a:t>sekalian</a:t>
            </a:r>
            <a:r>
              <a:rPr lang="en-US" sz="5500" dirty="0"/>
              <a:t>.”</a:t>
            </a:r>
            <a:endParaRPr lang="en-ID" sz="5500" dirty="0"/>
          </a:p>
          <a:p>
            <a:r>
              <a:rPr lang="en-US" sz="5500" dirty="0" smtClean="0"/>
              <a:t>“</a:t>
            </a:r>
            <a:r>
              <a:rPr lang="en-US" sz="5500" dirty="0" err="1"/>
              <a:t>yaitu</a:t>
            </a:r>
            <a:r>
              <a:rPr lang="en-US" sz="5500" dirty="0"/>
              <a:t> orang-orang yang </a:t>
            </a:r>
            <a:r>
              <a:rPr lang="en-US" sz="5500" dirty="0" err="1"/>
              <a:t>dipilih</a:t>
            </a:r>
            <a:r>
              <a:rPr lang="en-US" sz="5500" dirty="0"/>
              <a:t>, </a:t>
            </a:r>
            <a:r>
              <a:rPr lang="en-US" sz="5500" dirty="0" err="1"/>
              <a:t>sesuai</a:t>
            </a:r>
            <a:r>
              <a:rPr lang="en-US" sz="5500" dirty="0"/>
              <a:t> </a:t>
            </a:r>
            <a:r>
              <a:rPr lang="en-US" sz="5500" dirty="0" err="1"/>
              <a:t>dengan</a:t>
            </a:r>
            <a:r>
              <a:rPr lang="en-US" sz="5500" dirty="0"/>
              <a:t> </a:t>
            </a:r>
            <a:r>
              <a:rPr lang="en-US" sz="5500" dirty="0" err="1"/>
              <a:t>rencana</a:t>
            </a:r>
            <a:r>
              <a:rPr lang="en-US" sz="5500" dirty="0"/>
              <a:t> </a:t>
            </a:r>
            <a:r>
              <a:rPr lang="en-US" sz="5500" b="1" dirty="0"/>
              <a:t>Allah, </a:t>
            </a:r>
            <a:r>
              <a:rPr lang="en-US" sz="5500" b="1" dirty="0" err="1" smtClean="0"/>
              <a:t>Bapa</a:t>
            </a:r>
            <a:r>
              <a:rPr lang="en-US" sz="5500" b="1" dirty="0" smtClean="0"/>
              <a:t> </a:t>
            </a:r>
            <a:r>
              <a:rPr lang="en-US" sz="5500" dirty="0" err="1" smtClean="0"/>
              <a:t>kita</a:t>
            </a:r>
            <a:r>
              <a:rPr lang="en-US" sz="5500" dirty="0"/>
              <a:t>,  </a:t>
            </a:r>
            <a:r>
              <a:rPr lang="en-US" sz="5500" dirty="0" err="1"/>
              <a:t>dan</a:t>
            </a:r>
            <a:r>
              <a:rPr lang="en-US" sz="5500" dirty="0"/>
              <a:t>  yang  </a:t>
            </a:r>
            <a:r>
              <a:rPr lang="en-US" sz="5500" dirty="0" err="1"/>
              <a:t>dikuduskan</a:t>
            </a:r>
            <a:r>
              <a:rPr lang="en-US" sz="5500" dirty="0"/>
              <a:t>  </a:t>
            </a:r>
            <a:r>
              <a:rPr lang="en-US" sz="5500" dirty="0" err="1"/>
              <a:t>oleh</a:t>
            </a:r>
            <a:r>
              <a:rPr lang="en-US" sz="5500" dirty="0"/>
              <a:t>  </a:t>
            </a:r>
            <a:r>
              <a:rPr lang="en-US" sz="5500" b="1" dirty="0" err="1"/>
              <a:t>Roh</a:t>
            </a:r>
            <a:r>
              <a:rPr lang="en-US" sz="5500" dirty="0"/>
              <a:t>,  </a:t>
            </a:r>
            <a:r>
              <a:rPr lang="en-US" sz="5500" dirty="0" err="1"/>
              <a:t>supaya</a:t>
            </a:r>
            <a:r>
              <a:rPr lang="en-US" sz="5500" dirty="0"/>
              <a:t>  </a:t>
            </a:r>
            <a:r>
              <a:rPr lang="en-US" sz="5500" dirty="0" err="1"/>
              <a:t>taat</a:t>
            </a:r>
            <a:r>
              <a:rPr lang="en-US" sz="5500" dirty="0"/>
              <a:t>  </a:t>
            </a:r>
            <a:r>
              <a:rPr lang="en-US" sz="5500" dirty="0" err="1"/>
              <a:t>kepada</a:t>
            </a:r>
            <a:r>
              <a:rPr lang="en-US" sz="5500" dirty="0"/>
              <a:t>  </a:t>
            </a:r>
            <a:r>
              <a:rPr lang="en-US" sz="5500" b="1" dirty="0" err="1"/>
              <a:t>Yesus</a:t>
            </a:r>
            <a:r>
              <a:rPr lang="en-US" sz="5500" b="1" dirty="0"/>
              <a:t>  </a:t>
            </a:r>
            <a:r>
              <a:rPr lang="en-US" sz="5500" b="1" dirty="0" err="1"/>
              <a:t>Kristus</a:t>
            </a:r>
            <a:r>
              <a:rPr lang="en-US" sz="5500" b="1" dirty="0"/>
              <a:t>  </a:t>
            </a:r>
            <a:r>
              <a:rPr lang="en-US" sz="5500" dirty="0" err="1" smtClean="0"/>
              <a:t>dan</a:t>
            </a:r>
            <a:r>
              <a:rPr lang="en-US" sz="5500" dirty="0" smtClean="0"/>
              <a:t> </a:t>
            </a:r>
            <a:r>
              <a:rPr lang="en-US" sz="5500" dirty="0" err="1" smtClean="0"/>
              <a:t>menerima</a:t>
            </a:r>
            <a:r>
              <a:rPr lang="en-US" sz="5500" dirty="0" smtClean="0"/>
              <a:t> </a:t>
            </a:r>
            <a:r>
              <a:rPr lang="en-US" sz="5500" dirty="0" err="1" smtClean="0"/>
              <a:t>percikan</a:t>
            </a:r>
            <a:r>
              <a:rPr lang="en-US" sz="5500" dirty="0" smtClean="0"/>
              <a:t> </a:t>
            </a:r>
            <a:r>
              <a:rPr lang="en-US" sz="5500" dirty="0" err="1"/>
              <a:t>darah-Nya</a:t>
            </a:r>
            <a:r>
              <a:rPr lang="en-US" sz="5500" dirty="0"/>
              <a:t>. </a:t>
            </a:r>
            <a:r>
              <a:rPr lang="en-US" sz="5500" dirty="0" err="1"/>
              <a:t>Kiranya</a:t>
            </a:r>
            <a:r>
              <a:rPr lang="en-US" sz="5500" dirty="0"/>
              <a:t> </a:t>
            </a:r>
            <a:r>
              <a:rPr lang="en-US" sz="5500" dirty="0" err="1"/>
              <a:t>kasih</a:t>
            </a:r>
            <a:r>
              <a:rPr lang="en-US" sz="5500" dirty="0"/>
              <a:t> </a:t>
            </a:r>
            <a:r>
              <a:rPr lang="en-US" sz="5500" dirty="0" err="1"/>
              <a:t>karunia</a:t>
            </a:r>
            <a:r>
              <a:rPr lang="en-US" sz="5500" dirty="0"/>
              <a:t> </a:t>
            </a:r>
            <a:r>
              <a:rPr lang="en-US" sz="5500" dirty="0" err="1"/>
              <a:t>dan</a:t>
            </a:r>
            <a:r>
              <a:rPr lang="en-US" sz="5500" dirty="0"/>
              <a:t> </a:t>
            </a:r>
            <a:r>
              <a:rPr lang="en-US" sz="5500" dirty="0" err="1"/>
              <a:t>damai</a:t>
            </a:r>
            <a:r>
              <a:rPr lang="en-US" sz="5500" dirty="0"/>
              <a:t> </a:t>
            </a:r>
            <a:r>
              <a:rPr lang="en-US" sz="5500" dirty="0" err="1"/>
              <a:t>sejahtera</a:t>
            </a:r>
            <a:r>
              <a:rPr lang="en-US" sz="5500" dirty="0"/>
              <a:t> </a:t>
            </a:r>
            <a:r>
              <a:rPr lang="en-US" sz="5500" dirty="0" err="1" smtClean="0"/>
              <a:t>makin</a:t>
            </a:r>
            <a:r>
              <a:rPr lang="en-US" sz="5500" dirty="0" smtClean="0"/>
              <a:t> </a:t>
            </a:r>
            <a:r>
              <a:rPr lang="en-US" sz="5500" dirty="0" err="1" smtClean="0"/>
              <a:t>melimpah</a:t>
            </a:r>
            <a:r>
              <a:rPr lang="en-US" sz="5500" dirty="0" smtClean="0"/>
              <a:t> </a:t>
            </a:r>
            <a:r>
              <a:rPr lang="en-US" sz="5500" dirty="0" err="1"/>
              <a:t>atas</a:t>
            </a:r>
            <a:r>
              <a:rPr lang="en-US" sz="5500" dirty="0"/>
              <a:t> </a:t>
            </a:r>
            <a:r>
              <a:rPr lang="en-US" sz="5500" dirty="0" err="1"/>
              <a:t>kamu</a:t>
            </a:r>
            <a:r>
              <a:rPr lang="en-US" sz="5500" dirty="0"/>
              <a:t>.”</a:t>
            </a:r>
            <a:endParaRPr lang="en-ID" sz="5500" dirty="0"/>
          </a:p>
          <a:p>
            <a:r>
              <a:rPr lang="en-US" sz="5500" dirty="0" err="1"/>
              <a:t>Ayat-ayat</a:t>
            </a:r>
            <a:r>
              <a:rPr lang="en-US" sz="5500" dirty="0"/>
              <a:t> </a:t>
            </a:r>
            <a:r>
              <a:rPr lang="en-US" sz="5500" dirty="0" err="1"/>
              <a:t>tersebut</a:t>
            </a:r>
            <a:r>
              <a:rPr lang="en-US" sz="5500" dirty="0"/>
              <a:t> </a:t>
            </a:r>
            <a:r>
              <a:rPr lang="en-US" sz="5500" dirty="0" err="1"/>
              <a:t>dengan</a:t>
            </a:r>
            <a:r>
              <a:rPr lang="en-US" sz="5500" dirty="0"/>
              <a:t> </a:t>
            </a:r>
            <a:r>
              <a:rPr lang="en-US" sz="5500" dirty="0" err="1"/>
              <a:t>baik</a:t>
            </a:r>
            <a:r>
              <a:rPr lang="en-US" sz="5500" dirty="0"/>
              <a:t> </a:t>
            </a:r>
            <a:r>
              <a:rPr lang="en-US" sz="5500" dirty="0" err="1"/>
              <a:t>menjelaskan</a:t>
            </a:r>
            <a:r>
              <a:rPr lang="en-US" sz="5500" dirty="0"/>
              <a:t> </a:t>
            </a:r>
            <a:r>
              <a:rPr lang="en-US" sz="5500" dirty="0" err="1"/>
              <a:t>bahwa</a:t>
            </a:r>
            <a:r>
              <a:rPr lang="en-US" sz="5500" dirty="0"/>
              <a:t> Allah </a:t>
            </a:r>
            <a:r>
              <a:rPr lang="en-US" sz="5500" dirty="0" err="1"/>
              <a:t>Tritunggal</a:t>
            </a:r>
            <a:r>
              <a:rPr lang="en-US" sz="5500" dirty="0"/>
              <a:t> </a:t>
            </a:r>
            <a:r>
              <a:rPr lang="en-US" sz="5500" dirty="0" err="1"/>
              <a:t>adalah</a:t>
            </a:r>
            <a:r>
              <a:rPr lang="en-US" sz="5500" dirty="0"/>
              <a:t> </a:t>
            </a:r>
            <a:r>
              <a:rPr lang="en-US" sz="5500" dirty="0" err="1"/>
              <a:t>tiga</a:t>
            </a:r>
            <a:r>
              <a:rPr lang="en-US" sz="5500" dirty="0"/>
              <a:t> </a:t>
            </a:r>
            <a:r>
              <a:rPr lang="en-US" sz="5500" dirty="0" err="1" smtClean="0"/>
              <a:t>pribadi</a:t>
            </a:r>
            <a:r>
              <a:rPr lang="en-US" sz="5500" dirty="0" smtClean="0"/>
              <a:t> yang </a:t>
            </a:r>
            <a:r>
              <a:rPr lang="en-US" sz="5500" dirty="0" err="1"/>
              <a:t>Esa</a:t>
            </a:r>
            <a:r>
              <a:rPr lang="en-US" sz="5500" dirty="0"/>
              <a:t>. </a:t>
            </a:r>
            <a:r>
              <a:rPr lang="en-US" sz="5500" dirty="0" err="1"/>
              <a:t>Yaitu</a:t>
            </a:r>
            <a:r>
              <a:rPr lang="en-US" sz="5500" dirty="0"/>
              <a:t> Allah </a:t>
            </a:r>
            <a:r>
              <a:rPr lang="en-US" sz="5500" dirty="0" err="1"/>
              <a:t>Bapa</a:t>
            </a:r>
            <a:r>
              <a:rPr lang="en-US" sz="5500" dirty="0"/>
              <a:t>, </a:t>
            </a:r>
            <a:r>
              <a:rPr lang="en-US" sz="5500" dirty="0" err="1"/>
              <a:t>Anak</a:t>
            </a:r>
            <a:r>
              <a:rPr lang="en-US" sz="5500" dirty="0"/>
              <a:t> (</a:t>
            </a:r>
            <a:r>
              <a:rPr lang="en-US" sz="5500" dirty="0" err="1"/>
              <a:t>Yesus</a:t>
            </a:r>
            <a:r>
              <a:rPr lang="en-US" sz="5500" dirty="0"/>
              <a:t> </a:t>
            </a:r>
            <a:r>
              <a:rPr lang="en-US" sz="5500" dirty="0" err="1"/>
              <a:t>Kristus</a:t>
            </a:r>
            <a:r>
              <a:rPr lang="en-US" sz="5500" dirty="0"/>
              <a:t>), </a:t>
            </a:r>
            <a:r>
              <a:rPr lang="en-US" sz="5500" dirty="0" err="1"/>
              <a:t>Roh</a:t>
            </a:r>
            <a:r>
              <a:rPr lang="en-US" sz="5500" dirty="0"/>
              <a:t> Kudus. </a:t>
            </a:r>
            <a:r>
              <a:rPr lang="en-US" sz="5500" dirty="0" err="1" smtClean="0"/>
              <a:t>Semua</a:t>
            </a:r>
            <a:r>
              <a:rPr lang="en-US" sz="5500" dirty="0" smtClean="0"/>
              <a:t> </a:t>
            </a:r>
            <a:r>
              <a:rPr lang="en-US" sz="5500" dirty="0" err="1"/>
              <a:t>pribadi</a:t>
            </a:r>
            <a:r>
              <a:rPr lang="en-US" sz="5500" dirty="0"/>
              <a:t> </a:t>
            </a:r>
            <a:r>
              <a:rPr lang="en-US" sz="5500" dirty="0" err="1"/>
              <a:t>pada</a:t>
            </a:r>
            <a:r>
              <a:rPr lang="en-US" sz="5500" dirty="0"/>
              <a:t> </a:t>
            </a:r>
            <a:r>
              <a:rPr lang="en-US" sz="5500" dirty="0" err="1"/>
              <a:t>diri</a:t>
            </a:r>
            <a:r>
              <a:rPr lang="en-US" sz="5500" dirty="0"/>
              <a:t> Allah </a:t>
            </a:r>
            <a:r>
              <a:rPr lang="en-US" sz="5500" dirty="0" err="1"/>
              <a:t>memiliki</a:t>
            </a:r>
            <a:r>
              <a:rPr lang="en-US" sz="5500" dirty="0"/>
              <a:t> </a:t>
            </a:r>
            <a:r>
              <a:rPr lang="en-US" sz="5500" dirty="0" err="1"/>
              <a:t>atribut</a:t>
            </a:r>
            <a:r>
              <a:rPr lang="en-US" sz="5500" dirty="0"/>
              <a:t> </a:t>
            </a:r>
            <a:r>
              <a:rPr lang="en-US" sz="5500" dirty="0" err="1"/>
              <a:t>ilahi</a:t>
            </a:r>
            <a:r>
              <a:rPr lang="en-US" sz="5500" dirty="0"/>
              <a:t>. </a:t>
            </a:r>
            <a:r>
              <a:rPr lang="en-US" sz="5500" dirty="0" err="1"/>
              <a:t>Bapa</a:t>
            </a:r>
            <a:r>
              <a:rPr lang="en-US" sz="5500" dirty="0"/>
              <a:t> </a:t>
            </a:r>
            <a:r>
              <a:rPr lang="en-US" sz="5500" dirty="0" err="1"/>
              <a:t>adalah</a:t>
            </a:r>
            <a:r>
              <a:rPr lang="en-US" sz="5500" dirty="0"/>
              <a:t> Allah, </a:t>
            </a:r>
            <a:r>
              <a:rPr lang="en-US" sz="5500" dirty="0" err="1"/>
              <a:t>Yesus</a:t>
            </a:r>
            <a:r>
              <a:rPr lang="en-US" sz="5500" dirty="0"/>
              <a:t> </a:t>
            </a:r>
            <a:r>
              <a:rPr lang="en-US" sz="5500" dirty="0" err="1"/>
              <a:t>adalah</a:t>
            </a:r>
            <a:r>
              <a:rPr lang="en-US" sz="5500" dirty="0"/>
              <a:t> Allah, </a:t>
            </a:r>
            <a:r>
              <a:rPr lang="en-US" sz="5500" dirty="0" err="1"/>
              <a:t>Roh</a:t>
            </a:r>
            <a:r>
              <a:rPr lang="en-US" sz="5500" dirty="0"/>
              <a:t> Kudus </a:t>
            </a:r>
            <a:r>
              <a:rPr lang="en-US" sz="5500" dirty="0" err="1"/>
              <a:t>adalah</a:t>
            </a:r>
            <a:r>
              <a:rPr lang="en-US" sz="5500" dirty="0"/>
              <a:t> Allah.</a:t>
            </a:r>
            <a:endParaRPr lang="en-ID" sz="5500" dirty="0"/>
          </a:p>
          <a:p>
            <a:r>
              <a:rPr lang="en-US" sz="5500" dirty="0" err="1"/>
              <a:t>Setiap</a:t>
            </a:r>
            <a:r>
              <a:rPr lang="en-US" sz="5500" dirty="0"/>
              <a:t> </a:t>
            </a:r>
            <a:r>
              <a:rPr lang="en-US" sz="5500" dirty="0" err="1"/>
              <a:t>pribadi</a:t>
            </a:r>
            <a:r>
              <a:rPr lang="en-US" sz="5500" dirty="0"/>
              <a:t> di </a:t>
            </a:r>
            <a:r>
              <a:rPr lang="en-US" sz="5500" dirty="0" err="1"/>
              <a:t>dalam</a:t>
            </a:r>
            <a:r>
              <a:rPr lang="en-US" sz="5500" dirty="0"/>
              <a:t> </a:t>
            </a:r>
            <a:r>
              <a:rPr lang="en-US" sz="5500" dirty="0" err="1"/>
              <a:t>Trinitas</a:t>
            </a:r>
            <a:r>
              <a:rPr lang="en-US" sz="5500" dirty="0"/>
              <a:t> </a:t>
            </a:r>
            <a:r>
              <a:rPr lang="en-US" sz="5500" dirty="0" err="1"/>
              <a:t>memiliki</a:t>
            </a:r>
            <a:r>
              <a:rPr lang="en-US" sz="5500" dirty="0"/>
              <a:t> </a:t>
            </a:r>
            <a:r>
              <a:rPr lang="en-US" sz="5500" dirty="0" err="1"/>
              <a:t>peran</a:t>
            </a:r>
            <a:r>
              <a:rPr lang="en-US" sz="5500" dirty="0"/>
              <a:t> yang </a:t>
            </a:r>
            <a:r>
              <a:rPr lang="en-US" sz="5500" dirty="0" err="1"/>
              <a:t>berbeda</a:t>
            </a:r>
            <a:r>
              <a:rPr lang="en-US" sz="5500" dirty="0"/>
              <a:t>. </a:t>
            </a:r>
            <a:r>
              <a:rPr lang="en-US" sz="5500" dirty="0" err="1"/>
              <a:t>Karya</a:t>
            </a:r>
            <a:r>
              <a:rPr lang="en-US" sz="5500" dirty="0"/>
              <a:t> </a:t>
            </a:r>
            <a:r>
              <a:rPr lang="en-US" sz="5500" dirty="0" err="1" smtClean="0"/>
              <a:t>keselamatan</a:t>
            </a:r>
            <a:r>
              <a:rPr lang="en-ID" sz="5500" dirty="0"/>
              <a:t> </a:t>
            </a:r>
            <a:r>
              <a:rPr lang="en-US" sz="5500" dirty="0" err="1" smtClean="0"/>
              <a:t>dalam</a:t>
            </a:r>
            <a:r>
              <a:rPr lang="en-US" sz="5500" dirty="0" smtClean="0"/>
              <a:t> </a:t>
            </a:r>
            <a:r>
              <a:rPr lang="en-US" sz="5500" dirty="0" err="1"/>
              <a:t>pengertian</a:t>
            </a:r>
            <a:r>
              <a:rPr lang="en-US" sz="5500" dirty="0"/>
              <a:t> </a:t>
            </a:r>
            <a:r>
              <a:rPr lang="en-US" sz="5500" dirty="0" err="1"/>
              <a:t>te</a:t>
            </a:r>
            <a:r>
              <a:rPr lang="en-US" sz="5500" dirty="0"/>
              <a:t> </a:t>
            </a:r>
            <a:r>
              <a:rPr lang="en-US" sz="5500" dirty="0" err="1"/>
              <a:t>rtentu</a:t>
            </a:r>
            <a:r>
              <a:rPr lang="en-US" sz="5500" dirty="0"/>
              <a:t>  </a:t>
            </a:r>
            <a:r>
              <a:rPr lang="en-US" sz="5500" dirty="0" err="1"/>
              <a:t>merupakan</a:t>
            </a:r>
            <a:r>
              <a:rPr lang="en-US" sz="5500" dirty="0"/>
              <a:t> </a:t>
            </a:r>
            <a:r>
              <a:rPr lang="en-US" sz="5500" dirty="0" err="1" smtClean="0"/>
              <a:t>pekerjaan</a:t>
            </a:r>
            <a:r>
              <a:rPr lang="en-US" sz="5500" dirty="0" smtClean="0"/>
              <a:t> </a:t>
            </a:r>
            <a:r>
              <a:rPr lang="en-US" sz="5500" dirty="0" err="1"/>
              <a:t>dari</a:t>
            </a:r>
            <a:r>
              <a:rPr lang="en-US" sz="5500" dirty="0"/>
              <a:t>  </a:t>
            </a:r>
            <a:r>
              <a:rPr lang="en-US" sz="5500" dirty="0" err="1"/>
              <a:t>ketiga</a:t>
            </a:r>
            <a:r>
              <a:rPr lang="en-US" sz="5500" dirty="0"/>
              <a:t>  </a:t>
            </a:r>
            <a:r>
              <a:rPr lang="en-US" sz="5500" dirty="0" err="1"/>
              <a:t>Pribadi</a:t>
            </a:r>
            <a:r>
              <a:rPr lang="en-US" sz="5500" dirty="0"/>
              <a:t>  Allah </a:t>
            </a:r>
            <a:r>
              <a:rPr lang="en-US" sz="5500" dirty="0" err="1"/>
              <a:t>Tritunggal</a:t>
            </a:r>
            <a:r>
              <a:rPr lang="en-US" sz="5500" dirty="0"/>
              <a:t>. </a:t>
            </a:r>
            <a:r>
              <a:rPr lang="en-US" sz="5500" dirty="0" err="1"/>
              <a:t>Namun</a:t>
            </a:r>
            <a:r>
              <a:rPr lang="en-US" sz="5500" dirty="0"/>
              <a:t>, di </a:t>
            </a:r>
            <a:r>
              <a:rPr lang="en-US" sz="5500" dirty="0" err="1"/>
              <a:t>dalam</a:t>
            </a:r>
            <a:r>
              <a:rPr lang="en-US" sz="5500" dirty="0"/>
              <a:t> </a:t>
            </a:r>
            <a:r>
              <a:rPr lang="en-US" sz="5500" dirty="0" err="1" smtClean="0"/>
              <a:t>pelaksanaannya</a:t>
            </a:r>
            <a:r>
              <a:rPr lang="en-US" sz="5500" dirty="0" smtClean="0"/>
              <a:t> </a:t>
            </a:r>
            <a:r>
              <a:rPr lang="en-US" sz="5500" dirty="0" err="1"/>
              <a:t>ada</a:t>
            </a:r>
            <a:r>
              <a:rPr lang="en-US" sz="5500" dirty="0"/>
              <a:t> </a:t>
            </a:r>
            <a:r>
              <a:rPr lang="en-US" sz="5500" dirty="0" err="1"/>
              <a:t>peran</a:t>
            </a:r>
            <a:r>
              <a:rPr lang="en-US" sz="5500" dirty="0"/>
              <a:t> yang </a:t>
            </a:r>
            <a:r>
              <a:rPr lang="en-US" sz="5500" dirty="0" err="1"/>
              <a:t>berbeda</a:t>
            </a:r>
            <a:r>
              <a:rPr lang="en-US" sz="5500" dirty="0"/>
              <a:t> yang </a:t>
            </a:r>
            <a:r>
              <a:rPr lang="en-US" sz="5500" dirty="0" err="1"/>
              <a:t>dikerjakan</a:t>
            </a:r>
            <a:r>
              <a:rPr lang="en-US" sz="5500" dirty="0"/>
              <a:t> </a:t>
            </a:r>
            <a:r>
              <a:rPr lang="en-US" sz="5500" dirty="0" err="1"/>
              <a:t>oleh</a:t>
            </a:r>
            <a:r>
              <a:rPr lang="en-US" sz="5500" dirty="0"/>
              <a:t> </a:t>
            </a:r>
            <a:r>
              <a:rPr lang="en-US" sz="5500" dirty="0" err="1"/>
              <a:t>Bapa</a:t>
            </a:r>
            <a:r>
              <a:rPr lang="en-US" sz="5500" dirty="0"/>
              <a:t>, </a:t>
            </a:r>
            <a:r>
              <a:rPr lang="en-US" sz="5500" dirty="0" err="1"/>
              <a:t>Anak</a:t>
            </a:r>
            <a:r>
              <a:rPr lang="en-US" sz="5500" dirty="0"/>
              <a:t>, </a:t>
            </a:r>
            <a:r>
              <a:rPr lang="en-US" sz="5500" dirty="0" err="1"/>
              <a:t>dan</a:t>
            </a:r>
            <a:r>
              <a:rPr lang="en-US" sz="5500" dirty="0"/>
              <a:t> </a:t>
            </a:r>
            <a:r>
              <a:rPr lang="en-US" sz="5500" dirty="0" err="1"/>
              <a:t>Roh</a:t>
            </a:r>
            <a:r>
              <a:rPr lang="en-US" sz="5500" dirty="0"/>
              <a:t> Kudus. </a:t>
            </a:r>
            <a:r>
              <a:rPr lang="en-US" sz="5500" dirty="0" err="1"/>
              <a:t>Bapa</a:t>
            </a:r>
            <a:r>
              <a:rPr lang="en-US" sz="5500" dirty="0"/>
              <a:t> </a:t>
            </a:r>
            <a:r>
              <a:rPr lang="en-US" sz="5500" dirty="0" err="1" smtClean="0"/>
              <a:t>memprakarsai</a:t>
            </a:r>
            <a:r>
              <a:rPr lang="en-US" sz="5500" dirty="0" smtClean="0"/>
              <a:t> </a:t>
            </a:r>
            <a:r>
              <a:rPr lang="en-US" sz="5500" dirty="0" err="1"/>
              <a:t>penciptaan</a:t>
            </a:r>
            <a:r>
              <a:rPr lang="en-US" sz="5500" dirty="0"/>
              <a:t> </a:t>
            </a:r>
            <a:r>
              <a:rPr lang="en-US" sz="5500" dirty="0" err="1"/>
              <a:t>dan</a:t>
            </a:r>
            <a:r>
              <a:rPr lang="en-US" sz="5500" dirty="0"/>
              <a:t> </a:t>
            </a:r>
            <a:r>
              <a:rPr lang="en-US" sz="5500" dirty="0" err="1"/>
              <a:t>penebusan</a:t>
            </a:r>
            <a:r>
              <a:rPr lang="en-US" sz="5500" dirty="0"/>
              <a:t>; </a:t>
            </a:r>
            <a:r>
              <a:rPr lang="en-US" sz="5500" dirty="0" err="1"/>
              <a:t>Anak</a:t>
            </a:r>
            <a:r>
              <a:rPr lang="en-US" sz="5500" dirty="0"/>
              <a:t> </a:t>
            </a:r>
            <a:r>
              <a:rPr lang="en-US" sz="5500" dirty="0" err="1" smtClean="0"/>
              <a:t>menebus</a:t>
            </a:r>
            <a:r>
              <a:rPr lang="en-US" sz="5500" dirty="0" smtClean="0"/>
              <a:t> </a:t>
            </a:r>
            <a:r>
              <a:rPr lang="en-US" sz="5500" dirty="0" err="1"/>
              <a:t>ciptaan</a:t>
            </a:r>
            <a:r>
              <a:rPr lang="en-US" sz="5500" dirty="0"/>
              <a:t>;  </a:t>
            </a:r>
            <a:r>
              <a:rPr lang="en-US" sz="5500" dirty="0" err="1" smtClean="0"/>
              <a:t>dan</a:t>
            </a:r>
            <a:r>
              <a:rPr lang="en-US" sz="5500" dirty="0" smtClean="0"/>
              <a:t> </a:t>
            </a:r>
            <a:r>
              <a:rPr lang="en-US" sz="5500" dirty="0" err="1" smtClean="0"/>
              <a:t>Roh</a:t>
            </a:r>
            <a:r>
              <a:rPr lang="en-US" sz="5500" dirty="0" smtClean="0"/>
              <a:t>  Kudus  </a:t>
            </a:r>
            <a:r>
              <a:rPr lang="en-US" sz="5500" dirty="0" err="1" smtClean="0"/>
              <a:t>melahirbarukan</a:t>
            </a:r>
            <a:r>
              <a:rPr lang="en-US" sz="5500" dirty="0" smtClean="0"/>
              <a:t>  </a:t>
            </a:r>
            <a:r>
              <a:rPr lang="en-US" sz="5500" dirty="0" err="1" smtClean="0"/>
              <a:t>dan</a:t>
            </a:r>
            <a:r>
              <a:rPr lang="en-US" sz="5500" dirty="0" smtClean="0"/>
              <a:t> </a:t>
            </a:r>
            <a:r>
              <a:rPr lang="en-US" sz="5500" dirty="0" err="1"/>
              <a:t>menguduskan</a:t>
            </a:r>
            <a:r>
              <a:rPr lang="en-US" sz="5500" dirty="0" smtClean="0"/>
              <a:t>, </a:t>
            </a:r>
            <a:r>
              <a:rPr lang="en-US" sz="5500" dirty="0" err="1"/>
              <a:t>dalam</a:t>
            </a:r>
            <a:r>
              <a:rPr lang="en-US" sz="5500" dirty="0"/>
              <a:t>  </a:t>
            </a:r>
            <a:r>
              <a:rPr lang="en-US" sz="5500" dirty="0" err="1" smtClean="0"/>
              <a:t>rangka</a:t>
            </a:r>
            <a:r>
              <a:rPr lang="en-US" sz="5500" dirty="0" smtClean="0"/>
              <a:t> </a:t>
            </a:r>
            <a:r>
              <a:rPr lang="en-US" sz="5500" dirty="0" err="1"/>
              <a:t>mengaplikasikan</a:t>
            </a:r>
            <a:r>
              <a:rPr lang="en-US" sz="5500" dirty="0"/>
              <a:t> </a:t>
            </a:r>
            <a:r>
              <a:rPr lang="en-US" sz="5500" dirty="0" err="1"/>
              <a:t>penebusan</a:t>
            </a:r>
            <a:r>
              <a:rPr lang="en-US" sz="5500" dirty="0"/>
              <a:t> </a:t>
            </a:r>
            <a:r>
              <a:rPr lang="en-US" sz="5500" dirty="0" err="1"/>
              <a:t>kepada</a:t>
            </a:r>
            <a:r>
              <a:rPr lang="en-US" sz="5500" dirty="0"/>
              <a:t> </a:t>
            </a:r>
            <a:r>
              <a:rPr lang="en-US" sz="5500" dirty="0" smtClean="0"/>
              <a:t>orang-orang </a:t>
            </a:r>
            <a:r>
              <a:rPr lang="en-US" sz="5500" dirty="0" err="1"/>
              <a:t>percaya</a:t>
            </a:r>
            <a:r>
              <a:rPr lang="en-US" sz="5500" dirty="0"/>
              <a:t>.</a:t>
            </a:r>
            <a:endParaRPr lang="en-ID" sz="55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Allah </a:t>
            </a:r>
            <a:r>
              <a:rPr lang="en-US" sz="3200" b="1" dirty="0" err="1" smtClean="0"/>
              <a:t>Bapa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b="1" dirty="0"/>
              <a:t>a.   Allah </a:t>
            </a:r>
            <a:r>
              <a:rPr lang="en-US" sz="7400" b="1" dirty="0" err="1"/>
              <a:t>Bapa</a:t>
            </a:r>
            <a:r>
              <a:rPr lang="en-US" sz="7400" b="1" dirty="0"/>
              <a:t> (</a:t>
            </a:r>
            <a:r>
              <a:rPr lang="en-US" sz="7400" b="1" dirty="0" err="1"/>
              <a:t>Pencipta</a:t>
            </a:r>
            <a:r>
              <a:rPr lang="en-US" sz="7400" b="1" dirty="0"/>
              <a:t>)</a:t>
            </a:r>
            <a:endParaRPr lang="en-ID" sz="7400" dirty="0"/>
          </a:p>
          <a:p>
            <a:pPr marL="457200" lvl="1" indent="0">
              <a:buNone/>
            </a:pPr>
            <a:r>
              <a:rPr lang="en-US" sz="5800" dirty="0"/>
              <a:t>Allah </a:t>
            </a:r>
            <a:r>
              <a:rPr lang="en-US" sz="5800" dirty="0" err="1"/>
              <a:t>Bapa</a:t>
            </a:r>
            <a:r>
              <a:rPr lang="en-US" sz="5800" dirty="0"/>
              <a:t> </a:t>
            </a:r>
            <a:r>
              <a:rPr lang="en-US" sz="5800" dirty="0" err="1"/>
              <a:t>adalah</a:t>
            </a:r>
            <a:r>
              <a:rPr lang="en-US" sz="5800" dirty="0"/>
              <a:t> </a:t>
            </a:r>
            <a:r>
              <a:rPr lang="en-US" sz="5800" dirty="0" err="1" smtClean="0"/>
              <a:t>Sumber</a:t>
            </a:r>
            <a:r>
              <a:rPr lang="en-US" sz="5800" dirty="0" smtClean="0"/>
              <a:t> </a:t>
            </a:r>
            <a:r>
              <a:rPr lang="en-US" sz="5800" dirty="0" err="1" smtClean="0"/>
              <a:t>utama</a:t>
            </a:r>
            <a:r>
              <a:rPr lang="en-US" sz="5800" dirty="0" smtClean="0"/>
              <a:t> </a:t>
            </a:r>
            <a:r>
              <a:rPr lang="en-US" sz="5800" dirty="0" err="1"/>
              <a:t>atau</a:t>
            </a:r>
            <a:r>
              <a:rPr lang="en-US" sz="5800" dirty="0"/>
              <a:t> </a:t>
            </a:r>
            <a:r>
              <a:rPr lang="en-US" sz="5800" dirty="0" err="1"/>
              <a:t>Penyebab</a:t>
            </a:r>
            <a:r>
              <a:rPr lang="en-US" sz="5800" dirty="0"/>
              <a:t> </a:t>
            </a:r>
            <a:r>
              <a:rPr lang="en-US" sz="5800" dirty="0" err="1"/>
              <a:t>utama</a:t>
            </a:r>
            <a:r>
              <a:rPr lang="en-US" sz="5800" dirty="0"/>
              <a:t> </a:t>
            </a:r>
            <a:r>
              <a:rPr lang="en-US" sz="5800" dirty="0" err="1"/>
              <a:t>dari</a:t>
            </a:r>
            <a:r>
              <a:rPr lang="en-US" sz="5800" dirty="0"/>
              <a:t>:</a:t>
            </a:r>
            <a:endParaRPr lang="en-ID" sz="5800" dirty="0"/>
          </a:p>
          <a:p>
            <a:pPr lvl="1"/>
            <a:r>
              <a:rPr lang="en-US" sz="5800" dirty="0" err="1" smtClean="0"/>
              <a:t>Alam</a:t>
            </a:r>
            <a:r>
              <a:rPr lang="en-US" sz="5800" dirty="0" smtClean="0"/>
              <a:t> </a:t>
            </a:r>
            <a:r>
              <a:rPr lang="en-US" sz="5800" dirty="0" err="1" smtClean="0"/>
              <a:t>semesta</a:t>
            </a:r>
            <a:endParaRPr lang="en-ID" sz="5800" dirty="0"/>
          </a:p>
          <a:p>
            <a:pPr lvl="1"/>
            <a:r>
              <a:rPr lang="en-US" sz="5800" dirty="0" err="1" smtClean="0"/>
              <a:t>Keselamatan</a:t>
            </a:r>
            <a:r>
              <a:rPr lang="en-US" sz="5800" dirty="0" smtClean="0"/>
              <a:t> </a:t>
            </a:r>
          </a:p>
          <a:p>
            <a:pPr lvl="1"/>
            <a:r>
              <a:rPr lang="en-US" sz="5800" dirty="0" err="1" smtClean="0"/>
              <a:t>Pekerjaan</a:t>
            </a:r>
            <a:r>
              <a:rPr lang="en-US" sz="5800" dirty="0" smtClean="0"/>
              <a:t> </a:t>
            </a:r>
            <a:r>
              <a:rPr lang="en-US" sz="5800" dirty="0" err="1"/>
              <a:t>Yesus</a:t>
            </a:r>
            <a:r>
              <a:rPr lang="en-US" sz="5800" dirty="0"/>
              <a:t> </a:t>
            </a:r>
            <a:r>
              <a:rPr lang="en-US" sz="5800" dirty="0" err="1"/>
              <a:t>sebagai</a:t>
            </a:r>
            <a:r>
              <a:rPr lang="en-US" sz="5800" dirty="0"/>
              <a:t> </a:t>
            </a:r>
            <a:r>
              <a:rPr lang="en-US" sz="5800" dirty="0" err="1" smtClean="0"/>
              <a:t>manusia</a:t>
            </a:r>
            <a:r>
              <a:rPr lang="en-US" sz="5800" dirty="0" smtClean="0"/>
              <a:t>.</a:t>
            </a:r>
            <a:endParaRPr lang="en-ID" sz="5800" dirty="0"/>
          </a:p>
          <a:p>
            <a:pPr marL="457200" lvl="1" indent="0">
              <a:buNone/>
            </a:pPr>
            <a:r>
              <a:rPr lang="en-US" sz="5800" b="1" dirty="0" err="1"/>
              <a:t>Bapa</a:t>
            </a:r>
            <a:r>
              <a:rPr lang="en-US" sz="5800" b="1" dirty="0"/>
              <a:t> </a:t>
            </a:r>
            <a:r>
              <a:rPr lang="en-US" sz="5800" b="1" dirty="0" err="1"/>
              <a:t>adalah</a:t>
            </a:r>
            <a:r>
              <a:rPr lang="en-US" sz="5800" b="1" dirty="0"/>
              <a:t> Allah. </a:t>
            </a:r>
            <a:r>
              <a:rPr lang="en-US" sz="5800" dirty="0"/>
              <a:t>Hal </a:t>
            </a:r>
            <a:r>
              <a:rPr lang="en-US" sz="5800" dirty="0" err="1"/>
              <a:t>ini</a:t>
            </a:r>
            <a:r>
              <a:rPr lang="en-US" sz="5800" dirty="0"/>
              <a:t> </a:t>
            </a:r>
            <a:r>
              <a:rPr lang="en-US" sz="5800" dirty="0" err="1"/>
              <a:t>dapat</a:t>
            </a:r>
            <a:r>
              <a:rPr lang="en-US" sz="5800" dirty="0"/>
              <a:t> </a:t>
            </a:r>
            <a:r>
              <a:rPr lang="en-US" sz="5800" dirty="0" err="1"/>
              <a:t>kita</a:t>
            </a:r>
            <a:r>
              <a:rPr lang="en-US" sz="5800" dirty="0"/>
              <a:t> </a:t>
            </a:r>
            <a:r>
              <a:rPr lang="en-US" sz="5800" dirty="0" err="1"/>
              <a:t>lihat</a:t>
            </a:r>
            <a:r>
              <a:rPr lang="en-US" sz="5800" dirty="0"/>
              <a:t> </a:t>
            </a:r>
            <a:r>
              <a:rPr lang="en-US" sz="5800" dirty="0" err="1"/>
              <a:t>dari</a:t>
            </a:r>
            <a:r>
              <a:rPr lang="en-US" sz="5800" dirty="0"/>
              <a:t> </a:t>
            </a:r>
            <a:r>
              <a:rPr lang="en-US" sz="5800" dirty="0" err="1"/>
              <a:t>beberapa</a:t>
            </a:r>
            <a:r>
              <a:rPr lang="en-US" sz="5800" dirty="0"/>
              <a:t> </a:t>
            </a:r>
            <a:r>
              <a:rPr lang="en-US" sz="5800" dirty="0" err="1"/>
              <a:t>ayat</a:t>
            </a:r>
            <a:r>
              <a:rPr lang="en-US" sz="5800" dirty="0"/>
              <a:t> di </a:t>
            </a:r>
            <a:r>
              <a:rPr lang="en-US" sz="5800" dirty="0" err="1"/>
              <a:t>bawah</a:t>
            </a:r>
            <a:r>
              <a:rPr lang="en-US" sz="5800" dirty="0"/>
              <a:t> </a:t>
            </a:r>
            <a:r>
              <a:rPr lang="en-US" sz="5800" dirty="0" err="1"/>
              <a:t>ini</a:t>
            </a:r>
            <a:r>
              <a:rPr lang="en-US" sz="5800" dirty="0"/>
              <a:t>:</a:t>
            </a:r>
            <a:endParaRPr lang="en-ID" sz="5800" dirty="0"/>
          </a:p>
          <a:p>
            <a:pPr lvl="1"/>
            <a:r>
              <a:rPr lang="en-US" sz="5800" dirty="0" err="1" smtClean="0"/>
              <a:t>Bekerjalah</a:t>
            </a:r>
            <a:r>
              <a:rPr lang="en-US" sz="5800" dirty="0"/>
              <a:t>, </a:t>
            </a:r>
            <a:r>
              <a:rPr lang="en-US" sz="5800" dirty="0" err="1"/>
              <a:t>bukan</a:t>
            </a:r>
            <a:r>
              <a:rPr lang="en-US" sz="5800" dirty="0"/>
              <a:t> </a:t>
            </a:r>
            <a:r>
              <a:rPr lang="en-US" sz="5800" dirty="0" err="1"/>
              <a:t>untuk</a:t>
            </a:r>
            <a:r>
              <a:rPr lang="en-US" sz="5800" dirty="0"/>
              <a:t> </a:t>
            </a:r>
            <a:r>
              <a:rPr lang="en-US" sz="5800" dirty="0" err="1" smtClean="0"/>
              <a:t>makanan</a:t>
            </a:r>
            <a:r>
              <a:rPr lang="en-US" sz="5800" dirty="0" smtClean="0"/>
              <a:t> </a:t>
            </a:r>
            <a:r>
              <a:rPr lang="en-US" sz="5800" dirty="0"/>
              <a:t>yang  </a:t>
            </a:r>
            <a:r>
              <a:rPr lang="en-US" sz="5800" dirty="0" err="1"/>
              <a:t>akan</a:t>
            </a:r>
            <a:r>
              <a:rPr lang="en-US" sz="5800" dirty="0"/>
              <a:t> </a:t>
            </a:r>
            <a:r>
              <a:rPr lang="en-US" sz="5800" dirty="0" err="1"/>
              <a:t>dapat</a:t>
            </a:r>
            <a:r>
              <a:rPr lang="en-US" sz="5800" dirty="0"/>
              <a:t> </a:t>
            </a:r>
            <a:r>
              <a:rPr lang="en-US" sz="5800" dirty="0" err="1"/>
              <a:t>binasa</a:t>
            </a:r>
            <a:r>
              <a:rPr lang="en-US" sz="5800" dirty="0"/>
              <a:t>, </a:t>
            </a:r>
            <a:r>
              <a:rPr lang="en-US" sz="5800" dirty="0" err="1"/>
              <a:t>melainkan</a:t>
            </a:r>
            <a:r>
              <a:rPr lang="en-US" sz="5800" dirty="0"/>
              <a:t> </a:t>
            </a:r>
            <a:r>
              <a:rPr lang="en-US" sz="5800" dirty="0" err="1"/>
              <a:t>untuk</a:t>
            </a:r>
            <a:r>
              <a:rPr lang="en-US" sz="5800" dirty="0"/>
              <a:t> </a:t>
            </a:r>
            <a:r>
              <a:rPr lang="en-US" sz="5800" dirty="0" err="1"/>
              <a:t>makanan</a:t>
            </a:r>
            <a:r>
              <a:rPr lang="en-US" sz="5800" dirty="0"/>
              <a:t> yang </a:t>
            </a:r>
            <a:r>
              <a:rPr lang="en-US" sz="5800" dirty="0" err="1"/>
              <a:t>bertahan</a:t>
            </a:r>
            <a:r>
              <a:rPr lang="en-US" sz="5800" dirty="0"/>
              <a:t> </a:t>
            </a:r>
            <a:r>
              <a:rPr lang="en-US" sz="5800" dirty="0" err="1"/>
              <a:t>sampai</a:t>
            </a:r>
            <a:r>
              <a:rPr lang="en-US" sz="5800" dirty="0"/>
              <a:t> </a:t>
            </a:r>
            <a:r>
              <a:rPr lang="en-US" sz="5800" dirty="0" err="1"/>
              <a:t>kepada</a:t>
            </a:r>
            <a:r>
              <a:rPr lang="en-US" sz="5800" dirty="0"/>
              <a:t> </a:t>
            </a:r>
            <a:r>
              <a:rPr lang="en-US" sz="5800" dirty="0" err="1"/>
              <a:t>hidup</a:t>
            </a:r>
            <a:r>
              <a:rPr lang="en-US" sz="5800" dirty="0"/>
              <a:t> yang </a:t>
            </a:r>
            <a:r>
              <a:rPr lang="en-US" sz="5800" dirty="0" err="1"/>
              <a:t>kekal</a:t>
            </a:r>
            <a:r>
              <a:rPr lang="en-US" sz="5800" dirty="0"/>
              <a:t>, yang </a:t>
            </a:r>
            <a:r>
              <a:rPr lang="en-US" sz="5800" dirty="0" err="1"/>
              <a:t>akan</a:t>
            </a:r>
            <a:r>
              <a:rPr lang="en-US" sz="5800" dirty="0"/>
              <a:t> </a:t>
            </a:r>
            <a:r>
              <a:rPr lang="en-US" sz="5800" dirty="0" err="1"/>
              <a:t>diberikan</a:t>
            </a:r>
            <a:r>
              <a:rPr lang="en-US" sz="5800" dirty="0"/>
              <a:t> </a:t>
            </a:r>
            <a:r>
              <a:rPr lang="en-US" sz="5800" dirty="0" err="1"/>
              <a:t>Anak</a:t>
            </a:r>
            <a:r>
              <a:rPr lang="en-US" sz="5800" dirty="0"/>
              <a:t>  </a:t>
            </a:r>
            <a:r>
              <a:rPr lang="en-US" sz="5800" dirty="0" err="1"/>
              <a:t>Manusia</a:t>
            </a:r>
            <a:r>
              <a:rPr lang="en-US" sz="5800" dirty="0"/>
              <a:t>  </a:t>
            </a:r>
            <a:r>
              <a:rPr lang="en-US" sz="5800" dirty="0" err="1"/>
              <a:t>kepadamu</a:t>
            </a:r>
            <a:r>
              <a:rPr lang="en-US" sz="5800" dirty="0"/>
              <a:t>;  </a:t>
            </a:r>
            <a:r>
              <a:rPr lang="en-US" sz="5800" dirty="0" err="1"/>
              <a:t>sebab</a:t>
            </a:r>
            <a:r>
              <a:rPr lang="en-US" sz="5800" dirty="0"/>
              <a:t>  </a:t>
            </a:r>
            <a:r>
              <a:rPr lang="en-US" sz="5800" dirty="0" err="1"/>
              <a:t>Dialah</a:t>
            </a:r>
            <a:r>
              <a:rPr lang="en-US" sz="5800" dirty="0"/>
              <a:t>  yang  </a:t>
            </a:r>
            <a:r>
              <a:rPr lang="en-US" sz="5800" dirty="0" err="1"/>
              <a:t>disahkan</a:t>
            </a:r>
            <a:r>
              <a:rPr lang="en-US" sz="5800" dirty="0"/>
              <a:t>  </a:t>
            </a:r>
            <a:r>
              <a:rPr lang="en-US" sz="5800" dirty="0" err="1"/>
              <a:t>oleh</a:t>
            </a:r>
            <a:r>
              <a:rPr lang="en-US" sz="5800" dirty="0"/>
              <a:t>  </a:t>
            </a:r>
            <a:r>
              <a:rPr lang="en-US" sz="5800" b="1" dirty="0" err="1"/>
              <a:t>Bapa</a:t>
            </a:r>
            <a:r>
              <a:rPr lang="en-US" sz="5800" b="1" dirty="0"/>
              <a:t>,  Allah</a:t>
            </a:r>
            <a:r>
              <a:rPr lang="en-US" sz="5800" dirty="0"/>
              <a:t>, </a:t>
            </a:r>
            <a:r>
              <a:rPr lang="en-US" sz="5800" dirty="0" err="1"/>
              <a:t>dengan</a:t>
            </a:r>
            <a:r>
              <a:rPr lang="en-US" sz="5800" dirty="0"/>
              <a:t> </a:t>
            </a:r>
            <a:r>
              <a:rPr lang="en-US" sz="5800" dirty="0" err="1" smtClean="0"/>
              <a:t>meterai-Nya</a:t>
            </a:r>
            <a:r>
              <a:rPr lang="en-US" sz="5800" dirty="0" smtClean="0"/>
              <a:t>.”.</a:t>
            </a:r>
            <a:endParaRPr lang="en-ID" sz="5800" dirty="0"/>
          </a:p>
          <a:p>
            <a:pPr lvl="1"/>
            <a:r>
              <a:rPr lang="en-US" sz="5800" dirty="0" err="1" smtClean="0"/>
              <a:t>Kepada</a:t>
            </a:r>
            <a:r>
              <a:rPr lang="en-US" sz="5800" dirty="0" smtClean="0"/>
              <a:t> </a:t>
            </a:r>
            <a:r>
              <a:rPr lang="en-US" sz="5800" dirty="0" err="1"/>
              <a:t>kamu</a:t>
            </a:r>
            <a:r>
              <a:rPr lang="en-US" sz="5800" dirty="0"/>
              <a:t> </a:t>
            </a:r>
            <a:r>
              <a:rPr lang="en-US" sz="5800" dirty="0" err="1"/>
              <a:t>sekalian</a:t>
            </a:r>
            <a:r>
              <a:rPr lang="en-US" sz="5800" dirty="0"/>
              <a:t> yang </a:t>
            </a:r>
            <a:r>
              <a:rPr lang="en-US" sz="5800" dirty="0" err="1"/>
              <a:t>tinggal</a:t>
            </a:r>
            <a:r>
              <a:rPr lang="en-US" sz="5800" dirty="0"/>
              <a:t> di Roma, yang </a:t>
            </a:r>
            <a:r>
              <a:rPr lang="en-US" sz="5800" dirty="0" err="1"/>
              <a:t>dikasihi</a:t>
            </a:r>
            <a:r>
              <a:rPr lang="en-US" sz="5800" dirty="0"/>
              <a:t> Allah, yang </a:t>
            </a:r>
            <a:r>
              <a:rPr lang="en-US" sz="5800" dirty="0" err="1"/>
              <a:t>dipanggil</a:t>
            </a:r>
            <a:r>
              <a:rPr lang="en-US" sz="5800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/>
              <a:t>dijadikan</a:t>
            </a:r>
            <a:r>
              <a:rPr lang="en-US" sz="5800" dirty="0"/>
              <a:t> orang-orang  kudus: </a:t>
            </a:r>
            <a:r>
              <a:rPr lang="en-US" sz="5800" dirty="0" err="1"/>
              <a:t>Kasih</a:t>
            </a:r>
            <a:r>
              <a:rPr lang="en-US" sz="5800" dirty="0"/>
              <a:t> </a:t>
            </a:r>
            <a:r>
              <a:rPr lang="en-US" sz="5800" dirty="0" err="1"/>
              <a:t>karunia</a:t>
            </a:r>
            <a:r>
              <a:rPr lang="en-US" sz="5800" dirty="0"/>
              <a:t>  </a:t>
            </a:r>
            <a:r>
              <a:rPr lang="en-US" sz="5800" dirty="0" err="1"/>
              <a:t>menyertai</a:t>
            </a:r>
            <a:r>
              <a:rPr lang="en-US" sz="5800" dirty="0"/>
              <a:t>  </a:t>
            </a:r>
            <a:r>
              <a:rPr lang="en-US" sz="5800" dirty="0" err="1"/>
              <a:t>kamu</a:t>
            </a:r>
            <a:r>
              <a:rPr lang="en-US" sz="5800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 smtClean="0"/>
              <a:t>damai</a:t>
            </a:r>
            <a:r>
              <a:rPr lang="en-US" sz="5800" dirty="0" smtClean="0"/>
              <a:t> </a:t>
            </a:r>
            <a:r>
              <a:rPr lang="en-US" sz="5800" dirty="0" err="1"/>
              <a:t>sejahtera</a:t>
            </a:r>
            <a:r>
              <a:rPr lang="en-US" sz="5800" dirty="0"/>
              <a:t> </a:t>
            </a:r>
            <a:r>
              <a:rPr lang="en-US" sz="5800" dirty="0" err="1"/>
              <a:t>dari</a:t>
            </a:r>
            <a:r>
              <a:rPr lang="en-US" sz="5800" dirty="0"/>
              <a:t> </a:t>
            </a:r>
            <a:r>
              <a:rPr lang="en-US" sz="5800" b="1" dirty="0"/>
              <a:t>Allah, </a:t>
            </a:r>
            <a:r>
              <a:rPr lang="en-US" sz="5800" b="1" dirty="0" err="1"/>
              <a:t>Bapa</a:t>
            </a:r>
            <a:r>
              <a:rPr lang="en-US" sz="5800" b="1" dirty="0"/>
              <a:t> </a:t>
            </a:r>
            <a:r>
              <a:rPr lang="en-US" sz="5800" b="1" dirty="0" err="1"/>
              <a:t>kita</a:t>
            </a:r>
            <a:r>
              <a:rPr lang="en-US" sz="5800" b="1" dirty="0"/>
              <a:t>,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/>
              <a:t>dari</a:t>
            </a:r>
            <a:r>
              <a:rPr lang="en-US" sz="5800" dirty="0"/>
              <a:t> </a:t>
            </a:r>
            <a:r>
              <a:rPr lang="en-US" sz="5800" dirty="0" err="1"/>
              <a:t>Tuhan</a:t>
            </a:r>
            <a:r>
              <a:rPr lang="en-US" sz="5800" dirty="0"/>
              <a:t> </a:t>
            </a:r>
            <a:r>
              <a:rPr lang="en-US" sz="5800" dirty="0" err="1"/>
              <a:t>Yesus</a:t>
            </a:r>
            <a:r>
              <a:rPr lang="en-US" sz="5800" dirty="0"/>
              <a:t> </a:t>
            </a:r>
            <a:r>
              <a:rPr lang="en-US" sz="5800" dirty="0" err="1"/>
              <a:t>Kristus</a:t>
            </a:r>
            <a:r>
              <a:rPr lang="en-US" sz="5800" dirty="0"/>
              <a:t> </a:t>
            </a:r>
            <a:endParaRPr lang="en-US" sz="5800" dirty="0" smtClean="0"/>
          </a:p>
          <a:p>
            <a:pPr lvl="1"/>
            <a:r>
              <a:rPr lang="en-US" sz="5800" dirty="0" smtClean="0"/>
              <a:t>Dari </a:t>
            </a:r>
            <a:r>
              <a:rPr lang="en-US" sz="5800" dirty="0"/>
              <a:t>Paulus, </a:t>
            </a:r>
            <a:r>
              <a:rPr lang="en-US" sz="5800" dirty="0" err="1"/>
              <a:t>Silwanus</a:t>
            </a:r>
            <a:r>
              <a:rPr lang="en-US" sz="5800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/>
              <a:t>Timotius</a:t>
            </a:r>
            <a:r>
              <a:rPr lang="en-US" sz="5800" dirty="0"/>
              <a:t> </a:t>
            </a:r>
            <a:r>
              <a:rPr lang="en-US" sz="5800" dirty="0" err="1"/>
              <a:t>kepada</a:t>
            </a:r>
            <a:r>
              <a:rPr lang="en-US" sz="5800" dirty="0"/>
              <a:t> </a:t>
            </a:r>
            <a:r>
              <a:rPr lang="en-US" sz="5800" dirty="0" err="1"/>
              <a:t>jemaat</a:t>
            </a:r>
            <a:r>
              <a:rPr lang="en-US" sz="5800" dirty="0"/>
              <a:t> orang -orang </a:t>
            </a:r>
            <a:r>
              <a:rPr lang="en-US" sz="5800" dirty="0" err="1"/>
              <a:t>Tesalonika</a:t>
            </a:r>
            <a:r>
              <a:rPr lang="en-US" sz="5800" dirty="0"/>
              <a:t> </a:t>
            </a:r>
            <a:r>
              <a:rPr lang="en-US" sz="5800" dirty="0" smtClean="0"/>
              <a:t>yang di </a:t>
            </a:r>
            <a:r>
              <a:rPr lang="en-US" sz="5800" dirty="0" err="1"/>
              <a:t>dalam</a:t>
            </a:r>
            <a:r>
              <a:rPr lang="en-US" sz="5800" dirty="0"/>
              <a:t> </a:t>
            </a:r>
            <a:r>
              <a:rPr lang="en-US" sz="5800" b="1" dirty="0"/>
              <a:t>Allah </a:t>
            </a:r>
            <a:r>
              <a:rPr lang="en-US" sz="5800" b="1" dirty="0" err="1"/>
              <a:t>Bapa</a:t>
            </a:r>
            <a:r>
              <a:rPr lang="en-US" sz="5800" b="1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di </a:t>
            </a:r>
            <a:r>
              <a:rPr lang="en-US" sz="5800" dirty="0" err="1"/>
              <a:t>dalam</a:t>
            </a:r>
            <a:r>
              <a:rPr lang="en-US" sz="5800" dirty="0"/>
              <a:t> </a:t>
            </a:r>
            <a:r>
              <a:rPr lang="en-US" sz="5800" dirty="0" err="1"/>
              <a:t>Tuhan</a:t>
            </a:r>
            <a:r>
              <a:rPr lang="en-US" sz="5800" dirty="0"/>
              <a:t> </a:t>
            </a:r>
            <a:r>
              <a:rPr lang="en-US" sz="5800" dirty="0" err="1"/>
              <a:t>Yesus</a:t>
            </a:r>
            <a:r>
              <a:rPr lang="en-US" sz="5800" dirty="0"/>
              <a:t> </a:t>
            </a:r>
            <a:r>
              <a:rPr lang="en-US" sz="5800" dirty="0" err="1"/>
              <a:t>Kristus</a:t>
            </a:r>
            <a:r>
              <a:rPr lang="en-US" sz="5800" dirty="0"/>
              <a:t>. </a:t>
            </a:r>
            <a:r>
              <a:rPr lang="en-US" sz="5800" dirty="0" err="1"/>
              <a:t>Kasih</a:t>
            </a:r>
            <a:r>
              <a:rPr lang="en-US" sz="5800" dirty="0"/>
              <a:t> </a:t>
            </a:r>
            <a:r>
              <a:rPr lang="en-US" sz="5800" dirty="0" err="1"/>
              <a:t>karunia</a:t>
            </a:r>
            <a:r>
              <a:rPr lang="en-US" sz="5800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/>
              <a:t>damai</a:t>
            </a:r>
            <a:r>
              <a:rPr lang="en-US" sz="5800" dirty="0"/>
              <a:t> </a:t>
            </a:r>
            <a:r>
              <a:rPr lang="en-US" sz="5800" dirty="0" err="1"/>
              <a:t>sejahtera</a:t>
            </a:r>
            <a:r>
              <a:rPr lang="en-US" sz="5800" dirty="0"/>
              <a:t> </a:t>
            </a:r>
            <a:r>
              <a:rPr lang="en-US" sz="5800" dirty="0" err="1"/>
              <a:t>menyertai</a:t>
            </a:r>
            <a:r>
              <a:rPr lang="en-US" sz="5800" dirty="0"/>
              <a:t> </a:t>
            </a:r>
            <a:r>
              <a:rPr lang="en-US" sz="5800" dirty="0" err="1" smtClean="0"/>
              <a:t>kamu</a:t>
            </a:r>
            <a:r>
              <a:rPr lang="en-US" sz="5800" dirty="0" smtClean="0"/>
              <a:t>.  </a:t>
            </a:r>
            <a:r>
              <a:rPr lang="en-US" sz="5800" dirty="0" err="1"/>
              <a:t>Yaitu</a:t>
            </a:r>
            <a:r>
              <a:rPr lang="en-US" sz="5800" dirty="0"/>
              <a:t> orang-orang  yang  </a:t>
            </a:r>
            <a:r>
              <a:rPr lang="en-US" sz="5800" dirty="0" err="1"/>
              <a:t>dipilih</a:t>
            </a:r>
            <a:r>
              <a:rPr lang="en-US" sz="5800" dirty="0"/>
              <a:t>, </a:t>
            </a:r>
            <a:r>
              <a:rPr lang="en-US" sz="5800" dirty="0" err="1"/>
              <a:t>sesuai</a:t>
            </a:r>
            <a:r>
              <a:rPr lang="en-US" sz="5800" dirty="0"/>
              <a:t> </a:t>
            </a:r>
            <a:r>
              <a:rPr lang="en-US" sz="5800" dirty="0" err="1"/>
              <a:t>dengan</a:t>
            </a:r>
            <a:r>
              <a:rPr lang="en-US" sz="5800" dirty="0"/>
              <a:t> </a:t>
            </a:r>
            <a:r>
              <a:rPr lang="en-US" sz="5800" dirty="0" err="1"/>
              <a:t>rencana</a:t>
            </a:r>
            <a:r>
              <a:rPr lang="en-US" sz="5800" dirty="0"/>
              <a:t> </a:t>
            </a:r>
            <a:r>
              <a:rPr lang="en-US" sz="5800" b="1" dirty="0"/>
              <a:t>Allah, </a:t>
            </a:r>
            <a:r>
              <a:rPr lang="en-US" sz="5800" b="1" dirty="0" err="1"/>
              <a:t>Bapa</a:t>
            </a:r>
            <a:r>
              <a:rPr lang="en-US" sz="5800" b="1" dirty="0"/>
              <a:t> </a:t>
            </a:r>
            <a:r>
              <a:rPr lang="en-US" sz="5800" b="1" dirty="0" err="1"/>
              <a:t>kita</a:t>
            </a:r>
            <a:r>
              <a:rPr lang="en-US" sz="5800" dirty="0"/>
              <a:t>, </a:t>
            </a:r>
            <a:r>
              <a:rPr lang="en-US" sz="5800" dirty="0" err="1"/>
              <a:t>dan</a:t>
            </a:r>
            <a:r>
              <a:rPr lang="en-US" sz="5800" dirty="0"/>
              <a:t> yang  </a:t>
            </a:r>
            <a:r>
              <a:rPr lang="en-US" sz="5800" dirty="0" err="1"/>
              <a:t>dikuduskan</a:t>
            </a:r>
            <a:r>
              <a:rPr lang="en-US" sz="5800" dirty="0"/>
              <a:t> </a:t>
            </a:r>
            <a:r>
              <a:rPr lang="en-US" sz="5800" dirty="0" err="1"/>
              <a:t>oleh</a:t>
            </a:r>
            <a:r>
              <a:rPr lang="en-US" sz="5800" dirty="0"/>
              <a:t> </a:t>
            </a:r>
            <a:r>
              <a:rPr lang="en-US" sz="5800" dirty="0" err="1"/>
              <a:t>Roh</a:t>
            </a:r>
            <a:r>
              <a:rPr lang="en-US" sz="5800" dirty="0"/>
              <a:t>, </a:t>
            </a:r>
            <a:r>
              <a:rPr lang="en-US" sz="5800" dirty="0" err="1"/>
              <a:t>supaya</a:t>
            </a:r>
            <a:r>
              <a:rPr lang="en-US" sz="5800" dirty="0"/>
              <a:t>  </a:t>
            </a:r>
            <a:r>
              <a:rPr lang="en-US" sz="5800" dirty="0" err="1"/>
              <a:t>taat</a:t>
            </a:r>
            <a:r>
              <a:rPr lang="en-US" sz="5800" dirty="0"/>
              <a:t> </a:t>
            </a:r>
            <a:r>
              <a:rPr lang="en-US" sz="5800" dirty="0" err="1"/>
              <a:t>kepada</a:t>
            </a:r>
            <a:r>
              <a:rPr lang="en-US" sz="5800" dirty="0"/>
              <a:t>  </a:t>
            </a:r>
            <a:r>
              <a:rPr lang="en-US" sz="5800" dirty="0" err="1"/>
              <a:t>Yesus</a:t>
            </a:r>
            <a:r>
              <a:rPr lang="en-US" sz="5800" dirty="0"/>
              <a:t> </a:t>
            </a:r>
            <a:r>
              <a:rPr lang="en-US" sz="5800" dirty="0" err="1"/>
              <a:t>Kristus</a:t>
            </a:r>
            <a:r>
              <a:rPr lang="en-US" sz="5800" dirty="0"/>
              <a:t> </a:t>
            </a:r>
            <a:r>
              <a:rPr lang="en-US" sz="5800" dirty="0" err="1"/>
              <a:t>dan</a:t>
            </a:r>
            <a:r>
              <a:rPr lang="en-US" sz="5800" dirty="0"/>
              <a:t> </a:t>
            </a:r>
            <a:r>
              <a:rPr lang="en-US" sz="5800" dirty="0" err="1" smtClean="0"/>
              <a:t>menerima</a:t>
            </a:r>
            <a:r>
              <a:rPr lang="en-US" sz="5800" dirty="0" smtClean="0"/>
              <a:t> </a:t>
            </a:r>
            <a:r>
              <a:rPr lang="en-US" sz="5800" dirty="0" err="1"/>
              <a:t>percikan</a:t>
            </a:r>
            <a:r>
              <a:rPr lang="en-US" sz="5800" dirty="0"/>
              <a:t> </a:t>
            </a:r>
            <a:r>
              <a:rPr lang="en-US" sz="5800" dirty="0" smtClean="0"/>
              <a:t> </a:t>
            </a:r>
            <a:r>
              <a:rPr lang="en-US" sz="5800" dirty="0" err="1" smtClean="0"/>
              <a:t>darah-Nya</a:t>
            </a:r>
            <a:r>
              <a:rPr lang="en-US" sz="5800" dirty="0"/>
              <a:t>.   </a:t>
            </a:r>
            <a:r>
              <a:rPr lang="en-US" sz="5800" dirty="0" err="1"/>
              <a:t>Kiranya</a:t>
            </a:r>
            <a:r>
              <a:rPr lang="en-US" sz="5800" dirty="0"/>
              <a:t>   </a:t>
            </a:r>
            <a:r>
              <a:rPr lang="en-US" sz="5800" dirty="0" err="1"/>
              <a:t>kasih</a:t>
            </a:r>
            <a:r>
              <a:rPr lang="en-US" sz="5800" dirty="0"/>
              <a:t> </a:t>
            </a:r>
            <a:r>
              <a:rPr lang="en-US" sz="5800" dirty="0" err="1" smtClean="0"/>
              <a:t>karunia</a:t>
            </a:r>
            <a:r>
              <a:rPr lang="en-US" sz="5800" dirty="0" smtClean="0"/>
              <a:t> </a:t>
            </a:r>
            <a:r>
              <a:rPr lang="en-US" sz="5800" dirty="0" err="1" smtClean="0"/>
              <a:t>dan</a:t>
            </a:r>
            <a:r>
              <a:rPr lang="en-US" sz="5800" dirty="0" smtClean="0"/>
              <a:t> </a:t>
            </a:r>
            <a:r>
              <a:rPr lang="en-US" sz="5800" dirty="0" err="1" smtClean="0"/>
              <a:t>damai</a:t>
            </a:r>
            <a:r>
              <a:rPr lang="en-US" sz="5800" dirty="0" smtClean="0"/>
              <a:t>  </a:t>
            </a:r>
            <a:r>
              <a:rPr lang="en-US" sz="5800" dirty="0" err="1"/>
              <a:t>sejahtera</a:t>
            </a:r>
            <a:r>
              <a:rPr lang="en-US" sz="5800" dirty="0"/>
              <a:t> </a:t>
            </a:r>
            <a:r>
              <a:rPr lang="en-US" sz="5800" dirty="0" err="1" smtClean="0"/>
              <a:t>makin</a:t>
            </a:r>
            <a:r>
              <a:rPr lang="en-US" sz="5800" dirty="0" smtClean="0"/>
              <a:t> </a:t>
            </a:r>
            <a:r>
              <a:rPr lang="en-US" sz="5800" dirty="0" err="1"/>
              <a:t>melimpah</a:t>
            </a:r>
            <a:r>
              <a:rPr lang="en-US" sz="5800" dirty="0"/>
              <a:t> </a:t>
            </a:r>
            <a:r>
              <a:rPr lang="en-US" sz="5800" dirty="0" err="1"/>
              <a:t>atas</a:t>
            </a:r>
            <a:r>
              <a:rPr lang="en-US" sz="5800" dirty="0"/>
              <a:t> </a:t>
            </a:r>
            <a:r>
              <a:rPr lang="en-US" sz="5800" dirty="0" err="1" smtClean="0"/>
              <a:t>kamu</a:t>
            </a:r>
            <a:r>
              <a:rPr lang="en-US" sz="5800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Allah </a:t>
            </a:r>
            <a:r>
              <a:rPr lang="en-US" sz="3200" b="1" dirty="0" err="1"/>
              <a:t>Bapa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8977" y="836712"/>
            <a:ext cx="8229600" cy="5745261"/>
          </a:xfrm>
        </p:spPr>
        <p:txBody>
          <a:bodyPr>
            <a:normAutofit fontScale="40000" lnSpcReduction="20000"/>
          </a:bodyPr>
          <a:lstStyle/>
          <a:p>
            <a:r>
              <a:rPr lang="en-US" sz="4900" dirty="0"/>
              <a:t> </a:t>
            </a:r>
            <a:r>
              <a:rPr lang="en-US" sz="4900" dirty="0" smtClean="0"/>
              <a:t>Kami  </a:t>
            </a:r>
            <a:r>
              <a:rPr lang="en-US" sz="4900" dirty="0" err="1" smtClean="0"/>
              <a:t>menyaksikan</a:t>
            </a:r>
            <a:r>
              <a:rPr lang="en-US" sz="4900" dirty="0"/>
              <a:t>, </a:t>
            </a:r>
            <a:r>
              <a:rPr lang="en-US" sz="4900" dirty="0" err="1"/>
              <a:t>bagaimana</a:t>
            </a:r>
            <a:r>
              <a:rPr lang="en-US" sz="4900" dirty="0"/>
              <a:t> </a:t>
            </a:r>
            <a:r>
              <a:rPr lang="en-US" sz="4900" dirty="0" err="1"/>
              <a:t>Ia</a:t>
            </a:r>
            <a:r>
              <a:rPr lang="en-US" sz="4900" dirty="0"/>
              <a:t> </a:t>
            </a:r>
            <a:r>
              <a:rPr lang="en-US" sz="4900" dirty="0" err="1" smtClean="0"/>
              <a:t>menerima</a:t>
            </a:r>
            <a:r>
              <a:rPr lang="en-US" sz="4900" dirty="0" smtClean="0"/>
              <a:t>  </a:t>
            </a:r>
            <a:r>
              <a:rPr lang="en-US" sz="4900" dirty="0" err="1"/>
              <a:t>kehormatan</a:t>
            </a:r>
            <a:r>
              <a:rPr lang="en-US" sz="4900" dirty="0"/>
              <a:t> </a:t>
            </a:r>
            <a:r>
              <a:rPr lang="en-US" sz="4900" dirty="0" err="1"/>
              <a:t>dan</a:t>
            </a:r>
            <a:r>
              <a:rPr lang="en-US" sz="4900" dirty="0"/>
              <a:t> </a:t>
            </a:r>
            <a:r>
              <a:rPr lang="en-US" sz="4900" dirty="0" err="1"/>
              <a:t>kemuliaan</a:t>
            </a:r>
            <a:r>
              <a:rPr lang="en-US" sz="4900" dirty="0"/>
              <a:t> </a:t>
            </a:r>
            <a:r>
              <a:rPr lang="en-US" sz="4900" dirty="0" err="1"/>
              <a:t>dari</a:t>
            </a:r>
            <a:r>
              <a:rPr lang="en-US" sz="4900" dirty="0"/>
              <a:t> </a:t>
            </a:r>
            <a:r>
              <a:rPr lang="en-US" sz="4900" b="1" dirty="0"/>
              <a:t>Allah </a:t>
            </a:r>
            <a:r>
              <a:rPr lang="en-US" sz="4900" b="1" dirty="0" err="1"/>
              <a:t>Bapa</a:t>
            </a:r>
            <a:r>
              <a:rPr lang="en-US" sz="4900" dirty="0"/>
              <a:t>, </a:t>
            </a:r>
            <a:r>
              <a:rPr lang="en-US" sz="4900" dirty="0" err="1"/>
              <a:t>ketika</a:t>
            </a:r>
            <a:r>
              <a:rPr lang="en-US" sz="4900" dirty="0"/>
              <a:t> </a:t>
            </a:r>
            <a:r>
              <a:rPr lang="en-US" sz="4900" dirty="0" err="1"/>
              <a:t>datang</a:t>
            </a:r>
            <a:r>
              <a:rPr lang="en-US" sz="4900" dirty="0"/>
              <a:t> </a:t>
            </a:r>
            <a:r>
              <a:rPr lang="en-US" sz="4900" dirty="0" err="1"/>
              <a:t>kepada-Nya</a:t>
            </a:r>
            <a:r>
              <a:rPr lang="en-US" sz="4900" dirty="0"/>
              <a:t> </a:t>
            </a:r>
            <a:r>
              <a:rPr lang="en-US" sz="4900" dirty="0" err="1"/>
              <a:t>suara</a:t>
            </a:r>
            <a:r>
              <a:rPr lang="en-US" sz="4900" dirty="0"/>
              <a:t> </a:t>
            </a:r>
            <a:r>
              <a:rPr lang="en-US" sz="4900" dirty="0" err="1"/>
              <a:t>dari</a:t>
            </a:r>
            <a:r>
              <a:rPr lang="en-US" sz="4900" dirty="0"/>
              <a:t> Yang </a:t>
            </a:r>
            <a:r>
              <a:rPr lang="en-US" sz="4900" dirty="0" err="1"/>
              <a:t>Mahamulia</a:t>
            </a:r>
            <a:r>
              <a:rPr lang="en-US" sz="4900" dirty="0"/>
              <a:t>, yang </a:t>
            </a:r>
            <a:r>
              <a:rPr lang="en-US" sz="4900" dirty="0" err="1"/>
              <a:t>mengatakan</a:t>
            </a:r>
            <a:r>
              <a:rPr lang="en-US" sz="4900" dirty="0"/>
              <a:t>:  “</a:t>
            </a:r>
            <a:r>
              <a:rPr lang="en-US" sz="4900" dirty="0" err="1"/>
              <a:t>Inilah</a:t>
            </a:r>
            <a:r>
              <a:rPr lang="en-US" sz="4900" dirty="0"/>
              <a:t>  </a:t>
            </a:r>
            <a:r>
              <a:rPr lang="en-US" sz="4900" dirty="0" err="1"/>
              <a:t>Anak</a:t>
            </a:r>
            <a:r>
              <a:rPr lang="en-US" sz="4900" dirty="0"/>
              <a:t>  yang  </a:t>
            </a:r>
            <a:r>
              <a:rPr lang="en-US" sz="4900" dirty="0" err="1"/>
              <a:t>Kukasihi</a:t>
            </a:r>
            <a:r>
              <a:rPr lang="en-US" sz="4900" dirty="0"/>
              <a:t>,  </a:t>
            </a:r>
            <a:r>
              <a:rPr lang="en-US" sz="4900" dirty="0" err="1" smtClean="0"/>
              <a:t>kepada-Nyalah</a:t>
            </a:r>
            <a:r>
              <a:rPr lang="en-US" sz="4900" dirty="0" smtClean="0"/>
              <a:t>  </a:t>
            </a:r>
            <a:r>
              <a:rPr lang="en-US" sz="4900" dirty="0" err="1"/>
              <a:t>Aku</a:t>
            </a:r>
            <a:r>
              <a:rPr lang="en-US" sz="4900" dirty="0"/>
              <a:t>  </a:t>
            </a:r>
            <a:r>
              <a:rPr lang="en-US" sz="4900" dirty="0" err="1" smtClean="0"/>
              <a:t>berkenan</a:t>
            </a:r>
            <a:r>
              <a:rPr lang="en-US" sz="4900" dirty="0" smtClean="0"/>
              <a:t>.”</a:t>
            </a:r>
            <a:endParaRPr lang="en-ID" sz="4900" dirty="0"/>
          </a:p>
          <a:p>
            <a:r>
              <a:rPr lang="en-US" sz="4900" dirty="0" err="1" smtClean="0"/>
              <a:t>Kasih</a:t>
            </a:r>
            <a:r>
              <a:rPr lang="en-US" sz="4900" dirty="0" smtClean="0"/>
              <a:t> </a:t>
            </a:r>
            <a:r>
              <a:rPr lang="en-US" sz="4900" dirty="0" err="1"/>
              <a:t>karunia</a:t>
            </a:r>
            <a:r>
              <a:rPr lang="en-US" sz="4900" dirty="0"/>
              <a:t>, </a:t>
            </a:r>
            <a:r>
              <a:rPr lang="en-US" sz="4900" dirty="0" err="1"/>
              <a:t>rahmat</a:t>
            </a:r>
            <a:r>
              <a:rPr lang="en-US" sz="4900" dirty="0"/>
              <a:t> </a:t>
            </a:r>
            <a:r>
              <a:rPr lang="en-US" sz="4900" dirty="0" err="1"/>
              <a:t>dan</a:t>
            </a:r>
            <a:r>
              <a:rPr lang="en-US" sz="4900" dirty="0"/>
              <a:t>  </a:t>
            </a:r>
            <a:r>
              <a:rPr lang="en-US" sz="4900" dirty="0" err="1"/>
              <a:t>damai</a:t>
            </a:r>
            <a:r>
              <a:rPr lang="en-US" sz="4900" dirty="0"/>
              <a:t>  </a:t>
            </a:r>
            <a:r>
              <a:rPr lang="en-US" sz="4900" dirty="0" err="1"/>
              <a:t>sejahtera</a:t>
            </a:r>
            <a:r>
              <a:rPr lang="en-US" sz="4900" dirty="0"/>
              <a:t>  </a:t>
            </a:r>
            <a:r>
              <a:rPr lang="en-US" sz="4900" dirty="0" err="1"/>
              <a:t>dari</a:t>
            </a:r>
            <a:r>
              <a:rPr lang="en-US" sz="4900" dirty="0"/>
              <a:t>  </a:t>
            </a:r>
            <a:r>
              <a:rPr lang="en-US" sz="4900" b="1" dirty="0"/>
              <a:t>Allah  </a:t>
            </a:r>
            <a:r>
              <a:rPr lang="en-US" sz="4900" b="1" dirty="0" err="1"/>
              <a:t>Bapa</a:t>
            </a:r>
            <a:r>
              <a:rPr lang="en-US" sz="4900" dirty="0"/>
              <a:t>, </a:t>
            </a:r>
            <a:r>
              <a:rPr lang="en-US" sz="4900" dirty="0" err="1"/>
              <a:t>dan</a:t>
            </a:r>
            <a:r>
              <a:rPr lang="en-US" sz="4900" dirty="0"/>
              <a:t> </a:t>
            </a:r>
            <a:r>
              <a:rPr lang="en-US" sz="4900" dirty="0" err="1"/>
              <a:t>dari</a:t>
            </a:r>
            <a:r>
              <a:rPr lang="en-US" sz="4900" dirty="0"/>
              <a:t>  </a:t>
            </a:r>
            <a:r>
              <a:rPr lang="en-US" sz="4900" dirty="0" err="1" smtClean="0"/>
              <a:t>YesusKristus</a:t>
            </a:r>
            <a:r>
              <a:rPr lang="en-US" sz="4900" dirty="0"/>
              <a:t>, </a:t>
            </a:r>
            <a:r>
              <a:rPr lang="en-US" sz="4900" dirty="0" err="1"/>
              <a:t>Anak</a:t>
            </a:r>
            <a:r>
              <a:rPr lang="en-US" sz="4900" dirty="0"/>
              <a:t> </a:t>
            </a:r>
            <a:r>
              <a:rPr lang="en-US" sz="4900" dirty="0" err="1"/>
              <a:t>Bapa</a:t>
            </a:r>
            <a:r>
              <a:rPr lang="en-US" sz="4900" dirty="0"/>
              <a:t>, </a:t>
            </a:r>
            <a:r>
              <a:rPr lang="en-US" sz="4900" dirty="0" err="1"/>
              <a:t>akan</a:t>
            </a:r>
            <a:r>
              <a:rPr lang="en-US" sz="4900" dirty="0"/>
              <a:t> </a:t>
            </a:r>
            <a:r>
              <a:rPr lang="en-US" sz="4900" dirty="0" err="1" smtClean="0"/>
              <a:t>menyertai</a:t>
            </a:r>
            <a:r>
              <a:rPr lang="en-US" sz="4900" dirty="0" smtClean="0"/>
              <a:t> </a:t>
            </a:r>
            <a:r>
              <a:rPr lang="en-US" sz="4900" dirty="0" err="1"/>
              <a:t>kita</a:t>
            </a:r>
            <a:r>
              <a:rPr lang="en-US" sz="4900" dirty="0"/>
              <a:t> </a:t>
            </a:r>
            <a:r>
              <a:rPr lang="en-US" sz="4900" dirty="0" err="1"/>
              <a:t>dalam</a:t>
            </a:r>
            <a:r>
              <a:rPr lang="en-US" sz="4900" dirty="0"/>
              <a:t> </a:t>
            </a:r>
            <a:r>
              <a:rPr lang="en-US" sz="4900" dirty="0" err="1" smtClean="0"/>
              <a:t>kebenaran</a:t>
            </a:r>
            <a:r>
              <a:rPr lang="en-US" sz="4900" dirty="0" smtClean="0"/>
              <a:t> </a:t>
            </a:r>
            <a:r>
              <a:rPr lang="en-US" sz="4900" dirty="0" err="1"/>
              <a:t>dan</a:t>
            </a:r>
            <a:r>
              <a:rPr lang="en-US" sz="4900" dirty="0"/>
              <a:t> </a:t>
            </a:r>
            <a:r>
              <a:rPr lang="en-US" sz="4900" dirty="0" err="1" smtClean="0"/>
              <a:t>kasih</a:t>
            </a:r>
            <a:r>
              <a:rPr lang="en-US" sz="4900" dirty="0" smtClean="0"/>
              <a:t>.</a:t>
            </a:r>
            <a:endParaRPr lang="en-ID" sz="4900" dirty="0"/>
          </a:p>
          <a:p>
            <a:r>
              <a:rPr lang="en-US" sz="4900" dirty="0" err="1"/>
              <a:t>Bapa</a:t>
            </a:r>
            <a:r>
              <a:rPr lang="en-US" sz="4900" dirty="0"/>
              <a:t> (</a:t>
            </a:r>
            <a:r>
              <a:rPr lang="en-US" sz="4900" dirty="0" err="1" smtClean="0"/>
              <a:t>Kepribadian</a:t>
            </a:r>
            <a:r>
              <a:rPr lang="en-US" sz="4900" dirty="0" smtClean="0"/>
              <a:t> </a:t>
            </a:r>
            <a:r>
              <a:rPr lang="en-US" sz="4900" dirty="0" err="1" smtClean="0"/>
              <a:t>Bapa</a:t>
            </a:r>
            <a:r>
              <a:rPr lang="en-US" sz="4900" dirty="0"/>
              <a:t>) </a:t>
            </a:r>
            <a:r>
              <a:rPr lang="en-US" sz="4900" dirty="0" err="1"/>
              <a:t>tidaklah</a:t>
            </a:r>
            <a:r>
              <a:rPr lang="en-US" sz="4900" dirty="0"/>
              <a:t> </a:t>
            </a:r>
            <a:r>
              <a:rPr lang="en-US" sz="4900" dirty="0" err="1"/>
              <a:t>lebih</a:t>
            </a:r>
            <a:r>
              <a:rPr lang="en-US" sz="4900" dirty="0"/>
              <a:t> </a:t>
            </a:r>
            <a:r>
              <a:rPr lang="en-US" sz="4900" dirty="0" err="1"/>
              <a:t>tinggi</a:t>
            </a:r>
            <a:r>
              <a:rPr lang="en-US" sz="4900" dirty="0"/>
              <a:t> </a:t>
            </a:r>
            <a:r>
              <a:rPr lang="en-US" sz="4900" dirty="0" err="1"/>
              <a:t>daripada</a:t>
            </a:r>
            <a:r>
              <a:rPr lang="en-US" sz="4900" dirty="0"/>
              <a:t> </a:t>
            </a:r>
            <a:r>
              <a:rPr lang="en-US" sz="4900" dirty="0" err="1"/>
              <a:t>Anak</a:t>
            </a:r>
            <a:r>
              <a:rPr lang="en-US" sz="4900" dirty="0"/>
              <a:t> </a:t>
            </a:r>
            <a:r>
              <a:rPr lang="en-US" sz="4900" dirty="0" err="1"/>
              <a:t>ataupun</a:t>
            </a:r>
            <a:r>
              <a:rPr lang="en-US" sz="4900" dirty="0"/>
              <a:t> </a:t>
            </a:r>
            <a:r>
              <a:rPr lang="en-US" sz="4900" dirty="0" err="1" smtClean="0"/>
              <a:t>juga</a:t>
            </a:r>
            <a:r>
              <a:rPr lang="en-US" sz="4900" dirty="0" smtClean="0"/>
              <a:t> </a:t>
            </a:r>
            <a:r>
              <a:rPr lang="en-US" sz="4900" dirty="0" err="1" smtClean="0"/>
              <a:t>dengan</a:t>
            </a:r>
            <a:r>
              <a:rPr lang="en-ID" sz="4900" dirty="0"/>
              <a:t> </a:t>
            </a:r>
            <a:r>
              <a:rPr lang="en-US" sz="4900" dirty="0" err="1" smtClean="0"/>
              <a:t>Roh</a:t>
            </a:r>
            <a:r>
              <a:rPr lang="en-US" sz="4900" dirty="0" smtClean="0"/>
              <a:t> </a:t>
            </a:r>
            <a:r>
              <a:rPr lang="en-US" sz="4900" dirty="0"/>
              <a:t>Kudus. </a:t>
            </a:r>
            <a:r>
              <a:rPr lang="en-US" sz="4900" dirty="0" err="1"/>
              <a:t>Kedudukan</a:t>
            </a:r>
            <a:r>
              <a:rPr lang="en-US" sz="4900" dirty="0"/>
              <a:t> </a:t>
            </a:r>
            <a:r>
              <a:rPr lang="en-US" sz="4900" dirty="0" err="1"/>
              <a:t>Bapa</a:t>
            </a:r>
            <a:r>
              <a:rPr lang="en-US" sz="4900" dirty="0"/>
              <a:t>, </a:t>
            </a:r>
            <a:r>
              <a:rPr lang="en-US" sz="4900" dirty="0" err="1"/>
              <a:t>Anak</a:t>
            </a:r>
            <a:r>
              <a:rPr lang="en-US" sz="4900" dirty="0"/>
              <a:t> </a:t>
            </a:r>
            <a:r>
              <a:rPr lang="en-US" sz="4900" dirty="0" err="1"/>
              <a:t>dan</a:t>
            </a:r>
            <a:r>
              <a:rPr lang="en-US" sz="4900" dirty="0"/>
              <a:t> </a:t>
            </a:r>
            <a:r>
              <a:rPr lang="en-US" sz="4900" dirty="0" err="1"/>
              <a:t>Roh</a:t>
            </a:r>
            <a:r>
              <a:rPr lang="en-US" sz="4900" dirty="0"/>
              <a:t> Kudus </a:t>
            </a:r>
            <a:r>
              <a:rPr lang="en-US" sz="4900" dirty="0" err="1" smtClean="0"/>
              <a:t>sama</a:t>
            </a:r>
            <a:r>
              <a:rPr lang="en-US" sz="4900" dirty="0" smtClean="0"/>
              <a:t>.</a:t>
            </a:r>
            <a:r>
              <a:rPr lang="en-ID" sz="4900" dirty="0"/>
              <a:t> </a:t>
            </a:r>
            <a:r>
              <a:rPr lang="en-US" sz="4900" dirty="0" smtClean="0"/>
              <a:t>Yang </a:t>
            </a:r>
            <a:r>
              <a:rPr lang="en-US" sz="4900" dirty="0" err="1"/>
              <a:t>selalu</a:t>
            </a:r>
            <a:r>
              <a:rPr lang="en-US" sz="4900" dirty="0"/>
              <a:t> </a:t>
            </a:r>
            <a:r>
              <a:rPr lang="en-US" sz="4900" dirty="0" err="1"/>
              <a:t>diimani</a:t>
            </a:r>
            <a:r>
              <a:rPr lang="en-US" sz="4900" dirty="0"/>
              <a:t> </a:t>
            </a:r>
            <a:r>
              <a:rPr lang="en-US" sz="4900" dirty="0" err="1"/>
              <a:t>sebagai</a:t>
            </a:r>
            <a:r>
              <a:rPr lang="en-US" sz="4900" dirty="0"/>
              <a:t> </a:t>
            </a:r>
            <a:r>
              <a:rPr lang="en-US" sz="4900" dirty="0" err="1"/>
              <a:t>karya</a:t>
            </a:r>
            <a:r>
              <a:rPr lang="en-US" sz="4900" dirty="0"/>
              <a:t> </a:t>
            </a:r>
            <a:r>
              <a:rPr lang="en-US" sz="4900" dirty="0" err="1"/>
              <a:t>khas</a:t>
            </a:r>
            <a:r>
              <a:rPr lang="en-US" sz="4900" dirty="0"/>
              <a:t> </a:t>
            </a:r>
            <a:r>
              <a:rPr lang="en-US" sz="4900" dirty="0" err="1"/>
              <a:t>dari</a:t>
            </a:r>
            <a:r>
              <a:rPr lang="en-US" sz="4900" dirty="0"/>
              <a:t> Allah </a:t>
            </a:r>
            <a:r>
              <a:rPr lang="en-US" sz="4900" dirty="0" err="1"/>
              <a:t>Bapa</a:t>
            </a:r>
            <a:r>
              <a:rPr lang="en-US" sz="4900" dirty="0"/>
              <a:t> </a:t>
            </a:r>
            <a:r>
              <a:rPr lang="en-US" sz="4900" dirty="0" err="1"/>
              <a:t>adalah</a:t>
            </a:r>
            <a:r>
              <a:rPr lang="en-US" sz="4900" dirty="0"/>
              <a:t> </a:t>
            </a:r>
            <a:r>
              <a:rPr lang="en-US" sz="4900" dirty="0" err="1"/>
              <a:t>menciptakan</a:t>
            </a:r>
            <a:r>
              <a:rPr lang="en-US" sz="4900" dirty="0"/>
              <a:t>. </a:t>
            </a:r>
            <a:r>
              <a:rPr lang="en-US" sz="4900" dirty="0" err="1"/>
              <a:t>Tentu</a:t>
            </a:r>
            <a:r>
              <a:rPr lang="en-US" sz="4900" dirty="0"/>
              <a:t>  </a:t>
            </a:r>
            <a:r>
              <a:rPr lang="en-US" sz="4900" dirty="0" err="1"/>
              <a:t>karya</a:t>
            </a:r>
            <a:r>
              <a:rPr lang="en-US" sz="4900" dirty="0"/>
              <a:t>  </a:t>
            </a:r>
            <a:r>
              <a:rPr lang="en-US" sz="4900" dirty="0" err="1"/>
              <a:t>menciptakan</a:t>
            </a:r>
            <a:r>
              <a:rPr lang="en-US" sz="4900" dirty="0"/>
              <a:t>  </a:t>
            </a:r>
            <a:r>
              <a:rPr lang="en-US" sz="4900" dirty="0" err="1"/>
              <a:t>ini</a:t>
            </a:r>
            <a:r>
              <a:rPr lang="en-US" sz="4900" dirty="0"/>
              <a:t>  </a:t>
            </a:r>
            <a:r>
              <a:rPr lang="en-US" sz="4900" dirty="0" err="1"/>
              <a:t>juga</a:t>
            </a:r>
            <a:r>
              <a:rPr lang="en-US" sz="4900" dirty="0"/>
              <a:t>  </a:t>
            </a:r>
            <a:r>
              <a:rPr lang="en-US" sz="4900" dirty="0" err="1"/>
              <a:t>karya</a:t>
            </a:r>
            <a:r>
              <a:rPr lang="en-US" sz="4900" dirty="0"/>
              <a:t>  Putra  </a:t>
            </a:r>
            <a:r>
              <a:rPr lang="en-US" sz="4900" dirty="0" err="1"/>
              <a:t>dan</a:t>
            </a:r>
            <a:r>
              <a:rPr lang="en-US" sz="4900" dirty="0"/>
              <a:t>  </a:t>
            </a:r>
            <a:r>
              <a:rPr lang="en-US" sz="4900" dirty="0" err="1"/>
              <a:t>Roh</a:t>
            </a:r>
            <a:r>
              <a:rPr lang="en-US" sz="4900" dirty="0"/>
              <a:t>  kudus,  </a:t>
            </a:r>
            <a:r>
              <a:rPr lang="en-US" sz="4900" dirty="0" err="1"/>
              <a:t>tetapi</a:t>
            </a:r>
            <a:r>
              <a:rPr lang="en-US" sz="4900" dirty="0"/>
              <a:t>  </a:t>
            </a:r>
            <a:r>
              <a:rPr lang="en-US" sz="4900" dirty="0" err="1"/>
              <a:t>secara</a:t>
            </a:r>
            <a:r>
              <a:rPr lang="en-US" sz="4900" dirty="0"/>
              <a:t> </a:t>
            </a:r>
            <a:r>
              <a:rPr lang="en-US" sz="4900" dirty="0" err="1"/>
              <a:t>manusiawi</a:t>
            </a:r>
            <a:r>
              <a:rPr lang="en-US" sz="4900" dirty="0"/>
              <a:t> </a:t>
            </a:r>
            <a:r>
              <a:rPr lang="en-US" sz="4900" dirty="0" err="1"/>
              <a:t>lebih</a:t>
            </a:r>
            <a:r>
              <a:rPr lang="en-US" sz="4900" dirty="0"/>
              <a:t> </a:t>
            </a:r>
            <a:r>
              <a:rPr lang="en-US" sz="4900" dirty="0" err="1"/>
              <a:t>dipahami</a:t>
            </a:r>
            <a:r>
              <a:rPr lang="en-US" sz="4900" dirty="0"/>
              <a:t> </a:t>
            </a:r>
            <a:r>
              <a:rPr lang="en-US" sz="4900" dirty="0" err="1"/>
              <a:t>sebagai</a:t>
            </a:r>
            <a:r>
              <a:rPr lang="en-US" sz="4900" dirty="0"/>
              <a:t> </a:t>
            </a:r>
            <a:r>
              <a:rPr lang="en-US" sz="4900" dirty="0" err="1"/>
              <a:t>karya</a:t>
            </a:r>
            <a:r>
              <a:rPr lang="en-US" sz="4900" dirty="0"/>
              <a:t> </a:t>
            </a:r>
            <a:r>
              <a:rPr lang="en-US" sz="4900" dirty="0" err="1"/>
              <a:t>Bapa</a:t>
            </a:r>
            <a:r>
              <a:rPr lang="en-US" sz="4900" dirty="0"/>
              <a:t>. </a:t>
            </a:r>
            <a:endParaRPr lang="en-US" sz="4900" dirty="0" smtClean="0"/>
          </a:p>
          <a:p>
            <a:r>
              <a:rPr lang="en-US" sz="4900" dirty="0" smtClean="0"/>
              <a:t>Kita </a:t>
            </a:r>
            <a:r>
              <a:rPr lang="en-US" sz="4900" dirty="0" err="1"/>
              <a:t>mengalami</a:t>
            </a:r>
            <a:r>
              <a:rPr lang="en-US" sz="4900" dirty="0"/>
              <a:t> </a:t>
            </a:r>
            <a:r>
              <a:rPr lang="en-US" sz="4900" dirty="0" err="1"/>
              <a:t>karya</a:t>
            </a:r>
            <a:r>
              <a:rPr lang="en-US" sz="4900" dirty="0"/>
              <a:t> </a:t>
            </a:r>
            <a:r>
              <a:rPr lang="en-US" sz="4900" dirty="0" err="1"/>
              <a:t>penciptaan</a:t>
            </a:r>
            <a:r>
              <a:rPr lang="en-US" sz="4900" dirty="0"/>
              <a:t> </a:t>
            </a:r>
            <a:r>
              <a:rPr lang="en-US" sz="4900" dirty="0" err="1"/>
              <a:t>ini</a:t>
            </a:r>
            <a:r>
              <a:rPr lang="en-US" sz="4900" dirty="0"/>
              <a:t> </a:t>
            </a:r>
            <a:r>
              <a:rPr lang="en-US" sz="4900" dirty="0" err="1"/>
              <a:t>dalam</a:t>
            </a:r>
            <a:r>
              <a:rPr lang="en-US" sz="4900" dirty="0"/>
              <a:t> </a:t>
            </a:r>
            <a:r>
              <a:rPr lang="en-US" sz="4900" dirty="0" err="1"/>
              <a:t>peristiwa</a:t>
            </a:r>
            <a:r>
              <a:rPr lang="en-US" sz="4900" dirty="0"/>
              <a:t> </a:t>
            </a:r>
            <a:r>
              <a:rPr lang="en-US" sz="4900" dirty="0" err="1"/>
              <a:t>kelahiran</a:t>
            </a:r>
            <a:r>
              <a:rPr lang="en-US" sz="4900" dirty="0"/>
              <a:t>, </a:t>
            </a:r>
            <a:r>
              <a:rPr lang="en-US" sz="4900" dirty="0" err="1" smtClean="0"/>
              <a:t>pertum-buhan</a:t>
            </a:r>
            <a:r>
              <a:rPr lang="en-US" sz="4900" dirty="0" smtClean="0"/>
              <a:t> </a:t>
            </a:r>
            <a:r>
              <a:rPr lang="en-US" sz="4900" dirty="0" err="1"/>
              <a:t>dan</a:t>
            </a:r>
            <a:r>
              <a:rPr lang="en-US" sz="4900" dirty="0"/>
              <a:t> </a:t>
            </a:r>
            <a:r>
              <a:rPr lang="en-US" sz="4900" dirty="0" err="1"/>
              <a:t>sebagainya</a:t>
            </a:r>
            <a:r>
              <a:rPr lang="en-US" sz="4900" dirty="0"/>
              <a:t>. </a:t>
            </a:r>
            <a:r>
              <a:rPr lang="en-US" sz="4900" dirty="0" err="1"/>
              <a:t>Dalam</a:t>
            </a:r>
            <a:r>
              <a:rPr lang="en-US" sz="4900" dirty="0"/>
              <a:t> </a:t>
            </a:r>
            <a:r>
              <a:rPr lang="en-US" sz="4900" dirty="0" err="1"/>
              <a:t>kehidupan</a:t>
            </a:r>
            <a:r>
              <a:rPr lang="en-US" sz="4900" dirty="0"/>
              <a:t> </a:t>
            </a:r>
            <a:r>
              <a:rPr lang="en-US" sz="4900" dirty="0" err="1"/>
              <a:t>harian</a:t>
            </a:r>
            <a:r>
              <a:rPr lang="en-US" sz="4900" dirty="0"/>
              <a:t> </a:t>
            </a:r>
            <a:r>
              <a:rPr lang="en-US" sz="4900" dirty="0" err="1"/>
              <a:t>kita</a:t>
            </a:r>
            <a:r>
              <a:rPr lang="en-US" sz="4900" dirty="0"/>
              <a:t>, </a:t>
            </a:r>
            <a:r>
              <a:rPr lang="en-US" sz="4900" dirty="0" err="1"/>
              <a:t>apabila</a:t>
            </a:r>
            <a:r>
              <a:rPr lang="en-US" sz="4900" dirty="0"/>
              <a:t>  </a:t>
            </a:r>
            <a:r>
              <a:rPr lang="en-US" sz="4900" dirty="0" err="1"/>
              <a:t>melihat</a:t>
            </a:r>
            <a:r>
              <a:rPr lang="en-US" sz="4900" dirty="0"/>
              <a:t> </a:t>
            </a:r>
            <a:r>
              <a:rPr lang="en-US" sz="4900" dirty="0" err="1"/>
              <a:t>matahari</a:t>
            </a:r>
            <a:r>
              <a:rPr lang="en-US" sz="4900" dirty="0"/>
              <a:t>  </a:t>
            </a:r>
            <a:r>
              <a:rPr lang="en-US" sz="4900" dirty="0" err="1"/>
              <a:t>terbit</a:t>
            </a:r>
            <a:r>
              <a:rPr lang="en-US" sz="4900" dirty="0"/>
              <a:t>, </a:t>
            </a:r>
            <a:r>
              <a:rPr lang="en-US" sz="4900" dirty="0" err="1" smtClean="0"/>
              <a:t>bintang-bintang</a:t>
            </a:r>
            <a:r>
              <a:rPr lang="en-US" sz="4900" dirty="0" smtClean="0"/>
              <a:t>  </a:t>
            </a:r>
            <a:r>
              <a:rPr lang="en-US" sz="4900" dirty="0"/>
              <a:t>di  </a:t>
            </a:r>
            <a:r>
              <a:rPr lang="en-US" sz="4900" dirty="0" err="1"/>
              <a:t>langit</a:t>
            </a:r>
            <a:r>
              <a:rPr lang="en-US" sz="4900" dirty="0"/>
              <a:t>, </a:t>
            </a:r>
            <a:r>
              <a:rPr lang="en-US" sz="4900" dirty="0" err="1"/>
              <a:t>deburan</a:t>
            </a:r>
            <a:r>
              <a:rPr lang="en-US" sz="4900" dirty="0"/>
              <a:t> </a:t>
            </a:r>
            <a:r>
              <a:rPr lang="en-US" sz="4900" dirty="0" err="1"/>
              <a:t>ombak</a:t>
            </a:r>
            <a:r>
              <a:rPr lang="en-US" sz="4900" dirty="0"/>
              <a:t> di </a:t>
            </a:r>
            <a:r>
              <a:rPr lang="en-US" sz="4900" dirty="0" err="1"/>
              <a:t>pantai</a:t>
            </a:r>
            <a:r>
              <a:rPr lang="en-US" sz="4900" dirty="0"/>
              <a:t>,   </a:t>
            </a:r>
            <a:r>
              <a:rPr lang="en-US" sz="4900" dirty="0" err="1"/>
              <a:t>dan</a:t>
            </a:r>
            <a:r>
              <a:rPr lang="en-US" sz="4900" dirty="0"/>
              <a:t>   </a:t>
            </a:r>
            <a:r>
              <a:rPr lang="en-US" sz="4900" dirty="0" err="1"/>
              <a:t>seluruh</a:t>
            </a:r>
            <a:r>
              <a:rPr lang="en-US" sz="4900" dirty="0"/>
              <a:t>   </a:t>
            </a:r>
            <a:r>
              <a:rPr lang="en-US" sz="4900" dirty="0" err="1"/>
              <a:t>alam</a:t>
            </a:r>
            <a:r>
              <a:rPr lang="en-US" sz="4900" dirty="0"/>
              <a:t>   </a:t>
            </a:r>
            <a:r>
              <a:rPr lang="en-US" sz="4900" dirty="0" err="1" smtClean="0"/>
              <a:t>semesta</a:t>
            </a:r>
            <a:r>
              <a:rPr lang="en-US" sz="4900" dirty="0" smtClean="0"/>
              <a:t>,  </a:t>
            </a:r>
            <a:r>
              <a:rPr lang="en-US" sz="4900" dirty="0" err="1"/>
              <a:t>maka</a:t>
            </a:r>
            <a:r>
              <a:rPr lang="en-US" sz="4900" dirty="0"/>
              <a:t>   </a:t>
            </a:r>
            <a:r>
              <a:rPr lang="en-US" sz="4900" dirty="0" err="1"/>
              <a:t>kita</a:t>
            </a:r>
            <a:r>
              <a:rPr lang="en-US" sz="4900" dirty="0"/>
              <a:t>   </a:t>
            </a:r>
            <a:r>
              <a:rPr lang="en-US" sz="4900" dirty="0" err="1" smtClean="0"/>
              <a:t>mengalami</a:t>
            </a:r>
            <a:r>
              <a:rPr lang="en-US" sz="4900" dirty="0" smtClean="0"/>
              <a:t>   </a:t>
            </a:r>
            <a:r>
              <a:rPr lang="en-US" sz="4900" dirty="0" err="1"/>
              <a:t>karya</a:t>
            </a:r>
            <a:r>
              <a:rPr lang="en-US" sz="4900" dirty="0"/>
              <a:t>   </a:t>
            </a:r>
            <a:r>
              <a:rPr lang="en-US" sz="4900" dirty="0" err="1"/>
              <a:t>Bapa</a:t>
            </a:r>
            <a:r>
              <a:rPr lang="en-US" sz="4900" dirty="0"/>
              <a:t>   yang </a:t>
            </a:r>
            <a:r>
              <a:rPr lang="en-US" sz="4900" dirty="0" err="1"/>
              <a:t>menciptakan</a:t>
            </a:r>
            <a:r>
              <a:rPr lang="en-US" sz="4900" dirty="0"/>
              <a:t>.  Kita  </a:t>
            </a:r>
            <a:r>
              <a:rPr lang="en-US" sz="4900" dirty="0" err="1" smtClean="0"/>
              <a:t>mengalami</a:t>
            </a:r>
            <a:r>
              <a:rPr lang="en-US" sz="4900" dirty="0" smtClean="0"/>
              <a:t>  </a:t>
            </a:r>
            <a:r>
              <a:rPr lang="en-US" sz="4900" dirty="0" err="1"/>
              <a:t>kehadiran</a:t>
            </a:r>
            <a:r>
              <a:rPr lang="en-US" sz="4900" dirty="0"/>
              <a:t>  </a:t>
            </a:r>
            <a:r>
              <a:rPr lang="en-US" sz="4900" dirty="0" err="1"/>
              <a:t>dan</a:t>
            </a:r>
            <a:r>
              <a:rPr lang="en-US" sz="4900" dirty="0"/>
              <a:t>  </a:t>
            </a:r>
            <a:r>
              <a:rPr lang="en-US" sz="4900" dirty="0" err="1"/>
              <a:t>karya</a:t>
            </a:r>
            <a:r>
              <a:rPr lang="en-US" sz="4900" dirty="0"/>
              <a:t>  Allah  </a:t>
            </a:r>
            <a:r>
              <a:rPr lang="en-US" sz="4900" dirty="0" err="1"/>
              <a:t>melalui</a:t>
            </a:r>
            <a:r>
              <a:rPr lang="en-US" sz="4900" dirty="0"/>
              <a:t>  </a:t>
            </a:r>
            <a:r>
              <a:rPr lang="en-US" sz="4900" dirty="0" err="1"/>
              <a:t>alam</a:t>
            </a:r>
            <a:r>
              <a:rPr lang="en-US" sz="4900" dirty="0"/>
              <a:t> </a:t>
            </a:r>
            <a:r>
              <a:rPr lang="en-US" sz="4900" dirty="0" err="1"/>
              <a:t>semesta</a:t>
            </a:r>
            <a:r>
              <a:rPr lang="en-US" sz="4900" dirty="0"/>
              <a:t> </a:t>
            </a:r>
            <a:r>
              <a:rPr lang="en-US" sz="4900" dirty="0" err="1"/>
              <a:t>tempat</a:t>
            </a:r>
            <a:r>
              <a:rPr lang="en-US" sz="4900" dirty="0"/>
              <a:t> </a:t>
            </a:r>
            <a:r>
              <a:rPr lang="en-US" sz="4900" dirty="0" err="1"/>
              <a:t>kita</a:t>
            </a:r>
            <a:r>
              <a:rPr lang="en-US" sz="4900" dirty="0"/>
              <a:t> </a:t>
            </a:r>
            <a:r>
              <a:rPr lang="en-US" sz="4900" dirty="0" err="1"/>
              <a:t>bernaung</a:t>
            </a:r>
            <a:r>
              <a:rPr lang="en-US" sz="4900" dirty="0" smtClean="0"/>
              <a:t>.</a:t>
            </a:r>
            <a:endParaRPr lang="en-ID" sz="49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64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Pandangan</a:t>
            </a:r>
            <a:r>
              <a:rPr lang="en-US" sz="3200" dirty="0" smtClean="0"/>
              <a:t> </a:t>
            </a:r>
            <a:r>
              <a:rPr lang="en-US" sz="3200" dirty="0" err="1" smtClean="0"/>
              <a:t>Kitab</a:t>
            </a:r>
            <a:r>
              <a:rPr lang="en-US" sz="3200" dirty="0" smtClean="0"/>
              <a:t> </a:t>
            </a:r>
            <a:r>
              <a:rPr lang="en-US" sz="3200" dirty="0" err="1" smtClean="0"/>
              <a:t>Suci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Asal</a:t>
            </a:r>
            <a:r>
              <a:rPr lang="en-US" sz="3200" dirty="0" smtClean="0"/>
              <a:t> </a:t>
            </a:r>
            <a:r>
              <a:rPr lang="en-US" sz="3200" dirty="0" err="1" smtClean="0"/>
              <a:t>Usul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Berawal</a:t>
            </a:r>
            <a:r>
              <a:rPr lang="en-US" dirty="0"/>
              <a:t>   </a:t>
            </a:r>
            <a:r>
              <a:rPr lang="en-US" dirty="0" err="1"/>
              <a:t>dari</a:t>
            </a:r>
            <a:r>
              <a:rPr lang="en-US" dirty="0"/>
              <a:t>   </a:t>
            </a:r>
            <a:r>
              <a:rPr lang="en-US" dirty="0" err="1"/>
              <a:t>kisah</a:t>
            </a:r>
            <a:r>
              <a:rPr lang="en-US" dirty="0"/>
              <a:t>   </a:t>
            </a:r>
            <a:r>
              <a:rPr lang="en-US" dirty="0" err="1"/>
              <a:t>penciptaan</a:t>
            </a:r>
            <a:r>
              <a:rPr lang="en-US" dirty="0"/>
              <a:t>  </a:t>
            </a:r>
            <a:r>
              <a:rPr lang="en-US" dirty="0" err="1"/>
              <a:t>seperti</a:t>
            </a:r>
            <a:r>
              <a:rPr lang="en-US" dirty="0"/>
              <a:t>   </a:t>
            </a:r>
            <a:r>
              <a:rPr lang="en-US" dirty="0" err="1"/>
              <a:t>terungkap</a:t>
            </a:r>
            <a:r>
              <a:rPr lang="en-US" dirty="0"/>
              <a:t>   </a:t>
            </a:r>
            <a:r>
              <a:rPr lang="en-US" dirty="0" err="1"/>
              <a:t>dalam</a:t>
            </a:r>
            <a:r>
              <a:rPr lang="en-US" dirty="0"/>
              <a:t>   </a:t>
            </a:r>
            <a:r>
              <a:rPr lang="en-US" dirty="0" err="1"/>
              <a:t>Kitab</a:t>
            </a:r>
            <a:r>
              <a:rPr lang="en-US" dirty="0"/>
              <a:t>   </a:t>
            </a:r>
            <a:r>
              <a:rPr lang="en-US" dirty="0" err="1"/>
              <a:t>Suci</a:t>
            </a:r>
            <a:r>
              <a:rPr lang="en-US" dirty="0"/>
              <a:t>, 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diciptakan</a:t>
            </a:r>
            <a:r>
              <a:rPr lang="en-US" dirty="0"/>
              <a:t>  </a:t>
            </a:r>
            <a:r>
              <a:rPr lang="en-US" dirty="0" err="1"/>
              <a:t>menurut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rupa</a:t>
            </a:r>
            <a:r>
              <a:rPr lang="en-US" dirty="0"/>
              <a:t>  Allah </a:t>
            </a:r>
            <a:r>
              <a:rPr lang="en-US" dirty="0" err="1" smtClean="0"/>
              <a:t>sendiri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mewujudnyatakan</a:t>
            </a:r>
            <a:r>
              <a:rPr lang="en-US" dirty="0"/>
              <a:t> </a:t>
            </a:r>
            <a:r>
              <a:rPr lang="en-US" dirty="0" err="1"/>
              <a:t>kepenuhan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Allah </a:t>
            </a:r>
            <a:r>
              <a:rPr lang="en-US" dirty="0" err="1"/>
              <a:t>tersebut</a:t>
            </a:r>
            <a:r>
              <a:rPr lang="en-US" dirty="0"/>
              <a:t>. “</a:t>
            </a:r>
            <a:r>
              <a:rPr lang="en-US" dirty="0" err="1"/>
              <a:t>Secitra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Allah”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 &amp; </a:t>
            </a:r>
            <a:r>
              <a:rPr lang="en-US" dirty="0" err="1"/>
              <a:t>rohani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&amp;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utuh</a:t>
            </a:r>
            <a:r>
              <a:rPr lang="en-US" dirty="0"/>
              <a:t>.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dikisahkan</a:t>
            </a:r>
            <a:r>
              <a:rPr lang="en-US" dirty="0"/>
              <a:t> </a:t>
            </a:r>
            <a:r>
              <a:rPr lang="en-US" dirty="0" smtClean="0"/>
              <a:t>Allah </a:t>
            </a:r>
            <a:r>
              <a:rPr lang="en-US" dirty="0"/>
              <a:t>yang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debu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menghem-buskan</a:t>
            </a:r>
            <a:r>
              <a:rPr lang="en-US" dirty="0" smtClean="0"/>
              <a:t> </a:t>
            </a:r>
            <a:r>
              <a:rPr lang="en-US" dirty="0" err="1"/>
              <a:t>nafas</a:t>
            </a:r>
            <a:r>
              <a:rPr lang="en-US" dirty="0"/>
              <a:t>  </a:t>
            </a:r>
            <a:r>
              <a:rPr lang="en-US" dirty="0" err="1"/>
              <a:t>kehidupan</a:t>
            </a:r>
            <a:r>
              <a:rPr lang="en-US" dirty="0"/>
              <a:t> (</a:t>
            </a:r>
            <a:r>
              <a:rPr lang="en-US" dirty="0" err="1"/>
              <a:t>Roh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/>
              <a:t>yang  </a:t>
            </a:r>
            <a:r>
              <a:rPr lang="en-US" dirty="0" err="1"/>
              <a:t>dipakai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menyatakan</a:t>
            </a:r>
            <a:r>
              <a:rPr lang="en-US" dirty="0"/>
              <a:t>  </a:t>
            </a:r>
            <a:r>
              <a:rPr lang="en-US" dirty="0" err="1"/>
              <a:t>nafas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 </a:t>
            </a:r>
            <a:r>
              <a:rPr lang="en-US" dirty="0"/>
              <a:t>lain:  </a:t>
            </a:r>
            <a:r>
              <a:rPr lang="en-US" i="1" dirty="0" err="1"/>
              <a:t>Nefes</a:t>
            </a:r>
            <a:r>
              <a:rPr lang="en-US" i="1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i="1" dirty="0"/>
              <a:t>Nous  </a:t>
            </a:r>
            <a:r>
              <a:rPr lang="en-US" dirty="0"/>
              <a:t>yang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, </a:t>
            </a:r>
            <a:r>
              <a:rPr lang="en-US" dirty="0" err="1"/>
              <a:t>nafas</a:t>
            </a:r>
            <a:r>
              <a:rPr lang="en-US" dirty="0"/>
              <a:t>, </a:t>
            </a:r>
            <a:r>
              <a:rPr lang="en-US" dirty="0" err="1"/>
              <a:t>pernapasan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: </a:t>
            </a:r>
            <a:r>
              <a:rPr lang="en-US" dirty="0" err="1"/>
              <a:t>nafas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tenggorokan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)</a:t>
            </a:r>
          </a:p>
          <a:p>
            <a:r>
              <a:rPr lang="en-US" dirty="0"/>
              <a:t>Ada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ungkapan</a:t>
            </a:r>
            <a:r>
              <a:rPr lang="en-US" dirty="0"/>
              <a:t> lain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 err="1"/>
              <a:t>Ruah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roh</a:t>
            </a:r>
            <a:r>
              <a:rPr lang="en-US" dirty="0"/>
              <a:t>) yang  </a:t>
            </a:r>
            <a:r>
              <a:rPr lang="en-US" dirty="0" err="1"/>
              <a:t>berarti</a:t>
            </a:r>
            <a:r>
              <a:rPr lang="en-US" dirty="0"/>
              <a:t>  </a:t>
            </a:r>
            <a:r>
              <a:rPr lang="en-US" dirty="0" err="1"/>
              <a:t>nafas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 </a:t>
            </a:r>
            <a:r>
              <a:rPr lang="en-US" dirty="0" err="1"/>
              <a:t>keutuhan</a:t>
            </a:r>
            <a:r>
              <a:rPr lang="en-US" dirty="0"/>
              <a:t>  </a:t>
            </a:r>
            <a:r>
              <a:rPr lang="en-US" dirty="0" err="1"/>
              <a:t>makhluk</a:t>
            </a:r>
            <a:r>
              <a:rPr lang="en-US" dirty="0"/>
              <a:t>.  </a:t>
            </a:r>
          </a:p>
          <a:p>
            <a:r>
              <a:rPr lang="en-US" dirty="0" err="1"/>
              <a:t>Bahkan</a:t>
            </a:r>
            <a:r>
              <a:rPr lang="en-US" dirty="0"/>
              <a:t>  </a:t>
            </a:r>
            <a:r>
              <a:rPr lang="en-US" dirty="0" err="1"/>
              <a:t>Kitab</a:t>
            </a:r>
            <a:r>
              <a:rPr lang="en-US" dirty="0"/>
              <a:t>  </a:t>
            </a:r>
            <a:r>
              <a:rPr lang="en-US" dirty="0" err="1"/>
              <a:t>Kejadian</a:t>
            </a:r>
            <a:r>
              <a:rPr lang="en-US" dirty="0"/>
              <a:t>  </a:t>
            </a:r>
            <a:r>
              <a:rPr lang="en-US" dirty="0" err="1"/>
              <a:t>menceritakan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ciptakan</a:t>
            </a:r>
            <a:r>
              <a:rPr lang="en-US" dirty="0"/>
              <a:t> Allah </a:t>
            </a:r>
            <a:r>
              <a:rPr lang="en-US" dirty="0" err="1"/>
              <a:t>adalah</a:t>
            </a:r>
            <a:r>
              <a:rPr lang="en-US" dirty="0"/>
              <a:t> Adam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Hawa</a:t>
            </a:r>
            <a:r>
              <a:rPr lang="en-US" dirty="0"/>
              <a:t>. Adam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(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debu</a:t>
            </a:r>
            <a:r>
              <a:rPr lang="en-US" dirty="0"/>
              <a:t>  </a:t>
            </a:r>
            <a:r>
              <a:rPr lang="en-US" dirty="0" err="1"/>
              <a:t>tanah</a:t>
            </a:r>
            <a:r>
              <a:rPr lang="en-US" dirty="0"/>
              <a:t>).  </a:t>
            </a:r>
            <a:r>
              <a:rPr lang="en-US" dirty="0" err="1"/>
              <a:t>Sedangkan</a:t>
            </a:r>
            <a:r>
              <a:rPr lang="en-US" dirty="0"/>
              <a:t>  </a:t>
            </a:r>
            <a:r>
              <a:rPr lang="en-US" dirty="0" err="1"/>
              <a:t>Hawa</a:t>
            </a:r>
            <a:r>
              <a:rPr lang="en-US" dirty="0"/>
              <a:t>  </a:t>
            </a:r>
            <a:r>
              <a:rPr lang="en-US" dirty="0" err="1"/>
              <a:t>berarti</a:t>
            </a:r>
            <a:r>
              <a:rPr lang="en-US" dirty="0"/>
              <a:t>  </a:t>
            </a:r>
            <a:r>
              <a:rPr lang="en-US" dirty="0" err="1" smtClean="0"/>
              <a:t>kehidupan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 yang </a:t>
            </a:r>
            <a:r>
              <a:rPr lang="en-US" dirty="0" err="1"/>
              <a:t>diberikan</a:t>
            </a:r>
            <a:r>
              <a:rPr lang="en-US" dirty="0"/>
              <a:t>  </a:t>
            </a:r>
            <a:r>
              <a:rPr lang="en-US" dirty="0" err="1"/>
              <a:t>Tuhan</a:t>
            </a:r>
            <a:r>
              <a:rPr lang="en-US" dirty="0"/>
              <a:t>  Allah  </a:t>
            </a:r>
            <a:r>
              <a:rPr lang="en-US" dirty="0" err="1"/>
              <a:t>bukanlah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bagian</a:t>
            </a:r>
            <a:r>
              <a:rPr lang="en-US" dirty="0"/>
              <a:t>  yang  </a:t>
            </a:r>
            <a:r>
              <a:rPr lang="en-US" dirty="0" err="1" smtClean="0"/>
              <a:t>dimasukkan</a:t>
            </a:r>
            <a:r>
              <a:rPr lang="en-US" dirty="0" smtClean="0"/>
              <a:t>  </a:t>
            </a:r>
            <a:r>
              <a:rPr lang="en-US" dirty="0" err="1"/>
              <a:t>kedalam</a:t>
            </a:r>
            <a:r>
              <a:rPr lang="en-US" dirty="0"/>
              <a:t>  </a:t>
            </a:r>
            <a:r>
              <a:rPr lang="en-US" dirty="0" err="1"/>
              <a:t>tubuh</a:t>
            </a:r>
            <a:r>
              <a:rPr lang="en-US" dirty="0"/>
              <a:t> 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Dari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manusialah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yang “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mencintai</a:t>
            </a:r>
            <a:r>
              <a:rPr lang="en-US" dirty="0"/>
              <a:t> </a:t>
            </a:r>
            <a:r>
              <a:rPr lang="en-US" dirty="0" err="1" smtClean="0"/>
              <a:t>penciptaNya</a:t>
            </a:r>
            <a:r>
              <a:rPr lang="en-US" dirty="0" smtClean="0"/>
              <a:t>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manusialah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kehendaknya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Allah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martabatnya</a:t>
            </a:r>
            <a:r>
              <a:rPr lang="en-US" dirty="0"/>
              <a:t>  yang 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luhur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/>
              <a:t>cinta-Nya</a:t>
            </a:r>
            <a:r>
              <a:rPr lang="en-US" dirty="0"/>
              <a:t>,  Allah  </a:t>
            </a:r>
            <a:r>
              <a:rPr lang="en-US" dirty="0" err="1"/>
              <a:t>menganugerahkan</a:t>
            </a:r>
            <a:r>
              <a:rPr lang="en-US" dirty="0"/>
              <a:t> 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kodrat</a:t>
            </a:r>
            <a:r>
              <a:rPr lang="en-US" dirty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kerinduan</a:t>
            </a:r>
            <a:r>
              <a:rPr lang="en-US" dirty="0"/>
              <a:t>  </a:t>
            </a:r>
            <a:r>
              <a:rPr lang="en-US" dirty="0" err="1"/>
              <a:t>terdalam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berelasi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Allah. </a:t>
            </a:r>
          </a:p>
          <a:p>
            <a:r>
              <a:rPr lang="en-US" dirty="0" err="1"/>
              <a:t>Kitapun</a:t>
            </a:r>
            <a:r>
              <a:rPr lang="en-US" dirty="0"/>
              <a:t> </a:t>
            </a:r>
            <a:r>
              <a:rPr lang="en-US" dirty="0" err="1"/>
              <a:t>turut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Allah </a:t>
            </a:r>
            <a:r>
              <a:rPr lang="en-US" dirty="0" err="1"/>
              <a:t>sendiri</a:t>
            </a:r>
            <a:r>
              <a:rPr lang="en-US" dirty="0"/>
              <a:t>. Kita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Allah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Allah.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80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Allah </a:t>
            </a:r>
            <a:r>
              <a:rPr lang="en-US" sz="3200" b="1" dirty="0" err="1" smtClean="0"/>
              <a:t>Putera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620688"/>
            <a:ext cx="8229600" cy="59766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dirty="0"/>
              <a:t>b.  Allah </a:t>
            </a:r>
            <a:r>
              <a:rPr lang="en-US" sz="8800" b="1" dirty="0" err="1"/>
              <a:t>Putera</a:t>
            </a:r>
            <a:r>
              <a:rPr lang="en-US" sz="8800" b="1" dirty="0"/>
              <a:t> (</a:t>
            </a:r>
            <a:r>
              <a:rPr lang="en-US" sz="8800" b="1" dirty="0" err="1"/>
              <a:t>Penebus</a:t>
            </a:r>
            <a:r>
              <a:rPr lang="en-US" sz="8800" b="1" dirty="0"/>
              <a:t>)</a:t>
            </a:r>
            <a:endParaRPr lang="en-ID" sz="8800" dirty="0"/>
          </a:p>
          <a:p>
            <a:r>
              <a:rPr lang="en-US" sz="7200" dirty="0"/>
              <a:t>Allah </a:t>
            </a:r>
            <a:r>
              <a:rPr lang="en-US" sz="7200" dirty="0" err="1"/>
              <a:t>Anak</a:t>
            </a:r>
            <a:r>
              <a:rPr lang="en-US" sz="7200" dirty="0"/>
              <a:t> </a:t>
            </a:r>
            <a:r>
              <a:rPr lang="en-US" sz="7200" dirty="0" err="1" smtClean="0"/>
              <a:t>merupakan</a:t>
            </a:r>
            <a:r>
              <a:rPr lang="en-US" sz="7200" dirty="0" smtClean="0"/>
              <a:t> </a:t>
            </a:r>
            <a:r>
              <a:rPr lang="en-US" sz="7200" dirty="0" err="1"/>
              <a:t>pribadi</a:t>
            </a:r>
            <a:r>
              <a:rPr lang="en-US" sz="7200" dirty="0"/>
              <a:t> </a:t>
            </a:r>
            <a:r>
              <a:rPr lang="en-US" sz="7200" dirty="0" err="1"/>
              <a:t>kedua</a:t>
            </a:r>
            <a:r>
              <a:rPr lang="en-US" sz="7200" dirty="0"/>
              <a:t>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Tritunggal</a:t>
            </a:r>
            <a:r>
              <a:rPr lang="en-US" sz="7200" dirty="0"/>
              <a:t>. </a:t>
            </a:r>
            <a:r>
              <a:rPr lang="en-US" sz="7200" dirty="0" err="1"/>
              <a:t>Ia</a:t>
            </a:r>
            <a:r>
              <a:rPr lang="en-US" sz="7200" dirty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</a:t>
            </a:r>
            <a:r>
              <a:rPr lang="en-US" sz="7200" dirty="0" err="1"/>
              <a:t>firman</a:t>
            </a:r>
            <a:r>
              <a:rPr lang="en-US" sz="7200" dirty="0"/>
              <a:t> ( </a:t>
            </a:r>
            <a:r>
              <a:rPr lang="en-US" sz="7200" i="1" dirty="0" smtClean="0"/>
              <a:t>logos</a:t>
            </a:r>
            <a:r>
              <a:rPr lang="en-US" sz="7200" dirty="0" smtClean="0"/>
              <a:t>)</a:t>
            </a:r>
            <a:r>
              <a:rPr lang="en-ID" sz="7200" dirty="0"/>
              <a:t> </a:t>
            </a:r>
            <a:r>
              <a:rPr lang="en-US" sz="7200" dirty="0" smtClean="0"/>
              <a:t>Allah </a:t>
            </a:r>
            <a:r>
              <a:rPr lang="en-US" sz="7200" dirty="0"/>
              <a:t>yang </a:t>
            </a:r>
            <a:r>
              <a:rPr lang="en-US" sz="7200" dirty="0" err="1"/>
              <a:t>menjadi</a:t>
            </a:r>
            <a:r>
              <a:rPr lang="en-US" sz="7200" dirty="0"/>
              <a:t>  </a:t>
            </a:r>
            <a:r>
              <a:rPr lang="en-US" sz="7200" dirty="0" err="1"/>
              <a:t>manusia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memakai</a:t>
            </a:r>
            <a:r>
              <a:rPr lang="en-US" sz="7200" dirty="0"/>
              <a:t>  </a:t>
            </a:r>
            <a:r>
              <a:rPr lang="en-US" sz="7200" dirty="0" err="1"/>
              <a:t>nama</a:t>
            </a:r>
            <a:r>
              <a:rPr lang="en-US" sz="7200" dirty="0"/>
              <a:t> </a:t>
            </a:r>
            <a:r>
              <a:rPr lang="en-US" sz="7200" dirty="0" err="1"/>
              <a:t>Yesus</a:t>
            </a:r>
            <a:r>
              <a:rPr lang="en-US" sz="7200" dirty="0"/>
              <a:t> </a:t>
            </a:r>
            <a:r>
              <a:rPr lang="en-US" sz="7200" dirty="0" smtClean="0"/>
              <a:t>: </a:t>
            </a:r>
            <a:r>
              <a:rPr lang="en-US" sz="7200" dirty="0" err="1"/>
              <a:t>Iesous</a:t>
            </a:r>
            <a:r>
              <a:rPr lang="en-US" sz="7200" dirty="0"/>
              <a:t>; </a:t>
            </a:r>
            <a:r>
              <a:rPr lang="en-US" sz="7200" dirty="0" err="1"/>
              <a:t>Inggris</a:t>
            </a:r>
            <a:r>
              <a:rPr lang="en-US" sz="7200" dirty="0"/>
              <a:t>: </a:t>
            </a:r>
            <a:r>
              <a:rPr lang="en-US" sz="7200" dirty="0" smtClean="0"/>
              <a:t>Jesus. </a:t>
            </a:r>
            <a:r>
              <a:rPr lang="en-US" sz="7200" dirty="0" err="1"/>
              <a:t>Kasih-Nya</a:t>
            </a:r>
            <a:r>
              <a:rPr lang="en-US" sz="7200" dirty="0"/>
              <a:t>  yang </a:t>
            </a:r>
            <a:r>
              <a:rPr lang="en-US" sz="7200" dirty="0" err="1"/>
              <a:t>besar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dunia</a:t>
            </a:r>
            <a:r>
              <a:rPr lang="en-US" sz="7200" dirty="0"/>
              <a:t> </a:t>
            </a:r>
            <a:r>
              <a:rPr lang="en-US" sz="7200" dirty="0" err="1"/>
              <a:t>ini</a:t>
            </a:r>
            <a:r>
              <a:rPr lang="en-US" sz="7200" dirty="0"/>
              <a:t> </a:t>
            </a:r>
            <a:r>
              <a:rPr lang="en-US" sz="7200" dirty="0" err="1" smtClean="0"/>
              <a:t>membuat-Nya</a:t>
            </a:r>
            <a:r>
              <a:rPr lang="en-US" sz="7200" dirty="0" smtClean="0"/>
              <a:t>  </a:t>
            </a:r>
            <a:r>
              <a:rPr lang="en-US" sz="7200" dirty="0" err="1" smtClean="0"/>
              <a:t>rela</a:t>
            </a:r>
            <a:r>
              <a:rPr lang="en-US" sz="7200" dirty="0" smtClean="0"/>
              <a:t> </a:t>
            </a:r>
            <a:r>
              <a:rPr lang="en-US" sz="7200" dirty="0" err="1" smtClean="0"/>
              <a:t>datang</a:t>
            </a:r>
            <a:r>
              <a:rPr lang="en-US" sz="7200" dirty="0" smtClean="0"/>
              <a:t>  </a:t>
            </a:r>
            <a:r>
              <a:rPr lang="en-US" sz="7200" dirty="0" err="1" smtClean="0"/>
              <a:t>ke</a:t>
            </a:r>
            <a:r>
              <a:rPr lang="en-US" sz="7200" dirty="0" smtClean="0"/>
              <a:t> </a:t>
            </a:r>
            <a:r>
              <a:rPr lang="en-US" sz="7200" dirty="0" err="1" smtClean="0"/>
              <a:t>dalam</a:t>
            </a:r>
            <a:r>
              <a:rPr lang="en-US" sz="7200" dirty="0" smtClean="0"/>
              <a:t> </a:t>
            </a:r>
            <a:r>
              <a:rPr lang="en-US" sz="7200" dirty="0" err="1" smtClean="0"/>
              <a:t>dunia</a:t>
            </a:r>
            <a:r>
              <a:rPr lang="en-US" sz="7200" dirty="0"/>
              <a:t>,  </a:t>
            </a:r>
            <a:r>
              <a:rPr lang="en-US" sz="7200" dirty="0" err="1" smtClean="0"/>
              <a:t>melakukan</a:t>
            </a:r>
            <a:r>
              <a:rPr lang="en-US" sz="7200" dirty="0" smtClean="0"/>
              <a:t> </a:t>
            </a:r>
            <a:r>
              <a:rPr lang="en-US" sz="7200" dirty="0" err="1" smtClean="0"/>
              <a:t>karya</a:t>
            </a:r>
            <a:r>
              <a:rPr lang="en-US" sz="7200" dirty="0" smtClean="0"/>
              <a:t> </a:t>
            </a:r>
            <a:r>
              <a:rPr lang="en-US" sz="7200" dirty="0" err="1" smtClean="0"/>
              <a:t>penyelamatan</a:t>
            </a:r>
            <a:r>
              <a:rPr lang="en-US" sz="7200" dirty="0"/>
              <a:t>, </a:t>
            </a:r>
            <a:r>
              <a:rPr lang="en-US" sz="7200" dirty="0" err="1" smtClean="0"/>
              <a:t>merendahkan</a:t>
            </a:r>
            <a:r>
              <a:rPr lang="en-US" sz="7200" dirty="0" smtClean="0"/>
              <a:t> </a:t>
            </a:r>
            <a:r>
              <a:rPr lang="en-US" sz="7200" dirty="0" err="1"/>
              <a:t>diri</a:t>
            </a:r>
            <a:r>
              <a:rPr lang="en-US" sz="7200" dirty="0"/>
              <a:t> </a:t>
            </a:r>
            <a:r>
              <a:rPr lang="en-US" sz="7200" dirty="0" err="1"/>
              <a:t>sampai</a:t>
            </a:r>
            <a:r>
              <a:rPr lang="en-US" sz="7200" dirty="0"/>
              <a:t> </a:t>
            </a:r>
            <a:r>
              <a:rPr lang="en-US" sz="7200" dirty="0" err="1"/>
              <a:t>mati</a:t>
            </a:r>
            <a:r>
              <a:rPr lang="en-US" sz="7200" dirty="0"/>
              <a:t> di </a:t>
            </a:r>
            <a:r>
              <a:rPr lang="en-US" sz="7200" dirty="0" err="1"/>
              <a:t>kayu</a:t>
            </a:r>
            <a:r>
              <a:rPr lang="en-US" sz="7200" dirty="0"/>
              <a:t> </a:t>
            </a:r>
            <a:r>
              <a:rPr lang="en-US" sz="7200" dirty="0" err="1"/>
              <a:t>salib</a:t>
            </a:r>
            <a:r>
              <a:rPr lang="en-US" sz="7200" dirty="0"/>
              <a:t>, </a:t>
            </a:r>
            <a:r>
              <a:rPr lang="en-US" sz="7200" dirty="0" err="1"/>
              <a:t>dikuburkan</a:t>
            </a:r>
            <a:r>
              <a:rPr lang="en-US" sz="7200" dirty="0"/>
              <a:t>, </a:t>
            </a:r>
            <a:r>
              <a:rPr lang="en-US" sz="7200" dirty="0" err="1"/>
              <a:t>lalu</a:t>
            </a:r>
            <a:r>
              <a:rPr lang="en-US" sz="7200" dirty="0"/>
              <a:t> </a:t>
            </a:r>
            <a:r>
              <a:rPr lang="en-US" sz="7200" dirty="0" err="1"/>
              <a:t>bangkit</a:t>
            </a:r>
            <a:r>
              <a:rPr lang="en-US" sz="7200" dirty="0"/>
              <a:t> </a:t>
            </a:r>
            <a:r>
              <a:rPr lang="en-US" sz="7200" dirty="0" err="1"/>
              <a:t>pada</a:t>
            </a:r>
            <a:r>
              <a:rPr lang="en-US" sz="7200" dirty="0"/>
              <a:t> </a:t>
            </a:r>
            <a:r>
              <a:rPr lang="en-US" sz="7200" dirty="0" err="1"/>
              <a:t>hari</a:t>
            </a:r>
            <a:r>
              <a:rPr lang="en-US" sz="7200" dirty="0"/>
              <a:t> yang </a:t>
            </a:r>
            <a:r>
              <a:rPr lang="en-US" sz="7200" dirty="0" err="1"/>
              <a:t>ketiga</a:t>
            </a:r>
            <a:r>
              <a:rPr lang="en-US" sz="7200" dirty="0"/>
              <a:t>, </a:t>
            </a:r>
            <a:r>
              <a:rPr lang="en-US" sz="7200" dirty="0" err="1"/>
              <a:t>naik</a:t>
            </a:r>
            <a:r>
              <a:rPr lang="en-US" sz="7200" dirty="0"/>
              <a:t> </a:t>
            </a:r>
            <a:r>
              <a:rPr lang="en-US" sz="7200" dirty="0" err="1"/>
              <a:t>ke</a:t>
            </a:r>
            <a:r>
              <a:rPr lang="en-US" sz="7200" dirty="0"/>
              <a:t> </a:t>
            </a:r>
            <a:r>
              <a:rPr lang="en-US" sz="7200" dirty="0" err="1"/>
              <a:t>sorga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sana</a:t>
            </a:r>
            <a:r>
              <a:rPr lang="en-US" sz="7200" dirty="0"/>
              <a:t> </a:t>
            </a:r>
            <a:r>
              <a:rPr lang="en-US" sz="7200" dirty="0" err="1"/>
              <a:t>Ia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datang</a:t>
            </a:r>
            <a:r>
              <a:rPr lang="en-US" sz="7200" dirty="0"/>
              <a:t> </a:t>
            </a:r>
            <a:r>
              <a:rPr lang="en-US" sz="7200" dirty="0" err="1"/>
              <a:t>untuk</a:t>
            </a:r>
            <a:r>
              <a:rPr lang="en-US" sz="7200" dirty="0"/>
              <a:t> </a:t>
            </a:r>
            <a:r>
              <a:rPr lang="en-US" sz="7200" dirty="0" err="1" smtClean="0"/>
              <a:t>menghakimi</a:t>
            </a:r>
            <a:r>
              <a:rPr lang="en-US" sz="7200" dirty="0" smtClean="0"/>
              <a:t> </a:t>
            </a:r>
            <a:r>
              <a:rPr lang="en-US" sz="7200" dirty="0"/>
              <a:t>orang yang </a:t>
            </a:r>
            <a:r>
              <a:rPr lang="en-US" sz="7200" dirty="0" err="1"/>
              <a:t>hidup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mati</a:t>
            </a:r>
            <a:r>
              <a:rPr lang="en-US" sz="7200" dirty="0"/>
              <a:t>.</a:t>
            </a:r>
            <a:endParaRPr lang="en-ID" sz="7200" dirty="0"/>
          </a:p>
          <a:p>
            <a:r>
              <a:rPr lang="en-US" sz="7200" dirty="0" err="1"/>
              <a:t>Ia</a:t>
            </a:r>
            <a:r>
              <a:rPr lang="en-US" sz="7200" dirty="0"/>
              <a:t>  </a:t>
            </a:r>
            <a:r>
              <a:rPr lang="en-US" sz="7200" dirty="0" err="1"/>
              <a:t>adalah</a:t>
            </a:r>
            <a:r>
              <a:rPr lang="en-US" sz="7200" dirty="0"/>
              <a:t>  </a:t>
            </a:r>
            <a:r>
              <a:rPr lang="en-US" sz="7200" dirty="0" err="1"/>
              <a:t>teladan</a:t>
            </a:r>
            <a:r>
              <a:rPr lang="en-US" sz="7200" dirty="0"/>
              <a:t>  </a:t>
            </a:r>
            <a:r>
              <a:rPr lang="en-US" sz="7200" dirty="0" err="1"/>
              <a:t>iman</a:t>
            </a:r>
            <a:r>
              <a:rPr lang="en-US" sz="7200" dirty="0"/>
              <a:t>  </a:t>
            </a:r>
            <a:r>
              <a:rPr lang="en-US" sz="7200" dirty="0" err="1"/>
              <a:t>sejati</a:t>
            </a:r>
            <a:r>
              <a:rPr lang="en-US" sz="7200" dirty="0"/>
              <a:t>  </a:t>
            </a:r>
            <a:r>
              <a:rPr lang="en-US" sz="7200" dirty="0" err="1"/>
              <a:t>dan</a:t>
            </a:r>
            <a:r>
              <a:rPr lang="en-US" sz="7200" dirty="0"/>
              <a:t>  </a:t>
            </a:r>
            <a:r>
              <a:rPr lang="en-US" sz="7200" dirty="0" err="1"/>
              <a:t>sumber</a:t>
            </a:r>
            <a:r>
              <a:rPr lang="en-US" sz="7200" dirty="0"/>
              <a:t> </a:t>
            </a:r>
            <a:r>
              <a:rPr lang="en-US" sz="7200" dirty="0" err="1" smtClean="0"/>
              <a:t>kehidupan</a:t>
            </a:r>
            <a:r>
              <a:rPr lang="en-US" sz="7200" dirty="0" smtClean="0"/>
              <a:t>  </a:t>
            </a:r>
            <a:r>
              <a:rPr lang="en-US" sz="7200" dirty="0" err="1"/>
              <a:t>bagi</a:t>
            </a:r>
            <a:r>
              <a:rPr lang="en-US" sz="7200" dirty="0"/>
              <a:t>  orang  </a:t>
            </a:r>
            <a:r>
              <a:rPr lang="en-US" sz="7200" dirty="0" err="1"/>
              <a:t>percaya</a:t>
            </a:r>
            <a:r>
              <a:rPr lang="en-US" sz="7200" dirty="0"/>
              <a:t>. </a:t>
            </a:r>
            <a:r>
              <a:rPr lang="en-US" sz="7200" dirty="0" err="1"/>
              <a:t>Firman</a:t>
            </a:r>
            <a:r>
              <a:rPr lang="en-US" sz="7200" dirty="0"/>
              <a:t> Allah </a:t>
            </a:r>
            <a:r>
              <a:rPr lang="en-US" sz="7200" dirty="0" err="1"/>
              <a:t>telah</a:t>
            </a:r>
            <a:r>
              <a:rPr lang="en-US" sz="7200" dirty="0"/>
              <a:t> </a:t>
            </a:r>
            <a:r>
              <a:rPr lang="en-US" sz="7200" dirty="0" err="1" smtClean="0"/>
              <a:t>menunj</a:t>
            </a:r>
            <a:r>
              <a:rPr lang="en-US" sz="7200" dirty="0" err="1"/>
              <a:t>u</a:t>
            </a:r>
            <a:r>
              <a:rPr lang="en-US" sz="7200" dirty="0" err="1" smtClean="0"/>
              <a:t>kkan</a:t>
            </a:r>
            <a:r>
              <a:rPr lang="en-US" sz="7200" dirty="0" smtClean="0"/>
              <a:t> </a:t>
            </a:r>
            <a:r>
              <a:rPr lang="en-US" sz="7200" dirty="0" err="1"/>
              <a:t>kasih-Nya</a:t>
            </a:r>
            <a:r>
              <a:rPr lang="en-US" sz="7200" dirty="0"/>
              <a:t> yang </a:t>
            </a:r>
            <a:r>
              <a:rPr lang="en-US" sz="7200" dirty="0" err="1"/>
              <a:t>terbesar</a:t>
            </a:r>
            <a:r>
              <a:rPr lang="en-US" sz="7200" dirty="0"/>
              <a:t> </a:t>
            </a:r>
            <a:r>
              <a:rPr lang="en-US" sz="7200" dirty="0" err="1"/>
              <a:t>dengan</a:t>
            </a:r>
            <a:r>
              <a:rPr lang="en-US" sz="7200" dirty="0"/>
              <a:t> </a:t>
            </a:r>
            <a:r>
              <a:rPr lang="en-US" sz="7200" dirty="0" err="1"/>
              <a:t>menjadi</a:t>
            </a:r>
            <a:r>
              <a:rPr lang="en-US" sz="7200" dirty="0"/>
              <a:t> </a:t>
            </a:r>
            <a:r>
              <a:rPr lang="en-US" sz="7200" dirty="0" err="1"/>
              <a:t>Anak</a:t>
            </a:r>
            <a:r>
              <a:rPr lang="en-US" sz="7200" dirty="0"/>
              <a:t> yang </a:t>
            </a:r>
            <a:r>
              <a:rPr lang="en-US" sz="7200" dirty="0" err="1"/>
              <a:t>mati</a:t>
            </a:r>
            <a:r>
              <a:rPr lang="en-US" sz="7200" dirty="0"/>
              <a:t> di </a:t>
            </a:r>
            <a:r>
              <a:rPr lang="en-US" sz="7200" dirty="0" err="1"/>
              <a:t>kayu</a:t>
            </a:r>
            <a:r>
              <a:rPr lang="en-US" sz="7200" dirty="0"/>
              <a:t> </a:t>
            </a:r>
            <a:r>
              <a:rPr lang="en-US" sz="7200" dirty="0" err="1"/>
              <a:t>salib</a:t>
            </a:r>
            <a:r>
              <a:rPr lang="en-US" sz="7200" dirty="0"/>
              <a:t>. </a:t>
            </a:r>
            <a:r>
              <a:rPr lang="en-US" sz="7200" dirty="0" err="1"/>
              <a:t>Yesus</a:t>
            </a:r>
            <a:r>
              <a:rPr lang="en-US" sz="7200" dirty="0"/>
              <a:t> </a:t>
            </a:r>
            <a:r>
              <a:rPr lang="en-US" sz="7200" dirty="0" err="1"/>
              <a:t>memberikan</a:t>
            </a:r>
            <a:r>
              <a:rPr lang="en-US" sz="7200" dirty="0"/>
              <a:t> </a:t>
            </a:r>
            <a:r>
              <a:rPr lang="en-US" sz="7200" dirty="0" err="1"/>
              <a:t>hidup-Nya</a:t>
            </a:r>
            <a:r>
              <a:rPr lang="en-US" sz="7200" dirty="0"/>
              <a:t> agar </a:t>
            </a:r>
            <a:r>
              <a:rPr lang="en-US" sz="7200" dirty="0" err="1"/>
              <a:t>semua</a:t>
            </a:r>
            <a:r>
              <a:rPr lang="en-US" sz="7200" dirty="0"/>
              <a:t> yang </a:t>
            </a:r>
            <a:r>
              <a:rPr lang="en-US" sz="7200" dirty="0" err="1"/>
              <a:t>percaya</a:t>
            </a:r>
            <a:r>
              <a:rPr lang="en-US" sz="7200" dirty="0"/>
              <a:t> </a:t>
            </a:r>
            <a:r>
              <a:rPr lang="en-US" sz="7200" dirty="0" err="1"/>
              <a:t>ke</a:t>
            </a:r>
            <a:r>
              <a:rPr lang="en-US" sz="7200" dirty="0"/>
              <a:t> </a:t>
            </a:r>
            <a:r>
              <a:rPr lang="en-US" sz="7200" dirty="0" err="1" smtClean="0"/>
              <a:t>pada-Nya</a:t>
            </a:r>
            <a:r>
              <a:rPr lang="en-US" sz="7200" dirty="0" smtClean="0"/>
              <a:t> </a:t>
            </a:r>
            <a:r>
              <a:rPr lang="en-US" sz="7200" dirty="0" err="1"/>
              <a:t>bisa</a:t>
            </a:r>
            <a:r>
              <a:rPr lang="en-US" sz="7200" dirty="0"/>
              <a:t> </a:t>
            </a:r>
            <a:r>
              <a:rPr lang="en-US" sz="7200" dirty="0" err="1"/>
              <a:t>menjadi</a:t>
            </a:r>
            <a:r>
              <a:rPr lang="en-US" sz="7200" dirty="0"/>
              <a:t> </a:t>
            </a:r>
            <a:r>
              <a:rPr lang="en-US" sz="7200" dirty="0" err="1"/>
              <a:t>anak</a:t>
            </a:r>
            <a:r>
              <a:rPr lang="en-US" sz="7200" dirty="0"/>
              <a:t> </a:t>
            </a:r>
            <a:r>
              <a:rPr lang="en-US" sz="7200" dirty="0" smtClean="0"/>
              <a:t>Allah. </a:t>
            </a:r>
            <a:r>
              <a:rPr lang="en-US" sz="7200" dirty="0" err="1"/>
              <a:t>Tanpa</a:t>
            </a:r>
            <a:r>
              <a:rPr lang="en-US" sz="7200" dirty="0"/>
              <a:t> </a:t>
            </a:r>
            <a:r>
              <a:rPr lang="en-US" sz="7200" dirty="0" err="1"/>
              <a:t>syarat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aturan</a:t>
            </a:r>
            <a:r>
              <a:rPr lang="en-US" sz="7200" dirty="0"/>
              <a:t> yang </a:t>
            </a:r>
            <a:r>
              <a:rPr lang="en-US" sz="7200" dirty="0" err="1"/>
              <a:t>susah</a:t>
            </a:r>
            <a:r>
              <a:rPr lang="en-US" sz="7200" dirty="0"/>
              <a:t>, </a:t>
            </a:r>
            <a:r>
              <a:rPr lang="en-US" sz="7200" dirty="0" err="1"/>
              <a:t>cukup</a:t>
            </a:r>
            <a:r>
              <a:rPr lang="en-US" sz="7200" dirty="0"/>
              <a:t>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</a:t>
            </a:r>
            <a:r>
              <a:rPr lang="en-US" sz="7200" dirty="0" err="1"/>
              <a:t>percaya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berita</a:t>
            </a:r>
            <a:r>
              <a:rPr lang="en-US" sz="7200" dirty="0"/>
              <a:t> </a:t>
            </a:r>
            <a:r>
              <a:rPr lang="en-US" sz="7200" dirty="0" err="1"/>
              <a:t>Injil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menerima</a:t>
            </a:r>
            <a:r>
              <a:rPr lang="en-US" sz="7200" dirty="0"/>
              <a:t> </a:t>
            </a:r>
            <a:r>
              <a:rPr lang="en-US" sz="7200" dirty="0" err="1"/>
              <a:t>Yesus</a:t>
            </a:r>
            <a:r>
              <a:rPr lang="en-US" sz="7200" dirty="0"/>
              <a:t>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Tuhan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juru</a:t>
            </a:r>
            <a:r>
              <a:rPr lang="en-US" sz="7200" dirty="0"/>
              <a:t> </a:t>
            </a:r>
            <a:r>
              <a:rPr lang="en-US" sz="7200" dirty="0" err="1"/>
              <a:t>selamat</a:t>
            </a:r>
            <a:r>
              <a:rPr lang="en-US" sz="7200" dirty="0"/>
              <a:t> </a:t>
            </a:r>
            <a:r>
              <a:rPr lang="en-US" sz="7200" dirty="0" err="1" smtClean="0"/>
              <a:t>pribadi</a:t>
            </a:r>
            <a:r>
              <a:rPr lang="en-US" sz="7200" dirty="0" smtClean="0"/>
              <a:t>.</a:t>
            </a:r>
            <a:endParaRPr lang="en-ID" sz="7200" dirty="0"/>
          </a:p>
          <a:p>
            <a:r>
              <a:rPr lang="en-US" sz="7200" b="1" dirty="0" err="1"/>
              <a:t>Anak</a:t>
            </a:r>
            <a:r>
              <a:rPr lang="en-US" sz="7200" b="1" dirty="0"/>
              <a:t> </a:t>
            </a:r>
            <a:r>
              <a:rPr lang="en-US" sz="7200" b="1" dirty="0" err="1"/>
              <a:t>adalah</a:t>
            </a:r>
            <a:r>
              <a:rPr lang="en-US" sz="7200" b="1" dirty="0"/>
              <a:t> Allah. </a:t>
            </a:r>
            <a:r>
              <a:rPr lang="en-US" sz="7200" dirty="0"/>
              <a:t>Hal </a:t>
            </a:r>
            <a:r>
              <a:rPr lang="en-US" sz="7200" dirty="0" err="1"/>
              <a:t>ini</a:t>
            </a:r>
            <a:r>
              <a:rPr lang="en-US" sz="7200" dirty="0"/>
              <a:t> </a:t>
            </a:r>
            <a:r>
              <a:rPr lang="en-US" sz="7200" dirty="0" err="1"/>
              <a:t>dapat</a:t>
            </a:r>
            <a:r>
              <a:rPr lang="en-US" sz="7200" dirty="0"/>
              <a:t> </a:t>
            </a:r>
            <a:r>
              <a:rPr lang="en-US" sz="7200" dirty="0" err="1"/>
              <a:t>kita</a:t>
            </a:r>
            <a:r>
              <a:rPr lang="en-US" sz="7200" dirty="0"/>
              <a:t> </a:t>
            </a:r>
            <a:r>
              <a:rPr lang="en-US" sz="7200" dirty="0" err="1"/>
              <a:t>lihat</a:t>
            </a:r>
            <a:r>
              <a:rPr lang="en-US" sz="7200" dirty="0"/>
              <a:t>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beberapa</a:t>
            </a:r>
            <a:r>
              <a:rPr lang="en-US" sz="7200" dirty="0"/>
              <a:t> </a:t>
            </a:r>
            <a:r>
              <a:rPr lang="en-US" sz="7200" dirty="0" err="1"/>
              <a:t>ayat</a:t>
            </a:r>
            <a:r>
              <a:rPr lang="en-US" sz="7200" dirty="0"/>
              <a:t> di </a:t>
            </a:r>
            <a:r>
              <a:rPr lang="en-US" sz="7200" dirty="0" err="1"/>
              <a:t>bawah</a:t>
            </a:r>
            <a:r>
              <a:rPr lang="en-US" sz="7200" dirty="0"/>
              <a:t> </a:t>
            </a:r>
            <a:r>
              <a:rPr lang="en-US" sz="7200" dirty="0" err="1"/>
              <a:t>ini</a:t>
            </a:r>
            <a:r>
              <a:rPr lang="en-US" sz="7200" dirty="0"/>
              <a:t>:</a:t>
            </a:r>
            <a:endParaRPr lang="en-ID" sz="7200" dirty="0"/>
          </a:p>
          <a:p>
            <a:pPr marL="457200" lvl="1" indent="0">
              <a:buNone/>
            </a:pPr>
            <a:r>
              <a:rPr lang="en-US" sz="6800" dirty="0" err="1" smtClean="0"/>
              <a:t>Pada</a:t>
            </a:r>
            <a:r>
              <a:rPr lang="en-US" sz="6800" dirty="0" smtClean="0"/>
              <a:t>  </a:t>
            </a:r>
            <a:r>
              <a:rPr lang="en-US" sz="6800" dirty="0" err="1"/>
              <a:t>mulanya</a:t>
            </a:r>
            <a:r>
              <a:rPr lang="en-US" sz="6800" dirty="0"/>
              <a:t>  </a:t>
            </a:r>
            <a:r>
              <a:rPr lang="en-US" sz="6800" dirty="0" err="1"/>
              <a:t>adalah</a:t>
            </a:r>
            <a:r>
              <a:rPr lang="en-US" sz="6800" dirty="0"/>
              <a:t>  </a:t>
            </a:r>
            <a:r>
              <a:rPr lang="en-US" sz="6800" dirty="0" err="1"/>
              <a:t>Firman</a:t>
            </a:r>
            <a:r>
              <a:rPr lang="en-US" sz="6800" dirty="0"/>
              <a:t>;  </a:t>
            </a:r>
            <a:r>
              <a:rPr lang="en-US" sz="6800" dirty="0" err="1"/>
              <a:t>Firman</a:t>
            </a:r>
            <a:r>
              <a:rPr lang="en-US" sz="6800" dirty="0"/>
              <a:t>  </a:t>
            </a:r>
            <a:r>
              <a:rPr lang="en-US" sz="6800" dirty="0" err="1"/>
              <a:t>itu</a:t>
            </a:r>
            <a:r>
              <a:rPr lang="en-US" sz="6800" dirty="0"/>
              <a:t>  </a:t>
            </a:r>
            <a:r>
              <a:rPr lang="en-US" sz="6800" dirty="0" err="1" smtClean="0"/>
              <a:t>bersama-sama</a:t>
            </a:r>
            <a:r>
              <a:rPr lang="en-US" sz="6800" dirty="0" smtClean="0"/>
              <a:t>  </a:t>
            </a:r>
            <a:r>
              <a:rPr lang="en-US" sz="6800" dirty="0" err="1"/>
              <a:t>dengan</a:t>
            </a:r>
            <a:r>
              <a:rPr lang="en-US" sz="6800" dirty="0"/>
              <a:t>  Allah 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b="1" dirty="0" err="1"/>
              <a:t>Firman</a:t>
            </a:r>
            <a:r>
              <a:rPr lang="en-US" sz="6800" b="1" dirty="0"/>
              <a:t> </a:t>
            </a:r>
            <a:r>
              <a:rPr lang="en-US" sz="6800" b="1" dirty="0" err="1"/>
              <a:t>itu</a:t>
            </a:r>
            <a:r>
              <a:rPr lang="en-US" sz="6800" b="1" dirty="0"/>
              <a:t> </a:t>
            </a:r>
            <a:r>
              <a:rPr lang="en-US" sz="6800" b="1" dirty="0" err="1"/>
              <a:t>adalah</a:t>
            </a:r>
            <a:r>
              <a:rPr lang="en-US" sz="6800" b="1" dirty="0"/>
              <a:t> </a:t>
            </a:r>
            <a:r>
              <a:rPr lang="en-US" sz="6800" b="1" dirty="0" smtClean="0"/>
              <a:t>Allah</a:t>
            </a:r>
            <a:r>
              <a:rPr lang="en-US" sz="6800" dirty="0" smtClean="0"/>
              <a:t>. </a:t>
            </a:r>
            <a:r>
              <a:rPr lang="en-US" sz="6800" dirty="0" err="1"/>
              <a:t>Firman</a:t>
            </a:r>
            <a:r>
              <a:rPr lang="en-US" sz="6800" dirty="0"/>
              <a:t> </a:t>
            </a:r>
            <a:r>
              <a:rPr lang="en-US" sz="6800" dirty="0" err="1"/>
              <a:t>itu</a:t>
            </a:r>
            <a:r>
              <a:rPr lang="en-US" sz="6800" dirty="0"/>
              <a:t> </a:t>
            </a:r>
            <a:r>
              <a:rPr lang="en-US" sz="6800" dirty="0" err="1"/>
              <a:t>telah</a:t>
            </a:r>
            <a:r>
              <a:rPr lang="en-US" sz="6800" dirty="0"/>
              <a:t> </a:t>
            </a:r>
            <a:r>
              <a:rPr lang="en-US" sz="6800" dirty="0" err="1"/>
              <a:t>menjadi</a:t>
            </a:r>
            <a:r>
              <a:rPr lang="en-US" sz="6800" dirty="0"/>
              <a:t> </a:t>
            </a:r>
            <a:r>
              <a:rPr lang="en-US" sz="6800" dirty="0" err="1"/>
              <a:t>manusia</a:t>
            </a:r>
            <a:r>
              <a:rPr lang="en-US" sz="6800" dirty="0"/>
              <a:t>,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diam</a:t>
            </a:r>
            <a:r>
              <a:rPr lang="en-US" sz="6800" dirty="0"/>
              <a:t> di </a:t>
            </a:r>
            <a:r>
              <a:rPr lang="en-US" sz="6800" dirty="0" err="1"/>
              <a:t>antara</a:t>
            </a:r>
            <a:r>
              <a:rPr lang="en-US" sz="6800" dirty="0"/>
              <a:t> </a:t>
            </a:r>
            <a:r>
              <a:rPr lang="en-US" sz="6800" dirty="0" err="1"/>
              <a:t>kita</a:t>
            </a:r>
            <a:r>
              <a:rPr lang="en-US" sz="6800" dirty="0"/>
              <a:t>, </a:t>
            </a:r>
            <a:r>
              <a:rPr lang="en-US" sz="6800" dirty="0" err="1" smtClean="0"/>
              <a:t>dan</a:t>
            </a:r>
            <a:r>
              <a:rPr lang="en-US" sz="6800" dirty="0" smtClean="0"/>
              <a:t> </a:t>
            </a:r>
            <a:r>
              <a:rPr lang="en-US" sz="6800" dirty="0" err="1" smtClean="0"/>
              <a:t>kita</a:t>
            </a:r>
            <a:r>
              <a:rPr lang="en-US" sz="6800" dirty="0" smtClean="0"/>
              <a:t>  </a:t>
            </a:r>
            <a:r>
              <a:rPr lang="en-US" sz="6800" dirty="0" err="1" smtClean="0"/>
              <a:t>telah</a:t>
            </a:r>
            <a:r>
              <a:rPr lang="en-US" sz="6800" dirty="0" smtClean="0"/>
              <a:t> </a:t>
            </a:r>
            <a:r>
              <a:rPr lang="en-US" sz="6800" dirty="0" err="1" smtClean="0"/>
              <a:t>melihat</a:t>
            </a:r>
            <a:r>
              <a:rPr lang="en-US" sz="6800" dirty="0" smtClean="0"/>
              <a:t> </a:t>
            </a:r>
            <a:r>
              <a:rPr lang="en-US" sz="6800" dirty="0" err="1"/>
              <a:t>kemuliaan-Nya</a:t>
            </a:r>
            <a:r>
              <a:rPr lang="en-US" sz="6800" dirty="0"/>
              <a:t>, </a:t>
            </a:r>
            <a:r>
              <a:rPr lang="en-US" sz="6800" dirty="0" err="1"/>
              <a:t>yaitu</a:t>
            </a:r>
            <a:r>
              <a:rPr lang="en-US" sz="6800" dirty="0"/>
              <a:t>  </a:t>
            </a:r>
            <a:r>
              <a:rPr lang="en-US" sz="6800" dirty="0" err="1" smtClean="0"/>
              <a:t>kemuliaan</a:t>
            </a:r>
            <a:r>
              <a:rPr lang="en-US" sz="6800" dirty="0" smtClean="0"/>
              <a:t> yang </a:t>
            </a:r>
            <a:r>
              <a:rPr lang="en-US" sz="6800" dirty="0" err="1" smtClean="0"/>
              <a:t>diberikan</a:t>
            </a:r>
            <a:r>
              <a:rPr lang="en-US" sz="6800" dirty="0" smtClean="0"/>
              <a:t> </a:t>
            </a:r>
            <a:r>
              <a:rPr lang="en-US" sz="6800" dirty="0" err="1"/>
              <a:t>kepada-Nya</a:t>
            </a:r>
            <a:r>
              <a:rPr lang="en-US" sz="6800" dirty="0"/>
              <a:t> </a:t>
            </a:r>
            <a:r>
              <a:rPr lang="en-US" sz="6800" dirty="0" err="1"/>
              <a:t>sebagai</a:t>
            </a:r>
            <a:r>
              <a:rPr lang="en-US" sz="6800" dirty="0"/>
              <a:t> </a:t>
            </a:r>
            <a:r>
              <a:rPr lang="en-US" sz="6800" dirty="0" err="1"/>
              <a:t>Anak</a:t>
            </a:r>
            <a:r>
              <a:rPr lang="en-US" sz="6800" dirty="0"/>
              <a:t> Tunggal </a:t>
            </a:r>
            <a:r>
              <a:rPr lang="en-US" sz="6800" dirty="0" err="1"/>
              <a:t>Bapa</a:t>
            </a:r>
            <a:r>
              <a:rPr lang="en-US" sz="6800" dirty="0"/>
              <a:t>, </a:t>
            </a:r>
            <a:r>
              <a:rPr lang="en-US" sz="6800" dirty="0" err="1"/>
              <a:t>penuh</a:t>
            </a:r>
            <a:r>
              <a:rPr lang="en-US" sz="6800" dirty="0"/>
              <a:t> </a:t>
            </a:r>
            <a:r>
              <a:rPr lang="en-US" sz="6800" dirty="0" err="1"/>
              <a:t>kasih</a:t>
            </a:r>
            <a:r>
              <a:rPr lang="en-US" sz="6800" dirty="0"/>
              <a:t> </a:t>
            </a:r>
            <a:r>
              <a:rPr lang="en-US" sz="6800" dirty="0" err="1"/>
              <a:t>karunia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 smtClean="0"/>
              <a:t>kebenaran</a:t>
            </a:r>
            <a:r>
              <a:rPr lang="en-US" sz="6800" dirty="0" smtClean="0"/>
              <a:t>.</a:t>
            </a:r>
            <a:endParaRPr lang="en-ID" sz="6800" dirty="0"/>
          </a:p>
          <a:p>
            <a:r>
              <a:rPr lang="en-US" sz="7200" dirty="0" err="1" smtClean="0"/>
              <a:t>Mereka</a:t>
            </a:r>
            <a:r>
              <a:rPr lang="en-US" sz="7200" dirty="0" smtClean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</a:t>
            </a:r>
            <a:r>
              <a:rPr lang="en-US" sz="7200" dirty="0" err="1"/>
              <a:t>keturunan</a:t>
            </a:r>
            <a:r>
              <a:rPr lang="en-US" sz="7200" dirty="0"/>
              <a:t> </a:t>
            </a:r>
            <a:r>
              <a:rPr lang="en-US" sz="7200" dirty="0" err="1"/>
              <a:t>bapa-bapa</a:t>
            </a:r>
            <a:r>
              <a:rPr lang="en-US" sz="7200" dirty="0"/>
              <a:t> </a:t>
            </a:r>
            <a:r>
              <a:rPr lang="en-US" sz="7200" dirty="0" err="1"/>
              <a:t>leluhur</a:t>
            </a:r>
            <a:r>
              <a:rPr lang="en-US" sz="7200" dirty="0"/>
              <a:t>, yang </a:t>
            </a:r>
            <a:r>
              <a:rPr lang="en-US" sz="7200" dirty="0" err="1"/>
              <a:t>menurunkan</a:t>
            </a:r>
            <a:r>
              <a:rPr lang="en-US" sz="7200" dirty="0"/>
              <a:t> </a:t>
            </a:r>
            <a:r>
              <a:rPr lang="en-US" sz="7200" b="1" dirty="0" err="1"/>
              <a:t>Mesias</a:t>
            </a:r>
            <a:r>
              <a:rPr lang="en-US" sz="7200" b="1" dirty="0"/>
              <a:t> </a:t>
            </a:r>
            <a:r>
              <a:rPr lang="en-US" sz="7200" b="1" dirty="0" err="1" smtClean="0"/>
              <a:t>dalam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keadaan-Nya</a:t>
            </a:r>
            <a:r>
              <a:rPr lang="en-US" sz="7200" b="1" dirty="0" smtClean="0"/>
              <a:t> </a:t>
            </a:r>
            <a:r>
              <a:rPr lang="en-US" sz="7200" b="1" dirty="0" err="1"/>
              <a:t>sebagai</a:t>
            </a:r>
            <a:r>
              <a:rPr lang="en-US" sz="7200" b="1" dirty="0"/>
              <a:t> </a:t>
            </a:r>
            <a:r>
              <a:rPr lang="en-US" sz="7200" b="1" dirty="0" err="1"/>
              <a:t>manusia</a:t>
            </a:r>
            <a:r>
              <a:rPr lang="en-US" sz="7200" dirty="0"/>
              <a:t>, yang </a:t>
            </a:r>
            <a:r>
              <a:rPr lang="en-US" sz="7200" dirty="0" err="1"/>
              <a:t>ada</a:t>
            </a:r>
            <a:r>
              <a:rPr lang="en-US" sz="7200" dirty="0"/>
              <a:t> di </a:t>
            </a:r>
            <a:r>
              <a:rPr lang="en-US" sz="7200" dirty="0" err="1"/>
              <a:t>atas</a:t>
            </a:r>
            <a:r>
              <a:rPr lang="en-US" sz="7200" dirty="0"/>
              <a:t> </a:t>
            </a:r>
            <a:r>
              <a:rPr lang="en-US" sz="7200" dirty="0" err="1"/>
              <a:t>segala</a:t>
            </a:r>
            <a:r>
              <a:rPr lang="en-US" sz="7200" dirty="0"/>
              <a:t> </a:t>
            </a:r>
            <a:r>
              <a:rPr lang="en-US" sz="7200" dirty="0" err="1"/>
              <a:t>sesuatu</a:t>
            </a:r>
            <a:r>
              <a:rPr lang="en-US" sz="7200" dirty="0"/>
              <a:t>. </a:t>
            </a:r>
            <a:r>
              <a:rPr lang="en-US" sz="7200" b="1" dirty="0" err="1"/>
              <a:t>Ia</a:t>
            </a:r>
            <a:r>
              <a:rPr lang="en-US" sz="7200" b="1" dirty="0"/>
              <a:t> </a:t>
            </a:r>
            <a:r>
              <a:rPr lang="en-US" sz="7200" b="1" dirty="0" err="1"/>
              <a:t>adalah</a:t>
            </a:r>
            <a:r>
              <a:rPr lang="en-US" sz="7200" b="1" dirty="0"/>
              <a:t> </a:t>
            </a:r>
            <a:r>
              <a:rPr lang="en-US" sz="7200" b="1" dirty="0" smtClean="0"/>
              <a:t>Allah</a:t>
            </a:r>
            <a:r>
              <a:rPr lang="en-ID" sz="7200" dirty="0"/>
              <a:t> </a:t>
            </a:r>
            <a:r>
              <a:rPr lang="en-US" sz="7200" dirty="0" smtClean="0"/>
              <a:t>yang </a:t>
            </a:r>
            <a:r>
              <a:rPr lang="en-US" sz="7200" dirty="0" err="1"/>
              <a:t>harus</a:t>
            </a:r>
            <a:r>
              <a:rPr lang="en-US" sz="7200" dirty="0"/>
              <a:t> </a:t>
            </a:r>
            <a:r>
              <a:rPr lang="en-US" sz="7200" dirty="0" err="1"/>
              <a:t>dipuji</a:t>
            </a:r>
            <a:r>
              <a:rPr lang="en-US" sz="7200" dirty="0"/>
              <a:t> </a:t>
            </a:r>
            <a:r>
              <a:rPr lang="en-US" sz="7200" dirty="0" err="1"/>
              <a:t>sampai</a:t>
            </a:r>
            <a:r>
              <a:rPr lang="en-US" sz="7200" dirty="0"/>
              <a:t> </a:t>
            </a:r>
            <a:r>
              <a:rPr lang="en-US" sz="7200" dirty="0" err="1"/>
              <a:t>selama-lamanya</a:t>
            </a:r>
            <a:r>
              <a:rPr lang="en-US" sz="7200" dirty="0"/>
              <a:t>. Amin! </a:t>
            </a:r>
            <a:endParaRPr lang="en-ID" sz="72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Allah </a:t>
            </a:r>
            <a:r>
              <a:rPr lang="en-US" sz="3200" b="1" dirty="0" err="1" smtClean="0"/>
              <a:t>Putera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81336"/>
            <a:ext cx="8229600" cy="5283968"/>
          </a:xfrm>
        </p:spPr>
        <p:txBody>
          <a:bodyPr>
            <a:normAutofit fontScale="32500" lnSpcReduction="20000"/>
          </a:bodyPr>
          <a:lstStyle/>
          <a:p>
            <a:r>
              <a:rPr lang="en-US" sz="6400" dirty="0" err="1" smtClean="0"/>
              <a:t>Tetapi</a:t>
            </a:r>
            <a:r>
              <a:rPr lang="en-US" sz="6400" dirty="0" smtClean="0"/>
              <a:t> </a:t>
            </a:r>
            <a:r>
              <a:rPr lang="en-US" sz="6400" dirty="0" err="1" smtClean="0"/>
              <a:t>tentang</a:t>
            </a:r>
            <a:r>
              <a:rPr lang="en-US" sz="6400" dirty="0" smtClean="0"/>
              <a:t> </a:t>
            </a:r>
            <a:r>
              <a:rPr lang="en-US" sz="6400" dirty="0" err="1" smtClean="0"/>
              <a:t>Anak</a:t>
            </a:r>
            <a:r>
              <a:rPr lang="en-US" sz="6400" dirty="0" smtClean="0"/>
              <a:t> </a:t>
            </a:r>
            <a:r>
              <a:rPr lang="en-US" sz="6400" dirty="0" err="1" smtClean="0"/>
              <a:t>Ia</a:t>
            </a:r>
            <a:r>
              <a:rPr lang="en-US" sz="6400" dirty="0" smtClean="0"/>
              <a:t> </a:t>
            </a:r>
            <a:r>
              <a:rPr lang="en-US" sz="6400" dirty="0" err="1" smtClean="0"/>
              <a:t>berkata</a:t>
            </a:r>
            <a:r>
              <a:rPr lang="en-US" sz="6400" dirty="0" smtClean="0"/>
              <a:t>: “</a:t>
            </a:r>
            <a:r>
              <a:rPr lang="en-US" sz="6400" b="1" dirty="0" err="1" smtClean="0"/>
              <a:t>Takhta</a:t>
            </a:r>
            <a:r>
              <a:rPr lang="en-US" sz="6400" b="1" dirty="0" smtClean="0"/>
              <a:t>-Mu, </a:t>
            </a:r>
            <a:r>
              <a:rPr lang="en-US" sz="6400" b="1" dirty="0" err="1" smtClean="0"/>
              <a:t>ya</a:t>
            </a:r>
            <a:r>
              <a:rPr lang="en-US" sz="6400" b="1" dirty="0" smtClean="0"/>
              <a:t> Allah</a:t>
            </a:r>
            <a:r>
              <a:rPr lang="en-US" sz="6400" dirty="0" smtClean="0"/>
              <a:t>, </a:t>
            </a:r>
            <a:r>
              <a:rPr lang="en-US" sz="6400" dirty="0" err="1" smtClean="0"/>
              <a:t>tetap</a:t>
            </a:r>
            <a:r>
              <a:rPr lang="en-US" sz="6400" dirty="0" smtClean="0"/>
              <a:t> </a:t>
            </a:r>
            <a:r>
              <a:rPr lang="en-US" sz="6400" dirty="0" err="1" smtClean="0"/>
              <a:t>untuk</a:t>
            </a:r>
            <a:r>
              <a:rPr lang="en-US" sz="6400" dirty="0" smtClean="0"/>
              <a:t> se-</a:t>
            </a:r>
            <a:r>
              <a:rPr lang="en-US" sz="6400" dirty="0" err="1" smtClean="0"/>
              <a:t>terusnya</a:t>
            </a:r>
            <a:r>
              <a:rPr lang="en-US" sz="6400" dirty="0" smtClean="0"/>
              <a:t> </a:t>
            </a:r>
            <a:r>
              <a:rPr lang="en-US" sz="6400" dirty="0" err="1" smtClean="0"/>
              <a:t>dan</a:t>
            </a:r>
            <a:r>
              <a:rPr lang="en-US" sz="6400" dirty="0" smtClean="0"/>
              <a:t>  </a:t>
            </a:r>
            <a:r>
              <a:rPr lang="en-US" sz="6400" dirty="0" err="1" smtClean="0"/>
              <a:t>selamanya</a:t>
            </a:r>
            <a:r>
              <a:rPr lang="en-US" sz="6400" dirty="0" smtClean="0"/>
              <a:t>,  </a:t>
            </a:r>
            <a:r>
              <a:rPr lang="en-US" sz="6400" dirty="0" err="1" smtClean="0"/>
              <a:t>dan</a:t>
            </a:r>
            <a:r>
              <a:rPr lang="en-US" sz="6400" dirty="0" smtClean="0"/>
              <a:t>  </a:t>
            </a:r>
            <a:r>
              <a:rPr lang="en-US" sz="6400" dirty="0" err="1" smtClean="0"/>
              <a:t>tongkat</a:t>
            </a:r>
            <a:r>
              <a:rPr lang="en-US" sz="6400" dirty="0" smtClean="0"/>
              <a:t>  </a:t>
            </a:r>
            <a:r>
              <a:rPr lang="en-US" sz="6400" dirty="0" err="1" smtClean="0"/>
              <a:t>kerajaan</a:t>
            </a:r>
            <a:r>
              <a:rPr lang="en-US" sz="6400" dirty="0" smtClean="0"/>
              <a:t>-Mu  </a:t>
            </a:r>
            <a:r>
              <a:rPr lang="en-US" sz="6400" dirty="0" err="1" smtClean="0"/>
              <a:t>adalah</a:t>
            </a:r>
            <a:r>
              <a:rPr lang="en-US" sz="6400" dirty="0" smtClean="0"/>
              <a:t>  </a:t>
            </a:r>
            <a:r>
              <a:rPr lang="en-US" sz="6400" dirty="0" err="1" smtClean="0"/>
              <a:t>tongkat</a:t>
            </a:r>
            <a:r>
              <a:rPr lang="en-US" sz="6400" dirty="0" smtClean="0"/>
              <a:t>  </a:t>
            </a:r>
            <a:r>
              <a:rPr lang="en-US" sz="6400" dirty="0" err="1" smtClean="0"/>
              <a:t>kebenaran</a:t>
            </a:r>
            <a:r>
              <a:rPr lang="en-US" sz="6400" dirty="0" smtClean="0"/>
              <a:t>.</a:t>
            </a:r>
            <a:r>
              <a:rPr lang="en-ID" sz="6400" dirty="0" smtClean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Sebab</a:t>
            </a:r>
            <a:r>
              <a:rPr lang="en-US" sz="6400" dirty="0" smtClean="0"/>
              <a:t> </a:t>
            </a:r>
            <a:r>
              <a:rPr lang="en-US" sz="6400" dirty="0" err="1" smtClean="0"/>
              <a:t>dalam</a:t>
            </a:r>
            <a:r>
              <a:rPr lang="en-US" sz="6400" dirty="0" smtClean="0"/>
              <a:t> </a:t>
            </a:r>
            <a:r>
              <a:rPr lang="en-US" sz="6400" dirty="0" err="1" smtClean="0"/>
              <a:t>Dia-lah</a:t>
            </a:r>
            <a:r>
              <a:rPr lang="en-US" sz="6400" dirty="0" smtClean="0"/>
              <a:t> </a:t>
            </a:r>
            <a:r>
              <a:rPr lang="en-US" sz="6400" dirty="0" err="1" smtClean="0"/>
              <a:t>berdiam</a:t>
            </a:r>
            <a:r>
              <a:rPr lang="en-US" sz="6400" dirty="0" smtClean="0"/>
              <a:t> </a:t>
            </a:r>
            <a:r>
              <a:rPr lang="en-US" sz="6400" dirty="0" err="1" smtClean="0"/>
              <a:t>secara</a:t>
            </a:r>
            <a:r>
              <a:rPr lang="en-US" sz="6400" dirty="0" smtClean="0"/>
              <a:t> </a:t>
            </a:r>
            <a:r>
              <a:rPr lang="en-US" sz="6400" dirty="0" err="1" smtClean="0"/>
              <a:t>jasmaniah</a:t>
            </a:r>
            <a:r>
              <a:rPr lang="en-US" sz="6400" dirty="0" smtClean="0"/>
              <a:t> </a:t>
            </a:r>
            <a:r>
              <a:rPr lang="en-US" sz="6400" dirty="0" err="1" smtClean="0"/>
              <a:t>seluruh</a:t>
            </a:r>
            <a:r>
              <a:rPr lang="en-US" sz="6400" dirty="0" smtClean="0"/>
              <a:t> </a:t>
            </a:r>
            <a:r>
              <a:rPr lang="en-US" sz="6400" dirty="0" err="1" smtClean="0"/>
              <a:t>kepenuhan</a:t>
            </a:r>
            <a:r>
              <a:rPr lang="en-US" sz="6400" dirty="0" smtClean="0"/>
              <a:t> </a:t>
            </a:r>
            <a:r>
              <a:rPr lang="en-US" sz="6400" b="1" dirty="0" err="1" smtClean="0"/>
              <a:t>ke-Allahan</a:t>
            </a:r>
            <a:r>
              <a:rPr lang="en-US" sz="6400" dirty="0" smtClean="0"/>
              <a:t>(</a:t>
            </a:r>
            <a:r>
              <a:rPr lang="en-US" sz="6400" dirty="0" err="1" smtClean="0"/>
              <a:t>Kolose</a:t>
            </a:r>
            <a:r>
              <a:rPr lang="en-US" sz="6400" dirty="0" smtClean="0"/>
              <a:t> 2:9).</a:t>
            </a:r>
            <a:endParaRPr lang="en-ID" sz="6400" dirty="0" smtClean="0"/>
          </a:p>
          <a:p>
            <a:r>
              <a:rPr lang="en-US" sz="6400" dirty="0" err="1" smtClean="0"/>
              <a:t>Pengakuan</a:t>
            </a:r>
            <a:r>
              <a:rPr lang="en-US" sz="6400" dirty="0" smtClean="0"/>
              <a:t>  </a:t>
            </a:r>
            <a:r>
              <a:rPr lang="en-US" sz="6400" dirty="0"/>
              <a:t>Tomas,   “Tomas   </a:t>
            </a:r>
            <a:r>
              <a:rPr lang="en-US" sz="6400" dirty="0" err="1"/>
              <a:t>menjawab</a:t>
            </a:r>
            <a:r>
              <a:rPr lang="en-US" sz="6400" dirty="0"/>
              <a:t>  </a:t>
            </a:r>
            <a:r>
              <a:rPr lang="en-US" sz="6400" dirty="0" err="1"/>
              <a:t>Dia</a:t>
            </a:r>
            <a:r>
              <a:rPr lang="en-US" sz="6400" dirty="0"/>
              <a:t>:  “ </a:t>
            </a:r>
            <a:r>
              <a:rPr lang="en-US" sz="6400" b="1" dirty="0" err="1"/>
              <a:t>Ya</a:t>
            </a:r>
            <a:r>
              <a:rPr lang="en-US" sz="6400" b="1" dirty="0"/>
              <a:t>   </a:t>
            </a:r>
            <a:r>
              <a:rPr lang="en-US" sz="6400" b="1" dirty="0" err="1"/>
              <a:t>Tuhanku</a:t>
            </a:r>
            <a:r>
              <a:rPr lang="en-US" sz="6400" b="1" dirty="0"/>
              <a:t>  </a:t>
            </a:r>
            <a:r>
              <a:rPr lang="en-US" sz="6400" b="1" dirty="0" err="1"/>
              <a:t>dan</a:t>
            </a:r>
            <a:r>
              <a:rPr lang="en-US" sz="6400" b="1" dirty="0"/>
              <a:t>   </a:t>
            </a:r>
            <a:r>
              <a:rPr lang="en-US" sz="6400" b="1" dirty="0" err="1"/>
              <a:t>Allahku</a:t>
            </a:r>
            <a:r>
              <a:rPr lang="en-US" sz="6400" dirty="0" smtClean="0"/>
              <a:t>!”</a:t>
            </a:r>
            <a:endParaRPr lang="en-ID" sz="6400" dirty="0"/>
          </a:p>
          <a:p>
            <a:r>
              <a:rPr lang="en-US" sz="6400" dirty="0" err="1"/>
              <a:t>Anak</a:t>
            </a:r>
            <a:r>
              <a:rPr lang="en-US" sz="6400" dirty="0"/>
              <a:t> (</a:t>
            </a:r>
            <a:r>
              <a:rPr lang="en-US" sz="6400" dirty="0" err="1" smtClean="0"/>
              <a:t>Kepribadian</a:t>
            </a:r>
            <a:r>
              <a:rPr lang="en-US" sz="6400" dirty="0" smtClean="0"/>
              <a:t> </a:t>
            </a:r>
            <a:r>
              <a:rPr lang="en-US" sz="6400" dirty="0" err="1"/>
              <a:t>Anak</a:t>
            </a:r>
            <a:r>
              <a:rPr lang="en-US" sz="6400" dirty="0"/>
              <a:t>) </a:t>
            </a:r>
            <a:r>
              <a:rPr lang="en-US" sz="6400" dirty="0" err="1"/>
              <a:t>tidaklah</a:t>
            </a:r>
            <a:r>
              <a:rPr lang="en-US" sz="6400" dirty="0"/>
              <a:t> </a:t>
            </a:r>
            <a:r>
              <a:rPr lang="en-US" sz="6400" dirty="0" err="1"/>
              <a:t>lebih</a:t>
            </a:r>
            <a:r>
              <a:rPr lang="en-US" sz="6400" dirty="0"/>
              <a:t> </a:t>
            </a:r>
            <a:r>
              <a:rPr lang="en-US" sz="6400" dirty="0" err="1"/>
              <a:t>tinggi</a:t>
            </a:r>
            <a:r>
              <a:rPr lang="en-US" sz="6400" dirty="0"/>
              <a:t>/</a:t>
            </a:r>
            <a:r>
              <a:rPr lang="en-US" sz="6400" dirty="0" err="1"/>
              <a:t>rendah</a:t>
            </a:r>
            <a:r>
              <a:rPr lang="en-US" sz="6400" dirty="0"/>
              <a:t> </a:t>
            </a:r>
            <a:r>
              <a:rPr lang="en-US" sz="6400" dirty="0" err="1"/>
              <a:t>daripada</a:t>
            </a:r>
            <a:r>
              <a:rPr lang="en-US" sz="6400" dirty="0"/>
              <a:t> </a:t>
            </a:r>
            <a:r>
              <a:rPr lang="en-US" sz="6400" dirty="0" err="1"/>
              <a:t>Bapa</a:t>
            </a:r>
            <a:r>
              <a:rPr lang="en-US" sz="6400" dirty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/>
              <a:t>Roh</a:t>
            </a:r>
            <a:r>
              <a:rPr lang="en-US" sz="6400" dirty="0"/>
              <a:t> Kudus</a:t>
            </a:r>
            <a:r>
              <a:rPr lang="en-US" sz="6400" dirty="0" smtClean="0"/>
              <a:t>.</a:t>
            </a:r>
            <a:r>
              <a:rPr lang="en-US" sz="6400" dirty="0"/>
              <a:t> </a:t>
            </a:r>
            <a:endParaRPr lang="en-ID" sz="6400" dirty="0"/>
          </a:p>
          <a:p>
            <a:r>
              <a:rPr lang="en-US" sz="6400" dirty="0" err="1"/>
              <a:t>Karya</a:t>
            </a:r>
            <a:r>
              <a:rPr lang="en-US" sz="6400" dirty="0"/>
              <a:t>  </a:t>
            </a:r>
            <a:r>
              <a:rPr lang="en-US" sz="6400" dirty="0" err="1"/>
              <a:t>khas</a:t>
            </a:r>
            <a:r>
              <a:rPr lang="en-US" sz="6400" dirty="0"/>
              <a:t>  </a:t>
            </a:r>
            <a:r>
              <a:rPr lang="en-US" sz="6400" dirty="0" err="1"/>
              <a:t>dari</a:t>
            </a:r>
            <a:r>
              <a:rPr lang="en-US" sz="6400" dirty="0"/>
              <a:t>  Allah Putra  </a:t>
            </a:r>
            <a:r>
              <a:rPr lang="en-US" sz="6400" dirty="0" err="1"/>
              <a:t>adalah</a:t>
            </a:r>
            <a:r>
              <a:rPr lang="en-US" sz="6400" dirty="0"/>
              <a:t> </a:t>
            </a:r>
            <a:r>
              <a:rPr lang="en-US" sz="6400" dirty="0" err="1"/>
              <a:t>menebus</a:t>
            </a:r>
            <a:r>
              <a:rPr lang="en-US" sz="6400" dirty="0"/>
              <a:t>, </a:t>
            </a:r>
            <a:r>
              <a:rPr lang="en-US" sz="6400" dirty="0" err="1" smtClean="0"/>
              <a:t>memperbaiki</a:t>
            </a:r>
            <a:r>
              <a:rPr lang="en-US" sz="6400" dirty="0" smtClean="0"/>
              <a:t>  </a:t>
            </a:r>
            <a:r>
              <a:rPr lang="en-US" sz="6400" dirty="0"/>
              <a:t>yang  </a:t>
            </a:r>
            <a:r>
              <a:rPr lang="en-US" sz="6400" dirty="0" err="1"/>
              <a:t>rusak</a:t>
            </a:r>
            <a:r>
              <a:rPr lang="en-US" sz="6400" dirty="0"/>
              <a:t>,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 smtClean="0"/>
              <a:t>menyembukan</a:t>
            </a:r>
            <a:r>
              <a:rPr lang="en-US" sz="6400" dirty="0" smtClean="0"/>
              <a:t> yang </a:t>
            </a:r>
            <a:r>
              <a:rPr lang="en-US" sz="6400" dirty="0" err="1" smtClean="0"/>
              <a:t>luka</a:t>
            </a:r>
            <a:r>
              <a:rPr lang="en-US" sz="6400" dirty="0" smtClean="0"/>
              <a:t> (</a:t>
            </a:r>
            <a:r>
              <a:rPr lang="en-US" sz="6400" dirty="0" err="1"/>
              <a:t>lahir</a:t>
            </a:r>
            <a:r>
              <a:rPr lang="en-US" sz="6400" dirty="0"/>
              <a:t> </a:t>
            </a:r>
            <a:r>
              <a:rPr lang="en-US" sz="6400" dirty="0" smtClean="0"/>
              <a:t>&amp; </a:t>
            </a:r>
            <a:r>
              <a:rPr lang="en-US" sz="6400" dirty="0" err="1"/>
              <a:t>batin</a:t>
            </a:r>
            <a:r>
              <a:rPr lang="en-US" sz="6400" dirty="0"/>
              <a:t>). </a:t>
            </a:r>
            <a:r>
              <a:rPr lang="en-US" sz="6400" dirty="0" err="1" smtClean="0"/>
              <a:t>Setiap</a:t>
            </a:r>
            <a:r>
              <a:rPr lang="en-US" sz="6400" dirty="0" smtClean="0"/>
              <a:t> </a:t>
            </a:r>
            <a:r>
              <a:rPr lang="en-US" sz="6400" dirty="0" err="1" smtClean="0"/>
              <a:t>kita</a:t>
            </a:r>
            <a:r>
              <a:rPr lang="en-US" sz="6400" dirty="0" smtClean="0"/>
              <a:t>   </a:t>
            </a:r>
            <a:r>
              <a:rPr lang="en-US" sz="6400" dirty="0" err="1" smtClean="0"/>
              <a:t>meng-alami</a:t>
            </a:r>
            <a:r>
              <a:rPr lang="en-US" sz="6400" dirty="0" smtClean="0"/>
              <a:t> </a:t>
            </a:r>
            <a:r>
              <a:rPr lang="en-US" sz="6400" dirty="0" err="1" smtClean="0"/>
              <a:t>peristiwa</a:t>
            </a:r>
            <a:r>
              <a:rPr lang="en-US" sz="6400" dirty="0" smtClean="0"/>
              <a:t> </a:t>
            </a:r>
            <a:r>
              <a:rPr lang="en-US" sz="6400" dirty="0" err="1" smtClean="0"/>
              <a:t>penyembuhan</a:t>
            </a:r>
            <a:r>
              <a:rPr lang="en-US" sz="6400" dirty="0" smtClean="0"/>
              <a:t>, </a:t>
            </a:r>
            <a:r>
              <a:rPr lang="en-US" sz="6400" dirty="0" err="1" smtClean="0"/>
              <a:t>pertobatan</a:t>
            </a:r>
            <a:r>
              <a:rPr lang="en-US" sz="6400" dirty="0"/>
              <a:t>, </a:t>
            </a:r>
            <a:r>
              <a:rPr lang="en-US" sz="6400" dirty="0" smtClean="0"/>
              <a:t> </a:t>
            </a:r>
            <a:r>
              <a:rPr lang="en-US" sz="6400" dirty="0" err="1" smtClean="0"/>
              <a:t>kebangkitan</a:t>
            </a:r>
            <a:r>
              <a:rPr lang="en-US" sz="6400" dirty="0" smtClean="0"/>
              <a:t> </a:t>
            </a:r>
            <a:r>
              <a:rPr lang="en-US" sz="6400" dirty="0" err="1" smtClean="0"/>
              <a:t>sesudah</a:t>
            </a:r>
            <a:r>
              <a:rPr lang="en-US" sz="6400" dirty="0" smtClean="0"/>
              <a:t> </a:t>
            </a:r>
            <a:r>
              <a:rPr lang="en-US" sz="6400" dirty="0" err="1" smtClean="0"/>
              <a:t>keja-tuhan</a:t>
            </a:r>
            <a:r>
              <a:rPr lang="en-US" sz="6400" dirty="0" smtClean="0"/>
              <a:t> </a:t>
            </a:r>
            <a:r>
              <a:rPr lang="en-US" sz="6400" dirty="0" err="1" smtClean="0"/>
              <a:t>dan</a:t>
            </a:r>
            <a:r>
              <a:rPr lang="en-US" sz="6400" dirty="0" smtClean="0"/>
              <a:t> </a:t>
            </a:r>
            <a:r>
              <a:rPr lang="en-US" sz="6400" dirty="0" err="1"/>
              <a:t>rekonsiliasi</a:t>
            </a:r>
            <a:r>
              <a:rPr lang="en-US" sz="6400" dirty="0"/>
              <a:t>/</a:t>
            </a:r>
            <a:r>
              <a:rPr lang="en-US" sz="6400" dirty="0" err="1"/>
              <a:t>perdamaian</a:t>
            </a:r>
            <a:r>
              <a:rPr lang="en-US" sz="6400" dirty="0"/>
              <a:t>,  </a:t>
            </a:r>
            <a:r>
              <a:rPr lang="en-US" sz="6400" dirty="0" err="1"/>
              <a:t>sesungguhnya</a:t>
            </a:r>
            <a:r>
              <a:rPr lang="en-US" sz="6400" dirty="0"/>
              <a:t>  </a:t>
            </a:r>
            <a:r>
              <a:rPr lang="en-US" sz="6400" dirty="0" err="1"/>
              <a:t>kita</a:t>
            </a:r>
            <a:r>
              <a:rPr lang="en-US" sz="6400" dirty="0"/>
              <a:t>  </a:t>
            </a:r>
            <a:r>
              <a:rPr lang="en-US" sz="6400" dirty="0" err="1" smtClean="0"/>
              <a:t>mengalami</a:t>
            </a:r>
            <a:r>
              <a:rPr lang="en-US" sz="6400" dirty="0" smtClean="0"/>
              <a:t>  </a:t>
            </a:r>
            <a:r>
              <a:rPr lang="en-US" sz="6400" dirty="0" err="1" smtClean="0"/>
              <a:t>karya</a:t>
            </a:r>
            <a:r>
              <a:rPr lang="en-US" sz="6400" dirty="0" smtClean="0"/>
              <a:t> Allah Putra </a:t>
            </a:r>
            <a:r>
              <a:rPr lang="en-US" sz="6400" dirty="0"/>
              <a:t>yang </a:t>
            </a:r>
            <a:r>
              <a:rPr lang="en-US" sz="6400" dirty="0" err="1" smtClean="0"/>
              <a:t>menebus</a:t>
            </a:r>
            <a:r>
              <a:rPr lang="en-US" sz="6400" dirty="0"/>
              <a:t>, yang </a:t>
            </a:r>
            <a:r>
              <a:rPr lang="en-US" sz="6400" dirty="0" err="1"/>
              <a:t>memulihkan</a:t>
            </a:r>
            <a:r>
              <a:rPr lang="en-US" sz="6400" dirty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 smtClean="0"/>
              <a:t>memperbaiki</a:t>
            </a:r>
            <a:r>
              <a:rPr lang="en-US" sz="6400" dirty="0" smtClean="0"/>
              <a:t> </a:t>
            </a:r>
            <a:r>
              <a:rPr lang="en-US" sz="6400" dirty="0" err="1"/>
              <a:t>tidak</a:t>
            </a:r>
            <a:r>
              <a:rPr lang="en-US" sz="6400" dirty="0"/>
              <a:t> </a:t>
            </a:r>
            <a:r>
              <a:rPr lang="en-US" sz="6400" dirty="0" err="1"/>
              <a:t>hanya</a:t>
            </a:r>
            <a:r>
              <a:rPr lang="en-US" sz="6400" dirty="0"/>
              <a:t> </a:t>
            </a:r>
            <a:r>
              <a:rPr lang="en-US" sz="6400" dirty="0" err="1"/>
              <a:t>fisik</a:t>
            </a:r>
            <a:r>
              <a:rPr lang="en-US" sz="6400" dirty="0"/>
              <a:t> </a:t>
            </a:r>
            <a:r>
              <a:rPr lang="en-US" sz="6400" dirty="0" err="1"/>
              <a:t>kita</a:t>
            </a:r>
            <a:r>
              <a:rPr lang="en-US" sz="6400" dirty="0"/>
              <a:t>, </a:t>
            </a:r>
            <a:r>
              <a:rPr lang="en-US" sz="6400" dirty="0" err="1"/>
              <a:t>tetapi</a:t>
            </a:r>
            <a:r>
              <a:rPr lang="en-US" sz="6400" dirty="0"/>
              <a:t> </a:t>
            </a:r>
            <a:r>
              <a:rPr lang="en-US" sz="6400" dirty="0" err="1"/>
              <a:t>lebih</a:t>
            </a:r>
            <a:r>
              <a:rPr lang="en-US" sz="6400" dirty="0"/>
              <a:t> </a:t>
            </a:r>
            <a:r>
              <a:rPr lang="en-US" sz="6400" dirty="0" err="1"/>
              <a:t>dari</a:t>
            </a:r>
            <a:r>
              <a:rPr lang="en-US" sz="6400" dirty="0"/>
              <a:t> </a:t>
            </a:r>
            <a:r>
              <a:rPr lang="en-US" sz="6400" dirty="0" err="1"/>
              <a:t>itu</a:t>
            </a:r>
            <a:r>
              <a:rPr lang="en-US" sz="6400" dirty="0"/>
              <a:t> </a:t>
            </a:r>
            <a:r>
              <a:rPr lang="en-US" sz="6400" dirty="0" err="1" smtClean="0"/>
              <a:t>memulihkan</a:t>
            </a:r>
            <a:r>
              <a:rPr lang="en-US" sz="6400" dirty="0" smtClean="0"/>
              <a:t> </a:t>
            </a:r>
            <a:r>
              <a:rPr lang="en-US" sz="6400" dirty="0" err="1" smtClean="0"/>
              <a:t>dan</a:t>
            </a:r>
            <a:r>
              <a:rPr lang="en-US" sz="6400" dirty="0" smtClean="0"/>
              <a:t> </a:t>
            </a:r>
            <a:r>
              <a:rPr lang="en-US" sz="6400" dirty="0" err="1" smtClean="0"/>
              <a:t>memper-baiki</a:t>
            </a:r>
            <a:r>
              <a:rPr lang="en-US" sz="6400" dirty="0" smtClean="0"/>
              <a:t> </a:t>
            </a:r>
            <a:r>
              <a:rPr lang="en-US" sz="6400" dirty="0" err="1" smtClean="0"/>
              <a:t>hubungan</a:t>
            </a:r>
            <a:r>
              <a:rPr lang="en-US" sz="6400" dirty="0" smtClean="0"/>
              <a:t> </a:t>
            </a:r>
            <a:r>
              <a:rPr lang="en-US" sz="6400" dirty="0" err="1" smtClean="0"/>
              <a:t>kita</a:t>
            </a:r>
            <a:r>
              <a:rPr lang="en-US" sz="6400" dirty="0" smtClean="0"/>
              <a:t> </a:t>
            </a:r>
            <a:r>
              <a:rPr lang="en-US" sz="6400" dirty="0" err="1"/>
              <a:t>dengan</a:t>
            </a:r>
            <a:r>
              <a:rPr lang="en-US" sz="6400" dirty="0"/>
              <a:t> Allah, </a:t>
            </a:r>
            <a:r>
              <a:rPr lang="en-US" sz="6400" dirty="0" err="1"/>
              <a:t>sesama</a:t>
            </a:r>
            <a:r>
              <a:rPr lang="en-US" sz="6400" dirty="0"/>
              <a:t> </a:t>
            </a:r>
            <a:r>
              <a:rPr lang="en-US" sz="6400" dirty="0" err="1" smtClean="0"/>
              <a:t>dan</a:t>
            </a:r>
            <a:r>
              <a:rPr lang="en-US" sz="6400" dirty="0" smtClean="0"/>
              <a:t> </a:t>
            </a:r>
            <a:r>
              <a:rPr lang="en-US" sz="6400" dirty="0" err="1"/>
              <a:t>diri</a:t>
            </a:r>
            <a:r>
              <a:rPr lang="en-US" sz="6400" dirty="0"/>
              <a:t> </a:t>
            </a:r>
            <a:r>
              <a:rPr lang="en-US" sz="6400" dirty="0" err="1"/>
              <a:t>sendiri</a:t>
            </a:r>
            <a:r>
              <a:rPr lang="en-US" sz="6400" dirty="0"/>
              <a:t>.</a:t>
            </a:r>
            <a:endParaRPr lang="en-ID" sz="6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11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Allah </a:t>
            </a:r>
            <a:r>
              <a:rPr lang="en-US" sz="3200" b="1" dirty="0" err="1" smtClean="0"/>
              <a:t>Roh</a:t>
            </a:r>
            <a:r>
              <a:rPr lang="en-US" sz="3200" b="1" dirty="0" smtClean="0"/>
              <a:t> Kudus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0688"/>
            <a:ext cx="849694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c.   Allah </a:t>
            </a:r>
            <a:r>
              <a:rPr lang="en-US" sz="2200" b="1" dirty="0" err="1"/>
              <a:t>Roh</a:t>
            </a:r>
            <a:r>
              <a:rPr lang="en-US" sz="2200" b="1" dirty="0"/>
              <a:t> Kudus (</a:t>
            </a:r>
            <a:r>
              <a:rPr lang="en-US" sz="2200" b="1" dirty="0" err="1"/>
              <a:t>Karya</a:t>
            </a:r>
            <a:r>
              <a:rPr lang="en-US" sz="2200" b="1" dirty="0"/>
              <a:t> </a:t>
            </a:r>
            <a:r>
              <a:rPr lang="en-US" sz="2200" b="1" dirty="0" err="1"/>
              <a:t>Cinta</a:t>
            </a:r>
            <a:r>
              <a:rPr lang="en-US" sz="2200" b="1" dirty="0"/>
              <a:t> </a:t>
            </a:r>
            <a:r>
              <a:rPr lang="en-US" sz="2200" b="1" dirty="0" err="1"/>
              <a:t>Kasih</a:t>
            </a:r>
            <a:r>
              <a:rPr lang="en-US" sz="1600" b="1" dirty="0"/>
              <a:t>)</a:t>
            </a:r>
            <a:endParaRPr lang="en-ID" sz="1600" dirty="0"/>
          </a:p>
          <a:p>
            <a:r>
              <a:rPr lang="en-US" sz="1800" dirty="0" err="1"/>
              <a:t>Roh</a:t>
            </a:r>
            <a:r>
              <a:rPr lang="en-US" sz="1800" dirty="0"/>
              <a:t>  Allah  </a:t>
            </a:r>
            <a:r>
              <a:rPr lang="en-US" sz="1800" dirty="0" err="1"/>
              <a:t>sebagai</a:t>
            </a:r>
            <a:r>
              <a:rPr lang="en-US" sz="1800" dirty="0"/>
              <a:t>   </a:t>
            </a:r>
            <a:r>
              <a:rPr lang="en-US" sz="1800" dirty="0" err="1"/>
              <a:t>Pembimbing</a:t>
            </a:r>
            <a:r>
              <a:rPr lang="en-US" sz="1800" dirty="0"/>
              <a:t>,   </a:t>
            </a:r>
            <a:r>
              <a:rPr lang="en-US" sz="1800" dirty="0" err="1" smtClean="0"/>
              <a:t>Pendamping</a:t>
            </a:r>
            <a:r>
              <a:rPr lang="en-US" sz="1800" dirty="0"/>
              <a:t>,   </a:t>
            </a:r>
            <a:r>
              <a:rPr lang="en-US" sz="1800" dirty="0" err="1"/>
              <a:t>Penolong</a:t>
            </a:r>
            <a:r>
              <a:rPr lang="en-US" sz="1800" dirty="0"/>
              <a:t>,   </a:t>
            </a:r>
            <a:r>
              <a:rPr lang="en-US" sz="1800" dirty="0" err="1"/>
              <a:t>Penye</a:t>
            </a:r>
            <a:r>
              <a:rPr lang="en-US" sz="1800" dirty="0"/>
              <a:t> </a:t>
            </a:r>
            <a:r>
              <a:rPr lang="en-US" sz="1800" dirty="0" err="1"/>
              <a:t>rta</a:t>
            </a:r>
            <a:r>
              <a:rPr lang="en-US" sz="1800" dirty="0"/>
              <a:t>,  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Penghibur</a:t>
            </a:r>
            <a:r>
              <a:rPr lang="en-US" sz="1800" dirty="0" smtClean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, </a:t>
            </a:r>
            <a:r>
              <a:rPr lang="en-US" sz="1800" dirty="0" err="1" smtClean="0"/>
              <a:t>namun</a:t>
            </a:r>
            <a:r>
              <a:rPr lang="en-US" sz="1800" dirty="0" smtClean="0"/>
              <a:t> </a:t>
            </a:r>
            <a:r>
              <a:rPr lang="en-US" sz="1800" dirty="0" err="1"/>
              <a:t>berdiam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mengaku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Kristus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di </a:t>
            </a:r>
            <a:r>
              <a:rPr lang="en-US" sz="1800" dirty="0" err="1"/>
              <a:t>dalam-Nya</a:t>
            </a:r>
            <a:r>
              <a:rPr lang="en-US" sz="1800" dirty="0"/>
              <a:t> </a:t>
            </a:r>
            <a:r>
              <a:rPr lang="en-US" sz="1800" dirty="0" smtClean="0"/>
              <a:t>.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bukanlah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</a:t>
            </a:r>
            <a:r>
              <a:rPr lang="en-US" sz="1800" dirty="0" err="1"/>
              <a:t>aktif</a:t>
            </a:r>
            <a:r>
              <a:rPr lang="en-US" sz="1800" dirty="0"/>
              <a:t>.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bukanlah</a:t>
            </a:r>
            <a:r>
              <a:rPr lang="en-US" sz="1800" dirty="0"/>
              <a:t> </a:t>
            </a:r>
            <a:r>
              <a:rPr lang="en-US" sz="1800" dirty="0" err="1"/>
              <a:t>kebijaksanaan</a:t>
            </a:r>
            <a:r>
              <a:rPr lang="en-US" sz="1800" dirty="0"/>
              <a:t> (</a:t>
            </a:r>
            <a:r>
              <a:rPr lang="en-US" sz="1800" dirty="0" err="1" smtClean="0"/>
              <a:t>pikiran</a:t>
            </a:r>
            <a:r>
              <a:rPr lang="en-US" sz="1800" dirty="0"/>
              <a:t>) </a:t>
            </a:r>
            <a:r>
              <a:rPr lang="en-US" sz="1800" dirty="0" err="1"/>
              <a:t>tertinggi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jagad</a:t>
            </a:r>
            <a:r>
              <a:rPr lang="en-US" sz="1800" dirty="0"/>
              <a:t> </a:t>
            </a:r>
            <a:r>
              <a:rPr lang="en-US" sz="1800" dirty="0" err="1"/>
              <a:t>kosmik</a:t>
            </a:r>
            <a:r>
              <a:rPr lang="en-US" sz="1800" dirty="0"/>
              <a:t>.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bukanlah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tokoh</a:t>
            </a:r>
            <a:r>
              <a:rPr lang="en-US" sz="1800" dirty="0"/>
              <a:t> </a:t>
            </a:r>
            <a:r>
              <a:rPr lang="en-US" sz="1800" dirty="0" err="1" smtClean="0"/>
              <a:t>pendi</a:t>
            </a:r>
            <a:r>
              <a:rPr lang="en-US" sz="1800" dirty="0" err="1"/>
              <a:t>r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/>
              <a:t>suatu</a:t>
            </a:r>
            <a:r>
              <a:rPr lang="en-US" sz="1800" dirty="0"/>
              <a:t> agama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berbau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mistik</a:t>
            </a:r>
            <a:r>
              <a:rPr lang="en-US" sz="1800" dirty="0"/>
              <a:t>.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Allah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maha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sekedar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kekuatan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adalah</a:t>
            </a:r>
            <a:r>
              <a:rPr lang="en-US" sz="1800" dirty="0"/>
              <a:t> Allah, </a:t>
            </a:r>
            <a:r>
              <a:rPr lang="en-US" sz="1800" dirty="0" err="1"/>
              <a:t>sebab</a:t>
            </a:r>
            <a:r>
              <a:rPr lang="en-US" sz="1800" dirty="0"/>
              <a:t> Allah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demikian</a:t>
            </a:r>
            <a:r>
              <a:rPr lang="en-US" sz="1800" dirty="0" smtClean="0"/>
              <a:t> </a:t>
            </a:r>
            <a:r>
              <a:rPr lang="en-US" sz="1800" dirty="0" err="1"/>
              <a:t>Roh</a:t>
            </a:r>
            <a:r>
              <a:rPr lang="en-US" sz="1800" dirty="0"/>
              <a:t> Kudus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Allah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terpisahkan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Allah.  </a:t>
            </a:r>
            <a:r>
              <a:rPr lang="en-US" sz="1800" dirty="0" err="1"/>
              <a:t>Kepribadian</a:t>
            </a:r>
            <a:r>
              <a:rPr lang="en-US" sz="1800" dirty="0"/>
              <a:t>  </a:t>
            </a:r>
            <a:r>
              <a:rPr lang="en-US" sz="1800" dirty="0" err="1"/>
              <a:t>Roh</a:t>
            </a:r>
            <a:r>
              <a:rPr lang="en-US" sz="1800" dirty="0"/>
              <a:t>  Kudus  </a:t>
            </a:r>
            <a:r>
              <a:rPr lang="en-US" sz="1800" dirty="0" err="1"/>
              <a:t>tidak</a:t>
            </a:r>
            <a:r>
              <a:rPr lang="en-US" sz="1800" dirty="0"/>
              <a:t>  </a:t>
            </a:r>
            <a:r>
              <a:rPr lang="en-US" sz="1800" dirty="0" err="1"/>
              <a:t>pernah</a:t>
            </a:r>
            <a:r>
              <a:rPr lang="en-US" sz="1800" dirty="0"/>
              <a:t>  </a:t>
            </a:r>
            <a:r>
              <a:rPr lang="en-US" sz="1800" dirty="0" err="1"/>
              <a:t>lebih</a:t>
            </a:r>
            <a:r>
              <a:rPr lang="en-US" sz="1800" dirty="0"/>
              <a:t>  </a:t>
            </a:r>
            <a:r>
              <a:rPr lang="en-US" sz="1800" dirty="0" err="1"/>
              <a:t>rendah</a:t>
            </a:r>
            <a:r>
              <a:rPr lang="en-US" sz="1800" dirty="0"/>
              <a:t>  </a:t>
            </a:r>
            <a:r>
              <a:rPr lang="en-US" sz="1800" dirty="0" err="1"/>
              <a:t>daripada</a:t>
            </a:r>
            <a:r>
              <a:rPr lang="en-US" sz="1800" dirty="0"/>
              <a:t>  </a:t>
            </a:r>
            <a:r>
              <a:rPr lang="en-US" sz="1800" dirty="0" err="1"/>
              <a:t>Bapa</a:t>
            </a:r>
            <a:r>
              <a:rPr lang="en-US" sz="1800" dirty="0"/>
              <a:t> 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b="1" dirty="0" err="1"/>
              <a:t>Roh</a:t>
            </a:r>
            <a:r>
              <a:rPr lang="en-US" sz="1800" b="1" dirty="0"/>
              <a:t> Kudus </a:t>
            </a:r>
            <a:r>
              <a:rPr lang="en-US" sz="1800" b="1" dirty="0" err="1"/>
              <a:t>adalah</a:t>
            </a:r>
            <a:r>
              <a:rPr lang="en-US" sz="1800" b="1" dirty="0"/>
              <a:t> Allah: </a:t>
            </a:r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lihat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ayat</a:t>
            </a:r>
            <a:r>
              <a:rPr lang="en-US" sz="1800" dirty="0"/>
              <a:t> di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</a:t>
            </a:r>
            <a:endParaRPr lang="en-ID" sz="1800" dirty="0"/>
          </a:p>
          <a:p>
            <a:pPr lvl="1"/>
            <a:r>
              <a:rPr lang="en-US" sz="1200" dirty="0"/>
              <a:t>  </a:t>
            </a:r>
            <a:r>
              <a:rPr lang="en-US" sz="1600" dirty="0" err="1"/>
              <a:t>Berdusta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b="1" dirty="0" err="1"/>
              <a:t>Roh</a:t>
            </a:r>
            <a:r>
              <a:rPr lang="en-US" sz="1600" b="1" dirty="0"/>
              <a:t> Kudus = </a:t>
            </a:r>
            <a:r>
              <a:rPr lang="en-US" sz="1600" b="1" dirty="0" err="1"/>
              <a:t>berdusta</a:t>
            </a:r>
            <a:r>
              <a:rPr lang="en-US" sz="1600" b="1" dirty="0"/>
              <a:t> </a:t>
            </a:r>
            <a:r>
              <a:rPr lang="en-US" sz="1600" b="1" dirty="0" err="1"/>
              <a:t>kepada</a:t>
            </a:r>
            <a:r>
              <a:rPr lang="en-US" sz="1600" b="1" dirty="0"/>
              <a:t> </a:t>
            </a:r>
            <a:r>
              <a:rPr lang="en-US" sz="1600" b="1" dirty="0" smtClean="0"/>
              <a:t>Allah</a:t>
            </a:r>
            <a:r>
              <a:rPr lang="en-US" sz="1600" dirty="0" smtClean="0"/>
              <a:t>.</a:t>
            </a:r>
            <a:endParaRPr lang="en-ID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Roh</a:t>
            </a:r>
            <a:r>
              <a:rPr lang="en-US" sz="1600" dirty="0"/>
              <a:t> Kudus </a:t>
            </a:r>
            <a:r>
              <a:rPr lang="en-US" sz="1600" dirty="0" err="1"/>
              <a:t>digambarkan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b="1" dirty="0" smtClean="0"/>
              <a:t>Allah</a:t>
            </a:r>
            <a:r>
              <a:rPr lang="en-US" sz="1600" dirty="0" smtClean="0"/>
              <a:t>.</a:t>
            </a:r>
            <a:endParaRPr lang="en-ID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Roh</a:t>
            </a:r>
            <a:r>
              <a:rPr lang="en-US" sz="1600" dirty="0"/>
              <a:t> Kudus </a:t>
            </a:r>
            <a:r>
              <a:rPr lang="en-US" sz="1600" dirty="0" err="1"/>
              <a:t>dinyatakan</a:t>
            </a:r>
            <a:r>
              <a:rPr lang="en-US" sz="1600" dirty="0"/>
              <a:t> </a:t>
            </a:r>
            <a:r>
              <a:rPr lang="en-US" sz="1600" dirty="0" err="1"/>
              <a:t>sederajat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b="1" dirty="0"/>
              <a:t>Allah </a:t>
            </a:r>
            <a:r>
              <a:rPr lang="en-US" sz="1600" dirty="0" smtClean="0"/>
              <a:t>.</a:t>
            </a:r>
            <a:endParaRPr lang="en-ID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Roh</a:t>
            </a:r>
            <a:r>
              <a:rPr lang="en-US" sz="1600" dirty="0"/>
              <a:t> Kudus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 err="1"/>
              <a:t>Roh</a:t>
            </a:r>
            <a:r>
              <a:rPr lang="en-US" sz="1600" b="1" dirty="0"/>
              <a:t> Allah, </a:t>
            </a:r>
            <a:r>
              <a:rPr lang="en-US" sz="1600" b="1" dirty="0" err="1"/>
              <a:t>Roh</a:t>
            </a:r>
            <a:r>
              <a:rPr lang="en-US" sz="1600" b="1" dirty="0"/>
              <a:t> </a:t>
            </a:r>
            <a:r>
              <a:rPr lang="en-US" sz="1600" b="1" dirty="0" err="1"/>
              <a:t>Kristus</a:t>
            </a:r>
            <a:r>
              <a:rPr lang="en-US" sz="1600" b="1" dirty="0"/>
              <a:t> </a:t>
            </a:r>
            <a:r>
              <a:rPr lang="en-US" sz="1600" dirty="0" smtClean="0"/>
              <a:t>.</a:t>
            </a:r>
            <a:endParaRPr lang="en-ID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Roh</a:t>
            </a:r>
            <a:r>
              <a:rPr lang="en-US" sz="1600" dirty="0"/>
              <a:t> Kudus </a:t>
            </a:r>
            <a:r>
              <a:rPr lang="en-US" sz="1600" dirty="0" err="1"/>
              <a:t>terlibat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b="1" dirty="0" err="1"/>
              <a:t>penciptaan</a:t>
            </a:r>
            <a:r>
              <a:rPr lang="en-US" sz="1600" b="1" dirty="0"/>
              <a:t> </a:t>
            </a:r>
            <a:r>
              <a:rPr lang="en-US" sz="1600" dirty="0" err="1"/>
              <a:t>alam</a:t>
            </a:r>
            <a:r>
              <a:rPr lang="en-US" sz="1600" dirty="0"/>
              <a:t> </a:t>
            </a:r>
            <a:r>
              <a:rPr lang="en-US" sz="1600" dirty="0" err="1" smtClean="0"/>
              <a:t>semesta</a:t>
            </a:r>
            <a:r>
              <a:rPr lang="en-US" sz="1600" dirty="0" smtClean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85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6399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Allah </a:t>
            </a:r>
            <a:r>
              <a:rPr lang="en-US" sz="3200" b="1" dirty="0" err="1" smtClean="0"/>
              <a:t>Roh</a:t>
            </a:r>
            <a:r>
              <a:rPr lang="en-US" sz="3200" b="1" dirty="0" smtClean="0"/>
              <a:t> Kudus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980728"/>
            <a:ext cx="8229600" cy="5104184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Karya</a:t>
            </a:r>
            <a:r>
              <a:rPr lang="en-US" sz="2000" dirty="0" smtClean="0"/>
              <a:t> </a:t>
            </a:r>
            <a:r>
              <a:rPr lang="en-US" sz="2000" dirty="0" err="1" smtClean="0"/>
              <a:t>khas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Allah </a:t>
            </a:r>
            <a:r>
              <a:rPr lang="en-US" sz="2000" dirty="0" err="1" smtClean="0"/>
              <a:t>Roh</a:t>
            </a:r>
            <a:r>
              <a:rPr lang="en-US" sz="2000" dirty="0" smtClean="0"/>
              <a:t> Kudu</a:t>
            </a:r>
            <a:r>
              <a:rPr lang="en-US" sz="2000" b="1" dirty="0" smtClean="0"/>
              <a:t>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memperbaharui</a:t>
            </a:r>
            <a:r>
              <a:rPr lang="en-US" sz="2000" dirty="0" smtClean="0"/>
              <a:t>, </a:t>
            </a:r>
            <a:r>
              <a:rPr lang="en-US" sz="2000" dirty="0" err="1" smtClean="0"/>
              <a:t>meneguhkan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mempersatukan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Setiap</a:t>
            </a:r>
            <a:r>
              <a:rPr lang="en-US" sz="2000" dirty="0" smtClean="0"/>
              <a:t>   </a:t>
            </a:r>
            <a:r>
              <a:rPr lang="en-US" sz="2000" dirty="0"/>
              <a:t>kali  </a:t>
            </a:r>
            <a:r>
              <a:rPr lang="en-US" sz="2000" dirty="0" err="1" smtClean="0"/>
              <a:t>mengalami</a:t>
            </a:r>
            <a:r>
              <a:rPr lang="en-US" sz="2000" dirty="0" smtClean="0"/>
              <a:t>   </a:t>
            </a:r>
            <a:r>
              <a:rPr lang="en-US" sz="2000" dirty="0" err="1" smtClean="0"/>
              <a:t>kekuatan</a:t>
            </a:r>
            <a:r>
              <a:rPr lang="en-US" sz="2000" dirty="0" smtClean="0"/>
              <a:t>   </a:t>
            </a:r>
            <a:r>
              <a:rPr lang="en-US" sz="2000" dirty="0" err="1"/>
              <a:t>dan</a:t>
            </a:r>
            <a:r>
              <a:rPr lang="en-US" sz="2000" dirty="0"/>
              <a:t>   </a:t>
            </a:r>
            <a:r>
              <a:rPr lang="en-US" sz="2000" dirty="0" err="1"/>
              <a:t>keikhlasan</a:t>
            </a:r>
            <a:r>
              <a:rPr lang="en-US" sz="2000" dirty="0"/>
              <a:t>   </a:t>
            </a:r>
            <a:r>
              <a:rPr lang="en-US" sz="2000" dirty="0" err="1"/>
              <a:t>cinta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  <a:r>
              <a:rPr lang="en-US" sz="2000" dirty="0" err="1" smtClean="0"/>
              <a:t>terpulihnya</a:t>
            </a:r>
            <a:r>
              <a:rPr lang="en-US" sz="2000" dirty="0" smtClean="0"/>
              <a:t>   </a:t>
            </a:r>
            <a:r>
              <a:rPr lang="en-US" sz="2000" dirty="0" err="1" smtClean="0"/>
              <a:t>pengharapan</a:t>
            </a:r>
            <a:r>
              <a:rPr lang="en-US" sz="2000" dirty="0" smtClean="0"/>
              <a:t>   </a:t>
            </a:r>
            <a:r>
              <a:rPr lang="en-US" sz="2000" dirty="0" err="1"/>
              <a:t>dan</a:t>
            </a:r>
            <a:r>
              <a:rPr lang="en-US" sz="2000" dirty="0"/>
              <a:t>   </a:t>
            </a:r>
            <a:r>
              <a:rPr lang="en-US" sz="2000" dirty="0" err="1"/>
              <a:t>cita-cita</a:t>
            </a:r>
            <a:r>
              <a:rPr lang="en-US" sz="2000" dirty="0"/>
              <a:t>,  </a:t>
            </a:r>
            <a:r>
              <a:rPr lang="en-US" sz="2000" dirty="0" err="1" smtClean="0"/>
              <a:t>menguatnya</a:t>
            </a:r>
            <a:r>
              <a:rPr lang="en-US" sz="2000" dirty="0" smtClean="0"/>
              <a:t>  rasa  </a:t>
            </a:r>
            <a:r>
              <a:rPr lang="en-US" sz="2000" dirty="0" err="1" smtClean="0"/>
              <a:t>persaudaraan</a:t>
            </a:r>
            <a:r>
              <a:rPr lang="en-US" sz="2000" dirty="0" smtClean="0"/>
              <a:t>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persatuan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 Kudus yang </a:t>
            </a:r>
            <a:r>
              <a:rPr lang="en-US" sz="2000" dirty="0" err="1"/>
              <a:t>penuh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memperbaharui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memperindah</a:t>
            </a:r>
            <a:r>
              <a:rPr lang="en-US" sz="2000" dirty="0" smtClean="0"/>
              <a:t> </a:t>
            </a:r>
            <a:r>
              <a:rPr lang="en-US" sz="2000" dirty="0" err="1"/>
              <a:t>bumi</a:t>
            </a:r>
            <a:r>
              <a:rPr lang="en-US" sz="2000" dirty="0"/>
              <a:t>  </a:t>
            </a:r>
            <a:r>
              <a:rPr lang="en-US" sz="2000" dirty="0" err="1"/>
              <a:t>ini</a:t>
            </a:r>
            <a:r>
              <a:rPr lang="en-US" sz="2000" dirty="0"/>
              <a:t>.  </a:t>
            </a:r>
            <a:r>
              <a:rPr lang="en-US" sz="2000" dirty="0" err="1"/>
              <a:t>Karya</a:t>
            </a:r>
            <a:r>
              <a:rPr lang="en-US" sz="2000" dirty="0"/>
              <a:t>  Allah </a:t>
            </a:r>
            <a:r>
              <a:rPr lang="en-US" sz="2000" dirty="0" err="1"/>
              <a:t>Trinitas</a:t>
            </a:r>
            <a:r>
              <a:rPr lang="en-US" sz="2000" dirty="0"/>
              <a:t> </a:t>
            </a:r>
            <a:r>
              <a:rPr lang="en-US" sz="2000" dirty="0" err="1"/>
              <a:t>memang</a:t>
            </a:r>
            <a:r>
              <a:rPr lang="en-US" sz="2000" dirty="0"/>
              <a:t> 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 </a:t>
            </a:r>
            <a:r>
              <a:rPr lang="en-US" sz="2000" dirty="0" err="1"/>
              <a:t>alami</a:t>
            </a:r>
            <a:r>
              <a:rPr lang="en-US" sz="2000" dirty="0"/>
              <a:t> 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 </a:t>
            </a:r>
            <a:r>
              <a:rPr lang="en-US" sz="2000" dirty="0" err="1"/>
              <a:t>kita</a:t>
            </a:r>
            <a:r>
              <a:rPr lang="en-US" sz="2000" dirty="0"/>
              <a:t>.  </a:t>
            </a:r>
            <a:r>
              <a:rPr lang="en-US" sz="2000" dirty="0" err="1"/>
              <a:t>Tritunggal</a:t>
            </a:r>
            <a:r>
              <a:rPr lang="en-US" sz="2000" dirty="0"/>
              <a:t>  </a:t>
            </a:r>
            <a:r>
              <a:rPr lang="en-US" sz="2000" dirty="0" err="1"/>
              <a:t>bukan</a:t>
            </a:r>
            <a:r>
              <a:rPr lang="en-US" sz="2000" dirty="0"/>
              <a:t>  </a:t>
            </a:r>
            <a:r>
              <a:rPr lang="en-US" sz="2000" dirty="0" err="1" smtClean="0"/>
              <a:t>teori</a:t>
            </a:r>
            <a:r>
              <a:rPr lang="en-US" sz="2000" dirty="0"/>
              <a:t>,  </a:t>
            </a:r>
            <a:r>
              <a:rPr lang="en-US" sz="2000" dirty="0" err="1"/>
              <a:t>bukan</a:t>
            </a:r>
            <a:r>
              <a:rPr lang="en-US" sz="2000" dirty="0"/>
              <a:t>  </a:t>
            </a:r>
            <a:r>
              <a:rPr lang="en-US" sz="2000" dirty="0" err="1"/>
              <a:t>rumusan</a:t>
            </a:r>
            <a:r>
              <a:rPr lang="en-US" sz="2000" dirty="0"/>
              <a:t>  </a:t>
            </a:r>
            <a:r>
              <a:rPr lang="en-US" sz="2000" dirty="0" err="1"/>
              <a:t>tetapi</a:t>
            </a:r>
            <a:r>
              <a:rPr lang="en-US" sz="2000" dirty="0"/>
              <a:t>  </a:t>
            </a:r>
            <a:r>
              <a:rPr lang="en-US" sz="2000" dirty="0" err="1"/>
              <a:t>kenyataan</a:t>
            </a:r>
            <a:r>
              <a:rPr lang="en-US" sz="2000" dirty="0"/>
              <a:t>  yang </a:t>
            </a:r>
            <a:r>
              <a:rPr lang="en-US" sz="2000" dirty="0" err="1"/>
              <a:t>melingkupi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,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kagumi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syu</a:t>
            </a:r>
            <a:r>
              <a:rPr lang="en-US" sz="1600" dirty="0" err="1"/>
              <a:t>kuri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9836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Relasi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Tritunggal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989112"/>
            <a:ext cx="8229600" cy="54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d</a:t>
            </a:r>
            <a:r>
              <a:rPr lang="en-US" sz="2200" b="1" dirty="0"/>
              <a:t>.  </a:t>
            </a:r>
            <a:r>
              <a:rPr lang="en-US" sz="2200" b="1" dirty="0" err="1"/>
              <a:t>Relasi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Pribadi</a:t>
            </a:r>
            <a:r>
              <a:rPr lang="en-US" sz="2200" b="1" dirty="0"/>
              <a:t> Allah </a:t>
            </a:r>
            <a:r>
              <a:rPr lang="en-US" sz="2200" b="1" dirty="0" err="1" smtClean="0"/>
              <a:t>Tritunggal</a:t>
            </a:r>
            <a:endParaRPr lang="en-ID" sz="2200" dirty="0"/>
          </a:p>
          <a:p>
            <a:r>
              <a:rPr lang="en-US" sz="1900" dirty="0" err="1"/>
              <a:t>Alkitab</a:t>
            </a:r>
            <a:r>
              <a:rPr lang="en-US" sz="1900" dirty="0"/>
              <a:t> </a:t>
            </a:r>
            <a:r>
              <a:rPr lang="en-US" sz="1900" dirty="0" err="1"/>
              <a:t>mengajarkan</a:t>
            </a:r>
            <a:r>
              <a:rPr lang="en-US" sz="1900" dirty="0"/>
              <a:t> </a:t>
            </a:r>
            <a:r>
              <a:rPr lang="en-US" sz="1900" dirty="0" err="1"/>
              <a:t>bahwa</a:t>
            </a:r>
            <a:r>
              <a:rPr lang="en-US" sz="1900" dirty="0"/>
              <a:t> Allah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Kasih</a:t>
            </a:r>
            <a:r>
              <a:rPr lang="en-US" sz="1900" dirty="0"/>
              <a:t>.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 smtClean="0"/>
              <a:t>memahami</a:t>
            </a:r>
            <a:r>
              <a:rPr lang="en-US" sz="1900" dirty="0" smtClean="0"/>
              <a:t> </a:t>
            </a:r>
            <a:r>
              <a:rPr lang="en-US" sz="1900" dirty="0"/>
              <a:t>Allah yang 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 smtClean="0"/>
              <a:t>Kasih</a:t>
            </a:r>
            <a:r>
              <a:rPr lang="en-US" sz="1900" dirty="0" smtClean="0"/>
              <a:t>  </a:t>
            </a:r>
            <a:r>
              <a:rPr lang="en-US" sz="1900" dirty="0" err="1"/>
              <a:t>kita</a:t>
            </a:r>
            <a:r>
              <a:rPr lang="en-US" sz="1900" dirty="0"/>
              <a:t>  </a:t>
            </a:r>
            <a:r>
              <a:rPr lang="en-US" sz="1900" dirty="0" err="1"/>
              <a:t>perlu</a:t>
            </a:r>
            <a:r>
              <a:rPr lang="en-US" sz="1900" dirty="0"/>
              <a:t>  </a:t>
            </a:r>
            <a:r>
              <a:rPr lang="en-US" sz="1900" dirty="0" err="1"/>
              <a:t>mengerti</a:t>
            </a:r>
            <a:r>
              <a:rPr lang="en-US" sz="1900" dirty="0"/>
              <a:t>  </a:t>
            </a:r>
            <a:r>
              <a:rPr lang="en-US" sz="1900" dirty="0" err="1"/>
              <a:t>sifat</a:t>
            </a:r>
            <a:r>
              <a:rPr lang="en-US" sz="1900" dirty="0"/>
              <a:t>  </a:t>
            </a:r>
            <a:r>
              <a:rPr lang="en-US" sz="1900" dirty="0" err="1" smtClean="0"/>
              <a:t>kejamakan</a:t>
            </a:r>
            <a:r>
              <a:rPr lang="en-US" sz="1900" dirty="0" smtClean="0"/>
              <a:t> </a:t>
            </a:r>
            <a:r>
              <a:rPr lang="en-US" sz="1900" dirty="0" err="1"/>
              <a:t>dalam</a:t>
            </a:r>
            <a:r>
              <a:rPr lang="en-US" sz="1900" dirty="0"/>
              <a:t>  </a:t>
            </a:r>
            <a:r>
              <a:rPr lang="en-US" sz="1900" dirty="0" err="1"/>
              <a:t>diri</a:t>
            </a:r>
            <a:r>
              <a:rPr lang="en-US" sz="1900" dirty="0"/>
              <a:t>  Allah.  </a:t>
            </a:r>
            <a:r>
              <a:rPr lang="en-US" sz="1900" dirty="0" err="1"/>
              <a:t>Kasih</a:t>
            </a:r>
            <a:r>
              <a:rPr lang="en-US" sz="1900" dirty="0"/>
              <a:t> </a:t>
            </a:r>
            <a:r>
              <a:rPr lang="en-US" sz="1900" dirty="0" err="1" smtClean="0"/>
              <a:t>memerlukan</a:t>
            </a:r>
            <a:r>
              <a:rPr lang="en-US" sz="1900" dirty="0" smtClean="0"/>
              <a:t> </a:t>
            </a:r>
            <a:r>
              <a:rPr lang="en-US" sz="1900" dirty="0" err="1"/>
              <a:t>subjek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objek</a:t>
            </a:r>
            <a:r>
              <a:rPr lang="en-US" sz="1900" dirty="0"/>
              <a:t>. </a:t>
            </a:r>
            <a:r>
              <a:rPr lang="en-US" sz="1900" dirty="0" err="1"/>
              <a:t>Sebelum</a:t>
            </a:r>
            <a:r>
              <a:rPr lang="en-US" sz="1900" dirty="0"/>
              <a:t> Allah </a:t>
            </a:r>
            <a:r>
              <a:rPr lang="en-US" sz="1900" dirty="0" err="1"/>
              <a:t>menciptakan</a:t>
            </a:r>
            <a:r>
              <a:rPr lang="en-US" sz="1900" dirty="0"/>
              <a:t> </a:t>
            </a:r>
            <a:r>
              <a:rPr lang="en-US" sz="1900" dirty="0" err="1"/>
              <a:t>segala</a:t>
            </a:r>
            <a:r>
              <a:rPr lang="en-US" sz="1900" dirty="0"/>
              <a:t> </a:t>
            </a:r>
            <a:r>
              <a:rPr lang="en-US" sz="1900" dirty="0" err="1"/>
              <a:t>sesuatu</a:t>
            </a:r>
            <a:r>
              <a:rPr lang="en-US" sz="1900" dirty="0"/>
              <a:t>, </a:t>
            </a:r>
            <a:r>
              <a:rPr lang="en-US" sz="1900" dirty="0" err="1"/>
              <a:t>termasuk</a:t>
            </a:r>
            <a:r>
              <a:rPr lang="en-US" sz="1900" dirty="0"/>
              <a:t> </a:t>
            </a:r>
            <a:r>
              <a:rPr lang="en-US" sz="1900" dirty="0" err="1"/>
              <a:t>malaikat-malaikat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, Allah </a:t>
            </a:r>
            <a:r>
              <a:rPr lang="en-US" sz="1900" dirty="0" err="1"/>
              <a:t>mengasihi</a:t>
            </a:r>
            <a:r>
              <a:rPr lang="en-US" sz="1900" dirty="0"/>
              <a:t> </a:t>
            </a:r>
            <a:r>
              <a:rPr lang="en-US" sz="1900" dirty="0" err="1"/>
              <a:t>siapa</a:t>
            </a:r>
            <a:r>
              <a:rPr lang="en-US" sz="1900" dirty="0"/>
              <a:t>/</a:t>
            </a:r>
            <a:r>
              <a:rPr lang="en-US" sz="1900" dirty="0" err="1"/>
              <a:t>apa</a:t>
            </a:r>
            <a:r>
              <a:rPr lang="en-US" sz="1900" dirty="0"/>
              <a:t>? Hal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 smtClean="0"/>
              <a:t>kesulitan</a:t>
            </a:r>
            <a:r>
              <a:rPr lang="en-US" sz="1900" dirty="0"/>
              <a:t> </a:t>
            </a:r>
            <a:r>
              <a:rPr lang="en-US" sz="1900" dirty="0" err="1" smtClean="0"/>
              <a:t>bagi</a:t>
            </a:r>
            <a:r>
              <a:rPr lang="en-US" sz="1900" dirty="0" smtClean="0"/>
              <a:t> </a:t>
            </a:r>
            <a:r>
              <a:rPr lang="en-US" sz="1900" dirty="0" err="1"/>
              <a:t>mereka</a:t>
            </a:r>
            <a:r>
              <a:rPr lang="en-US" sz="1900" dirty="0"/>
              <a:t> yang </a:t>
            </a:r>
            <a:r>
              <a:rPr lang="en-US" sz="1900" dirty="0" err="1"/>
              <a:t>menolak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</a:t>
            </a:r>
            <a:r>
              <a:rPr lang="en-US" sz="1900" dirty="0" err="1"/>
              <a:t>pribadi</a:t>
            </a:r>
            <a:r>
              <a:rPr lang="en-US" sz="1900" dirty="0"/>
              <a:t> lain di </a:t>
            </a:r>
            <a:r>
              <a:rPr lang="en-US" sz="1900" dirty="0" err="1"/>
              <a:t>luar</a:t>
            </a:r>
            <a:r>
              <a:rPr lang="en-US" sz="1900" dirty="0"/>
              <a:t> </a:t>
            </a:r>
            <a:r>
              <a:rPr lang="en-US" sz="1900" dirty="0" err="1"/>
              <a:t>diri</a:t>
            </a:r>
            <a:r>
              <a:rPr lang="en-US" sz="1900" dirty="0"/>
              <a:t> Allah (YHWH). </a:t>
            </a:r>
            <a:r>
              <a:rPr lang="en-US" sz="1900" dirty="0" err="1"/>
              <a:t>Tetapi</a:t>
            </a:r>
            <a:r>
              <a:rPr lang="en-US" sz="1900" dirty="0"/>
              <a:t> </a:t>
            </a:r>
            <a:r>
              <a:rPr lang="en-US" sz="1900" dirty="0" err="1"/>
              <a:t>bagi</a:t>
            </a:r>
            <a:r>
              <a:rPr lang="en-US" sz="1900" dirty="0"/>
              <a:t> </a:t>
            </a:r>
            <a:r>
              <a:rPr lang="en-US" sz="1900" dirty="0" err="1" smtClean="0"/>
              <a:t>mereka</a:t>
            </a:r>
            <a:r>
              <a:rPr lang="en-US" sz="1900" dirty="0" smtClean="0"/>
              <a:t> </a:t>
            </a:r>
            <a:r>
              <a:rPr lang="en-US" sz="1900" dirty="0"/>
              <a:t>yang </a:t>
            </a:r>
            <a:r>
              <a:rPr lang="en-US" sz="1900" dirty="0" err="1" smtClean="0"/>
              <a:t>menerima</a:t>
            </a:r>
            <a:r>
              <a:rPr lang="en-US" sz="1900" dirty="0" smtClean="0"/>
              <a:t> </a:t>
            </a:r>
            <a:r>
              <a:rPr lang="en-US" sz="1900" dirty="0" err="1" smtClean="0"/>
              <a:t>doktri</a:t>
            </a:r>
            <a:r>
              <a:rPr lang="en-US" sz="1900" dirty="0" err="1"/>
              <a:t>n</a:t>
            </a:r>
            <a:r>
              <a:rPr lang="en-US" sz="1900" dirty="0" smtClean="0"/>
              <a:t> </a:t>
            </a:r>
            <a:r>
              <a:rPr lang="en-US" sz="1900" dirty="0"/>
              <a:t>Allah </a:t>
            </a:r>
            <a:r>
              <a:rPr lang="en-US" sz="1900" dirty="0" err="1"/>
              <a:t>Tritunggal</a:t>
            </a:r>
            <a:r>
              <a:rPr lang="en-US" sz="1900" dirty="0"/>
              <a:t>,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masalah</a:t>
            </a:r>
            <a:r>
              <a:rPr lang="en-US" sz="1900" dirty="0"/>
              <a:t>,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Bapa</a:t>
            </a:r>
            <a:r>
              <a:rPr lang="en-US" sz="1900" dirty="0"/>
              <a:t> </a:t>
            </a:r>
            <a:r>
              <a:rPr lang="en-US" sz="1900" dirty="0" err="1"/>
              <a:t>mengasihi</a:t>
            </a:r>
            <a:r>
              <a:rPr lang="en-US" sz="1900" dirty="0"/>
              <a:t> </a:t>
            </a:r>
            <a:r>
              <a:rPr lang="en-US" sz="1900" dirty="0" err="1"/>
              <a:t>Anak</a:t>
            </a:r>
            <a:r>
              <a:rPr lang="en-US" sz="1900" dirty="0"/>
              <a:t>, </a:t>
            </a:r>
            <a:r>
              <a:rPr lang="en-US" sz="1900" dirty="0" err="1"/>
              <a:t>Anak</a:t>
            </a:r>
            <a:r>
              <a:rPr lang="en-US" sz="1900" dirty="0"/>
              <a:t> </a:t>
            </a:r>
            <a:r>
              <a:rPr lang="en-US" sz="1900" dirty="0" err="1"/>
              <a:t>mengasihi</a:t>
            </a:r>
            <a:r>
              <a:rPr lang="en-US" sz="1900" dirty="0"/>
              <a:t> </a:t>
            </a:r>
            <a:r>
              <a:rPr lang="en-US" sz="1900" dirty="0" err="1"/>
              <a:t>Roh</a:t>
            </a:r>
            <a:r>
              <a:rPr lang="en-US" sz="1900" dirty="0"/>
              <a:t>, </a:t>
            </a:r>
            <a:r>
              <a:rPr lang="en-US" sz="1900" dirty="0" err="1" smtClean="0"/>
              <a:t>dst</a:t>
            </a:r>
            <a:r>
              <a:rPr lang="en-US" sz="1900" dirty="0" smtClean="0"/>
              <a:t>. </a:t>
            </a:r>
          </a:p>
          <a:p>
            <a:r>
              <a:rPr lang="en-US" sz="1900" dirty="0" err="1" smtClean="0"/>
              <a:t>Pengenalan</a:t>
            </a:r>
            <a:r>
              <a:rPr lang="en-US" sz="1900" dirty="0" smtClean="0"/>
              <a:t> </a:t>
            </a:r>
            <a:r>
              <a:rPr lang="en-US" sz="1900" dirty="0" err="1"/>
              <a:t>kepada</a:t>
            </a:r>
            <a:r>
              <a:rPr lang="en-US" sz="1900" dirty="0"/>
              <a:t> </a:t>
            </a:r>
            <a:r>
              <a:rPr lang="en-US" sz="1900" i="1" dirty="0"/>
              <a:t>self-sufficient and self-dependent God </a:t>
            </a:r>
            <a:r>
              <a:rPr lang="en-US" sz="1900" dirty="0" err="1"/>
              <a:t>membuat</a:t>
            </a:r>
            <a:r>
              <a:rPr lang="en-US" sz="1900" dirty="0"/>
              <a:t> </a:t>
            </a:r>
            <a:r>
              <a:rPr lang="en-US" sz="1900" dirty="0" err="1"/>
              <a:t>kita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memahami</a:t>
            </a:r>
            <a:r>
              <a:rPr lang="en-US" sz="1900" dirty="0"/>
              <a:t> </a:t>
            </a:r>
            <a:r>
              <a:rPr lang="en-US" sz="1900" dirty="0" err="1"/>
              <a:t>bahwa</a:t>
            </a:r>
            <a:r>
              <a:rPr lang="en-US" sz="1900" dirty="0"/>
              <a:t> Allah </a:t>
            </a:r>
            <a:r>
              <a:rPr lang="en-US" sz="1900" dirty="0" err="1"/>
              <a:t>cukup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 smtClean="0"/>
              <a:t>diri</a:t>
            </a:r>
            <a:r>
              <a:rPr lang="en-US" sz="1900" dirty="0" smtClean="0"/>
              <a:t>- </a:t>
            </a:r>
            <a:r>
              <a:rPr lang="en-US" sz="1900" dirty="0" err="1"/>
              <a:t>Nya</a:t>
            </a:r>
            <a:r>
              <a:rPr lang="en-US" sz="1900" dirty="0"/>
              <a:t> </a:t>
            </a:r>
            <a:r>
              <a:rPr lang="en-US" sz="1900" dirty="0" err="1"/>
              <a:t>sendiri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bergantung</a:t>
            </a:r>
            <a:r>
              <a:rPr lang="en-US" sz="1900" dirty="0"/>
              <a:t> </a:t>
            </a:r>
            <a:r>
              <a:rPr lang="en-US" sz="1900" dirty="0" err="1"/>
              <a:t>kepada</a:t>
            </a:r>
            <a:r>
              <a:rPr lang="en-US" sz="1900" dirty="0"/>
              <a:t> </a:t>
            </a:r>
            <a:r>
              <a:rPr lang="en-US" sz="1900" dirty="0" err="1"/>
              <a:t>siapapun</a:t>
            </a:r>
            <a:r>
              <a:rPr lang="en-US" sz="1900" dirty="0"/>
              <a:t>.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, Allah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mengungkapkan</a:t>
            </a:r>
            <a:r>
              <a:rPr lang="en-US" sz="1900" dirty="0"/>
              <a:t> </a:t>
            </a:r>
            <a:r>
              <a:rPr lang="en-US" sz="1900" dirty="0" err="1"/>
              <a:t>kasih-Nya</a:t>
            </a:r>
            <a:r>
              <a:rPr lang="en-US" sz="1900" dirty="0"/>
              <a:t>  </a:t>
            </a:r>
            <a:r>
              <a:rPr lang="en-US" sz="1900" dirty="0" err="1"/>
              <a:t>tanpa</a:t>
            </a:r>
            <a:r>
              <a:rPr lang="en-US" sz="1900" dirty="0"/>
              <a:t>  </a:t>
            </a:r>
            <a:r>
              <a:rPr lang="en-US" sz="1900" dirty="0" err="1"/>
              <a:t>adanya</a:t>
            </a:r>
            <a:r>
              <a:rPr lang="en-US" sz="1900" dirty="0"/>
              <a:t>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eksistansi</a:t>
            </a:r>
            <a:r>
              <a:rPr lang="en-US" sz="1900" dirty="0"/>
              <a:t> (</a:t>
            </a:r>
            <a:r>
              <a:rPr lang="en-US" sz="1900" dirty="0" err="1"/>
              <a:t>keberadaan</a:t>
            </a:r>
            <a:r>
              <a:rPr lang="en-US" sz="1900" dirty="0"/>
              <a:t>) di  </a:t>
            </a:r>
            <a:r>
              <a:rPr lang="en-US" sz="1900" dirty="0" err="1"/>
              <a:t>luar</a:t>
            </a:r>
            <a:r>
              <a:rPr lang="en-US" sz="1900" dirty="0"/>
              <a:t> </a:t>
            </a:r>
            <a:r>
              <a:rPr lang="en-US" sz="1900" dirty="0" err="1" smtClean="0"/>
              <a:t>diri-Nya</a:t>
            </a:r>
            <a:r>
              <a:rPr lang="en-US" sz="1900" dirty="0"/>
              <a:t>. </a:t>
            </a:r>
            <a:r>
              <a:rPr lang="en-US" sz="1900" dirty="0" err="1"/>
              <a:t>Demikian</a:t>
            </a:r>
            <a:r>
              <a:rPr lang="en-US" sz="1900" dirty="0"/>
              <a:t> </a:t>
            </a:r>
            <a:r>
              <a:rPr lang="en-US" sz="1900" dirty="0" err="1"/>
              <a:t>juga</a:t>
            </a:r>
            <a:r>
              <a:rPr lang="en-US" sz="1900" dirty="0"/>
              <a:t>, </a:t>
            </a:r>
            <a:r>
              <a:rPr lang="en-US" sz="1900" dirty="0" err="1"/>
              <a:t>pemahaman</a:t>
            </a:r>
            <a:r>
              <a:rPr lang="en-US" sz="1900" dirty="0"/>
              <a:t> </a:t>
            </a:r>
            <a:r>
              <a:rPr lang="en-US" sz="1900" dirty="0" err="1"/>
              <a:t>kepada</a:t>
            </a:r>
            <a:r>
              <a:rPr lang="en-US" sz="1900" dirty="0"/>
              <a:t> Allah yang </a:t>
            </a:r>
            <a:r>
              <a:rPr lang="en-US" sz="1900" dirty="0" err="1"/>
              <a:t>hidup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yang </a:t>
            </a:r>
            <a:r>
              <a:rPr lang="en-US" sz="1900" dirty="0" err="1"/>
              <a:t>bersabda</a:t>
            </a:r>
            <a:r>
              <a:rPr lang="en-US" sz="1900" dirty="0"/>
              <a:t>  </a:t>
            </a:r>
            <a:r>
              <a:rPr lang="en-US" sz="1900" i="1" dirty="0"/>
              <a:t>“the living and speaking God</a:t>
            </a:r>
            <a:r>
              <a:rPr lang="en-US" sz="1900" dirty="0"/>
              <a:t>”  </a:t>
            </a:r>
            <a:r>
              <a:rPr lang="en-US" sz="1900" dirty="0" err="1" smtClean="0"/>
              <a:t>mem-buat</a:t>
            </a:r>
            <a:r>
              <a:rPr lang="en-US" sz="1900" dirty="0" smtClean="0"/>
              <a:t> </a:t>
            </a:r>
            <a:r>
              <a:rPr lang="en-US" sz="1900" dirty="0" err="1"/>
              <a:t>kita</a:t>
            </a:r>
            <a:r>
              <a:rPr lang="en-US" sz="1900" dirty="0"/>
              <a:t>  </a:t>
            </a:r>
            <a:r>
              <a:rPr lang="en-US" sz="1900" dirty="0" err="1" smtClean="0"/>
              <a:t>memikirkan</a:t>
            </a:r>
            <a:r>
              <a:rPr lang="en-US" sz="1900" dirty="0" smtClean="0"/>
              <a:t> </a:t>
            </a:r>
            <a:r>
              <a:rPr lang="en-US" sz="1900" dirty="0" err="1" smtClean="0"/>
              <a:t>perlu</a:t>
            </a:r>
            <a:r>
              <a:rPr lang="en-US" sz="1900" dirty="0" smtClean="0"/>
              <a:t>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komunikasi</a:t>
            </a:r>
            <a:r>
              <a:rPr lang="en-US" sz="1900" dirty="0"/>
              <a:t> yang di </a:t>
            </a:r>
            <a:r>
              <a:rPr lang="en-US" sz="1900" dirty="0" err="1"/>
              <a:t>dalamnya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subjek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objek</a:t>
            </a:r>
            <a:r>
              <a:rPr lang="en-US" sz="1900" dirty="0"/>
              <a:t>,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pribadi</a:t>
            </a:r>
            <a:r>
              <a:rPr lang="en-US" sz="1900" dirty="0"/>
              <a:t> yang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berkomunikasi</a:t>
            </a:r>
            <a:r>
              <a:rPr lang="en-US" sz="1900" dirty="0"/>
              <a:t> </a:t>
            </a:r>
            <a:r>
              <a:rPr lang="en-US" sz="1900" dirty="0" err="1"/>
              <a:t>tanpa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pribadi</a:t>
            </a:r>
            <a:r>
              <a:rPr lang="en-US" sz="1900" dirty="0"/>
              <a:t> lain.</a:t>
            </a:r>
            <a:endParaRPr lang="en-ID" sz="1900" dirty="0"/>
          </a:p>
          <a:p>
            <a:r>
              <a:rPr lang="en-US" sz="1900" dirty="0" err="1" smtClean="0"/>
              <a:t>Pemahaman</a:t>
            </a:r>
            <a:r>
              <a:rPr lang="en-US" sz="1900" dirty="0" smtClean="0"/>
              <a:t>  </a:t>
            </a:r>
            <a:r>
              <a:rPr lang="en-US" sz="1900" dirty="0" err="1"/>
              <a:t>kepada</a:t>
            </a:r>
            <a:r>
              <a:rPr lang="en-US" sz="1900" dirty="0"/>
              <a:t>  Allah  </a:t>
            </a:r>
            <a:r>
              <a:rPr lang="en-US" sz="1900" dirty="0" err="1"/>
              <a:t>Tritunggal</a:t>
            </a:r>
            <a:r>
              <a:rPr lang="en-US" sz="1900" dirty="0"/>
              <a:t>  </a:t>
            </a:r>
            <a:r>
              <a:rPr lang="en-US" sz="1900" dirty="0" err="1"/>
              <a:t>akan</a:t>
            </a:r>
            <a:r>
              <a:rPr lang="en-US" sz="1900" dirty="0"/>
              <a:t>  </a:t>
            </a:r>
            <a:r>
              <a:rPr lang="en-US" sz="1900" dirty="0" err="1"/>
              <a:t>menolong</a:t>
            </a:r>
            <a:r>
              <a:rPr lang="en-US" sz="1900" dirty="0"/>
              <a:t>  </a:t>
            </a:r>
            <a:r>
              <a:rPr lang="en-US" sz="1900" dirty="0" err="1"/>
              <a:t>mengatasi</a:t>
            </a:r>
            <a:r>
              <a:rPr lang="en-US" sz="1900" dirty="0"/>
              <a:t>  </a:t>
            </a:r>
            <a:r>
              <a:rPr lang="en-US" sz="1900" dirty="0" err="1"/>
              <a:t>hal</a:t>
            </a:r>
            <a:r>
              <a:rPr lang="en-US" sz="1900" dirty="0"/>
              <a:t>  </a:t>
            </a:r>
            <a:r>
              <a:rPr lang="en-US" sz="1900" dirty="0" err="1"/>
              <a:t>itu</a:t>
            </a:r>
            <a:r>
              <a:rPr lang="en-US" sz="1900" dirty="0"/>
              <a:t>.</a:t>
            </a:r>
            <a:endParaRPr lang="en-ID" sz="1900" dirty="0"/>
          </a:p>
          <a:p>
            <a:endParaRPr lang="en-US" sz="1900" dirty="0" err="1"/>
          </a:p>
        </p:txBody>
      </p:sp>
    </p:spTree>
    <p:extLst>
      <p:ext uri="{BB962C8B-B14F-4D97-AF65-F5344CB8AC3E}">
        <p14:creationId xmlns:p14="http://schemas.microsoft.com/office/powerpoint/2010/main" val="23736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Relasi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Allah </a:t>
            </a:r>
            <a:r>
              <a:rPr lang="en-US" sz="3200" b="1" dirty="0" err="1"/>
              <a:t>Tritunggal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692696"/>
            <a:ext cx="8229600" cy="590465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Alkitab</a:t>
            </a:r>
            <a:r>
              <a:rPr lang="en-US" sz="1800" dirty="0" smtClean="0"/>
              <a:t>  </a:t>
            </a:r>
            <a:r>
              <a:rPr lang="en-US" sz="1800" dirty="0" err="1"/>
              <a:t>menegaskan</a:t>
            </a:r>
            <a:r>
              <a:rPr lang="en-US" sz="1800" dirty="0"/>
              <a:t> 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/>
              <a:t>sebelum</a:t>
            </a:r>
            <a:r>
              <a:rPr lang="en-US" sz="1800" dirty="0"/>
              <a:t>  </a:t>
            </a:r>
            <a:r>
              <a:rPr lang="en-US" sz="1800" dirty="0" err="1"/>
              <a:t>menciptakan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,  Allah 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 smtClean="0"/>
              <a:t>berko-munikasi</a:t>
            </a:r>
            <a:r>
              <a:rPr lang="en-US" sz="1800" dirty="0" smtClean="0"/>
              <a:t>   </a:t>
            </a:r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diri-Nya</a:t>
            </a:r>
            <a:r>
              <a:rPr lang="en-US" sz="1800" dirty="0"/>
              <a:t>:  “</a:t>
            </a:r>
            <a:r>
              <a:rPr lang="en-US" sz="1800" dirty="0" err="1" smtClean="0"/>
              <a:t>Marilah</a:t>
            </a:r>
            <a:r>
              <a:rPr lang="en-US" sz="1800" dirty="0" smtClean="0"/>
              <a:t>  </a:t>
            </a:r>
            <a:r>
              <a:rPr lang="en-US" sz="1800" dirty="0" err="1"/>
              <a:t>kita</a:t>
            </a:r>
            <a:r>
              <a:rPr lang="en-US" sz="1800" dirty="0"/>
              <a:t>   </a:t>
            </a:r>
            <a:r>
              <a:rPr lang="en-US" sz="1800" dirty="0" err="1"/>
              <a:t>menciptakan</a:t>
            </a:r>
            <a:r>
              <a:rPr lang="en-US" sz="1800" dirty="0"/>
              <a:t>   </a:t>
            </a:r>
            <a:r>
              <a:rPr lang="en-US" sz="1800" dirty="0" err="1"/>
              <a:t>manusia</a:t>
            </a:r>
            <a:r>
              <a:rPr lang="en-US" sz="1800" dirty="0"/>
              <a:t>  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r>
              <a:rPr lang="en-US" sz="1800" dirty="0"/>
              <a:t> KITA” (Kej.1:26).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relasi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mencatat</a:t>
            </a:r>
            <a:r>
              <a:rPr lang="en-US" sz="1800" dirty="0"/>
              <a:t> </a:t>
            </a:r>
            <a:r>
              <a:rPr lang="en-US" sz="1800" dirty="0" err="1"/>
              <a:t>hal-hal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  <a:endParaRPr lang="en-ID" sz="1800" dirty="0"/>
          </a:p>
          <a:p>
            <a:pPr lvl="1">
              <a:buFont typeface="+mj-lt"/>
              <a:buAutoNum type="arabicPeriod"/>
            </a:pPr>
            <a:r>
              <a:rPr lang="en-US" sz="1600" dirty="0" err="1" smtClean="0"/>
              <a:t>Relasi</a:t>
            </a:r>
            <a:r>
              <a:rPr lang="en-US" sz="1600" dirty="0" smtClean="0"/>
              <a:t>  </a:t>
            </a:r>
            <a:r>
              <a:rPr lang="en-US" sz="1600" dirty="0" err="1"/>
              <a:t>saling</a:t>
            </a:r>
            <a:r>
              <a:rPr lang="en-US" sz="1600" dirty="0"/>
              <a:t>   </a:t>
            </a:r>
            <a:r>
              <a:rPr lang="en-US" sz="1600" dirty="0" err="1"/>
              <a:t>menghormati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memuliakan</a:t>
            </a:r>
            <a:r>
              <a:rPr lang="en-US" sz="1600" dirty="0" smtClean="0"/>
              <a:t>  di </a:t>
            </a:r>
            <a:r>
              <a:rPr lang="en-US" sz="1600" dirty="0" err="1" smtClean="0"/>
              <a:t>dalam</a:t>
            </a:r>
            <a:r>
              <a:rPr lang="en-US" sz="1600" dirty="0" smtClean="0"/>
              <a:t>  </a:t>
            </a:r>
            <a:r>
              <a:rPr lang="en-US" sz="1600" dirty="0" err="1"/>
              <a:t>pribadi</a:t>
            </a:r>
            <a:r>
              <a:rPr lang="en-US" sz="1600" dirty="0"/>
              <a:t>  </a:t>
            </a:r>
            <a:r>
              <a:rPr lang="en-US" sz="1600" dirty="0" err="1" smtClean="0"/>
              <a:t>Tritunggal</a:t>
            </a:r>
            <a:r>
              <a:rPr lang="en-US" sz="1600" dirty="0" smtClean="0"/>
              <a:t>:</a:t>
            </a:r>
            <a:r>
              <a:rPr lang="en-ID" sz="1600" dirty="0"/>
              <a:t> </a:t>
            </a:r>
            <a:r>
              <a:rPr lang="en-US" sz="1600" dirty="0" smtClean="0"/>
              <a:t>Yoh.16:14-15</a:t>
            </a:r>
            <a:r>
              <a:rPr lang="en-US" sz="1600" dirty="0"/>
              <a:t>; 17:1,4.</a:t>
            </a:r>
            <a:endParaRPr lang="en-ID" sz="16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 </a:t>
            </a:r>
            <a:r>
              <a:rPr lang="en-US" sz="1600" dirty="0" err="1"/>
              <a:t>koordinasi</a:t>
            </a:r>
            <a:r>
              <a:rPr lang="en-US" sz="1600" dirty="0"/>
              <a:t>  </a:t>
            </a:r>
            <a:r>
              <a:rPr lang="en-US" sz="1600" dirty="0" err="1"/>
              <a:t>dan</a:t>
            </a:r>
            <a:r>
              <a:rPr lang="en-US" sz="1600" dirty="0"/>
              <a:t>  </a:t>
            </a:r>
            <a:r>
              <a:rPr lang="en-US" sz="1600" dirty="0" err="1"/>
              <a:t>kesatuan</a:t>
            </a:r>
            <a:r>
              <a:rPr lang="en-US" sz="1600" dirty="0"/>
              <a:t>  </a:t>
            </a:r>
            <a:r>
              <a:rPr lang="en-US" sz="1600" dirty="0" err="1"/>
              <a:t>ketiga</a:t>
            </a:r>
            <a:r>
              <a:rPr lang="en-US" sz="1600" dirty="0"/>
              <a:t>  </a:t>
            </a:r>
            <a:r>
              <a:rPr lang="en-US" sz="1600" dirty="0" err="1"/>
              <a:t>pribadi</a:t>
            </a:r>
            <a:r>
              <a:rPr lang="en-US" sz="1600" dirty="0"/>
              <a:t>  </a:t>
            </a:r>
            <a:r>
              <a:rPr lang="en-US" sz="1600" dirty="0" err="1"/>
              <a:t>dalam</a:t>
            </a:r>
            <a:r>
              <a:rPr lang="en-US" sz="1600" dirty="0"/>
              <a:t>  </a:t>
            </a:r>
            <a:r>
              <a:rPr lang="en-US" sz="1600" dirty="0" err="1"/>
              <a:t>Penciptaan</a:t>
            </a:r>
            <a:r>
              <a:rPr lang="en-US" sz="1600" dirty="0"/>
              <a:t>  (Kej.1:26</a:t>
            </a:r>
            <a:r>
              <a:rPr lang="en-US" sz="1600" dirty="0" smtClean="0"/>
              <a:t>);</a:t>
            </a:r>
            <a:r>
              <a:rPr lang="en-ID" sz="1600" dirty="0"/>
              <a:t> </a:t>
            </a:r>
            <a:r>
              <a:rPr lang="en-US" sz="1600" dirty="0" err="1" smtClean="0"/>
              <a:t>karya</a:t>
            </a:r>
            <a:r>
              <a:rPr lang="en-US" sz="1600" dirty="0" smtClean="0"/>
              <a:t>  </a:t>
            </a:r>
            <a:r>
              <a:rPr lang="en-US" sz="1600" dirty="0" err="1"/>
              <a:t>keselamatan</a:t>
            </a:r>
            <a:r>
              <a:rPr lang="en-US" sz="1600" dirty="0"/>
              <a:t> (1Pet.1:2); </a:t>
            </a:r>
            <a:r>
              <a:rPr lang="en-US" sz="1600" dirty="0" err="1"/>
              <a:t>Baptisan</a:t>
            </a:r>
            <a:r>
              <a:rPr lang="en-US" sz="1600" dirty="0"/>
              <a:t> (Mat.28:19);  </a:t>
            </a:r>
            <a:r>
              <a:rPr lang="en-US" sz="1600" dirty="0" err="1"/>
              <a:t>pembaharuan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be </a:t>
            </a:r>
            <a:r>
              <a:rPr lang="en-US" sz="1600" dirty="0" err="1"/>
              <a:t>rkat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orang </a:t>
            </a:r>
            <a:r>
              <a:rPr lang="en-US" sz="1600" dirty="0" err="1"/>
              <a:t>percaya</a:t>
            </a:r>
            <a:r>
              <a:rPr lang="en-US" sz="1600" dirty="0"/>
              <a:t> (Gal.4:6, 2 Kor.13:13).</a:t>
            </a:r>
            <a:endParaRPr lang="en-ID" sz="16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/>
              <a:t>peran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 smtClean="0"/>
              <a:t>masing-masing</a:t>
            </a:r>
            <a:r>
              <a:rPr lang="en-US" sz="1600" dirty="0" smtClean="0"/>
              <a:t> </a:t>
            </a:r>
            <a:r>
              <a:rPr lang="en-US" sz="1600" dirty="0" err="1"/>
              <a:t>pribadi</a:t>
            </a:r>
            <a:r>
              <a:rPr lang="en-US" sz="1600" dirty="0"/>
              <a:t>: </a:t>
            </a:r>
            <a:r>
              <a:rPr lang="en-US" sz="1600" dirty="0" err="1"/>
              <a:t>Bapa</a:t>
            </a:r>
            <a:r>
              <a:rPr lang="en-US" sz="1600" dirty="0"/>
              <a:t> (Kis.2:23; </a:t>
            </a:r>
            <a:r>
              <a:rPr lang="en-US" sz="1600" dirty="0" smtClean="0"/>
              <a:t>Ro.11:33-34</a:t>
            </a:r>
            <a:r>
              <a:rPr lang="en-US" sz="1600" dirty="0"/>
              <a:t>;   Ef.1:4,9,11;   3:11),   </a:t>
            </a:r>
            <a:r>
              <a:rPr lang="en-US" sz="1600" dirty="0" err="1"/>
              <a:t>Anak</a:t>
            </a:r>
            <a:r>
              <a:rPr lang="en-US" sz="1600" dirty="0"/>
              <a:t>   (Yoh.17:4;   1Kor.1:30;   Ef.1:7;   1Tim.2:5);   </a:t>
            </a:r>
            <a:r>
              <a:rPr lang="en-US" sz="1600" dirty="0" err="1" smtClean="0"/>
              <a:t>Roh</a:t>
            </a:r>
            <a:r>
              <a:rPr lang="en-ID" sz="1600" dirty="0"/>
              <a:t> </a:t>
            </a:r>
            <a:r>
              <a:rPr lang="en-US" sz="1600" dirty="0" smtClean="0"/>
              <a:t>(Ro.8:2,14,15,16,26</a:t>
            </a:r>
            <a:r>
              <a:rPr lang="en-US" sz="1600" dirty="0"/>
              <a:t>; Tit.3:5).</a:t>
            </a:r>
            <a:endParaRPr lang="en-ID" sz="16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karya</a:t>
            </a:r>
            <a:r>
              <a:rPr lang="en-US" sz="1600" dirty="0"/>
              <a:t>  </a:t>
            </a:r>
            <a:r>
              <a:rPr lang="en-US" sz="1600" dirty="0" err="1"/>
              <a:t>penyelamatan</a:t>
            </a:r>
            <a:r>
              <a:rPr lang="en-US" sz="1600" dirty="0"/>
              <a:t>, </a:t>
            </a:r>
            <a:r>
              <a:rPr lang="en-US" sz="1600" dirty="0" err="1"/>
              <a:t>apa</a:t>
            </a:r>
            <a:r>
              <a:rPr lang="en-US" sz="1600" dirty="0"/>
              <a:t>  yang  </a:t>
            </a:r>
            <a:r>
              <a:rPr lang="en-US" sz="1600" dirty="0" err="1"/>
              <a:t>ditetapkan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Bapa</a:t>
            </a:r>
            <a:r>
              <a:rPr lang="en-US" sz="1600" dirty="0"/>
              <a:t>, </a:t>
            </a:r>
            <a:r>
              <a:rPr lang="en-US" sz="1600" dirty="0" err="1"/>
              <a:t>digenapkan</a:t>
            </a:r>
            <a:r>
              <a:rPr lang="en-US" sz="1600" dirty="0"/>
              <a:t> </a:t>
            </a:r>
            <a:r>
              <a:rPr lang="en-US" sz="1600" dirty="0" err="1" smtClean="0"/>
              <a:t>oleh</a:t>
            </a:r>
            <a:r>
              <a:rPr lang="en-ID" sz="1600" dirty="0"/>
              <a:t> </a:t>
            </a:r>
            <a:r>
              <a:rPr lang="en-US" sz="1600" dirty="0" err="1" smtClean="0"/>
              <a:t>Anak</a:t>
            </a:r>
            <a:r>
              <a:rPr lang="en-US" sz="1600" dirty="0" smtClean="0"/>
              <a:t>  </a:t>
            </a:r>
            <a:r>
              <a:rPr lang="en-US" sz="1600" dirty="0"/>
              <a:t>di  </a:t>
            </a:r>
            <a:r>
              <a:rPr lang="en-US" sz="1600" dirty="0" err="1"/>
              <a:t>kayu</a:t>
            </a:r>
            <a:r>
              <a:rPr lang="en-US" sz="1600" dirty="0"/>
              <a:t>  </a:t>
            </a:r>
            <a:r>
              <a:rPr lang="en-US" sz="1600" dirty="0" err="1"/>
              <a:t>salib</a:t>
            </a:r>
            <a:r>
              <a:rPr lang="en-US" sz="1600" dirty="0"/>
              <a:t>  </a:t>
            </a:r>
            <a:r>
              <a:rPr lang="en-US" sz="1600" dirty="0" err="1"/>
              <a:t>dan</a:t>
            </a:r>
            <a:r>
              <a:rPr lang="en-US" sz="1600" dirty="0"/>
              <a:t>  </a:t>
            </a:r>
            <a:r>
              <a:rPr lang="en-US" sz="1600" dirty="0" err="1"/>
              <a:t>diaplikasikan</a:t>
            </a:r>
            <a:r>
              <a:rPr lang="en-US" sz="1600" dirty="0"/>
              <a:t>  </a:t>
            </a:r>
            <a:r>
              <a:rPr lang="en-US" sz="1600" dirty="0" err="1"/>
              <a:t>oleh</a:t>
            </a:r>
            <a:r>
              <a:rPr lang="en-US" sz="1600" dirty="0"/>
              <a:t>  </a:t>
            </a:r>
            <a:r>
              <a:rPr lang="en-US" sz="1600" dirty="0" err="1"/>
              <a:t>Roh</a:t>
            </a:r>
            <a:r>
              <a:rPr lang="en-US" sz="1600" dirty="0"/>
              <a:t>  di 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/>
              <a:t>diri</a:t>
            </a:r>
            <a:r>
              <a:rPr lang="en-US" sz="1600" dirty="0"/>
              <a:t>  orang  </a:t>
            </a:r>
            <a:r>
              <a:rPr lang="en-US" sz="1600" dirty="0" err="1" smtClean="0"/>
              <a:t>percaya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kata lain, yang </a:t>
            </a:r>
            <a:r>
              <a:rPr lang="en-US" sz="1600" dirty="0" err="1"/>
              <a:t>disalibkan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pribadi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,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</a:t>
            </a:r>
            <a:r>
              <a:rPr lang="en-US" sz="1600" dirty="0" err="1"/>
              <a:t>atau</a:t>
            </a:r>
            <a:r>
              <a:rPr lang="en-US" sz="1600" dirty="0"/>
              <a:t>  </a:t>
            </a:r>
            <a:r>
              <a:rPr lang="en-US" sz="1600" dirty="0" err="1"/>
              <a:t>ketiga</a:t>
            </a:r>
            <a:r>
              <a:rPr lang="en-US" sz="1600" dirty="0"/>
              <a:t>, </a:t>
            </a:r>
            <a:r>
              <a:rPr lang="en-US" sz="1600" dirty="0" err="1"/>
              <a:t>sedangkan</a:t>
            </a:r>
            <a:r>
              <a:rPr lang="en-US" sz="1600" dirty="0"/>
              <a:t>  yang  </a:t>
            </a:r>
            <a:r>
              <a:rPr lang="en-US" sz="1600" dirty="0" err="1"/>
              <a:t>mendiami</a:t>
            </a:r>
            <a:r>
              <a:rPr lang="en-US" sz="1600" dirty="0"/>
              <a:t>  orang  </a:t>
            </a:r>
            <a:r>
              <a:rPr lang="en-US" sz="1600" dirty="0" err="1" smtClean="0"/>
              <a:t>percaya</a:t>
            </a:r>
            <a:r>
              <a:rPr lang="en-US" sz="1600" dirty="0" smtClean="0"/>
              <a:t> 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pribadi</a:t>
            </a:r>
            <a:r>
              <a:rPr lang="en-US" sz="1600" dirty="0"/>
              <a:t>  </a:t>
            </a:r>
            <a:r>
              <a:rPr lang="en-US" sz="1600" dirty="0" err="1"/>
              <a:t>ketiga</a:t>
            </a:r>
            <a:r>
              <a:rPr lang="en-US" sz="1600" dirty="0"/>
              <a:t>,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pribadi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.</a:t>
            </a:r>
            <a:endParaRPr lang="en-ID" sz="1600" dirty="0"/>
          </a:p>
          <a:p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praktis</a:t>
            </a:r>
            <a:r>
              <a:rPr lang="en-US" sz="1800" dirty="0"/>
              <a:t>,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berdoa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berdoa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memohon</a:t>
            </a:r>
            <a:r>
              <a:rPr lang="en-US" sz="1800" dirty="0"/>
              <a:t> </a:t>
            </a:r>
            <a:r>
              <a:rPr lang="en-US" sz="1800" dirty="0" err="1" smtClean="0"/>
              <a:t>kepada</a:t>
            </a:r>
            <a:r>
              <a:rPr lang="en-ID" sz="1800" dirty="0"/>
              <a:t> </a:t>
            </a:r>
            <a:r>
              <a:rPr lang="en-US" sz="1800" dirty="0" smtClean="0"/>
              <a:t>Allah </a:t>
            </a:r>
            <a:r>
              <a:rPr lang="en-US" sz="1800" dirty="0" err="1"/>
              <a:t>Bapa</a:t>
            </a:r>
            <a:r>
              <a:rPr lang="en-US" sz="1800" dirty="0"/>
              <a:t>. Hal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pertolongan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kekuatan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 Kudus,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layak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Kristus</a:t>
            </a:r>
            <a:r>
              <a:rPr lang="en-US" sz="1800" dirty="0"/>
              <a:t>.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sebabnya</a:t>
            </a:r>
            <a:r>
              <a:rPr lang="en-US" sz="1800" dirty="0"/>
              <a:t> </a:t>
            </a:r>
            <a:r>
              <a:rPr lang="en-US" sz="1800" dirty="0" err="1"/>
              <a:t>seringkali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diakhiri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rumusan</a:t>
            </a:r>
            <a:r>
              <a:rPr lang="en-US" sz="1800" dirty="0"/>
              <a:t> </a:t>
            </a:r>
            <a:r>
              <a:rPr lang="en-US" sz="1800" dirty="0" err="1" smtClean="0"/>
              <a:t>trinitas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5348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Relasi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Allah </a:t>
            </a:r>
            <a:r>
              <a:rPr lang="en-US" sz="3200" b="1" dirty="0" err="1"/>
              <a:t>Tritunggal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836712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Maka</a:t>
            </a:r>
            <a:r>
              <a:rPr lang="en-US" sz="2200" b="1" dirty="0"/>
              <a:t> </a:t>
            </a:r>
            <a:r>
              <a:rPr lang="en-US" sz="2200" b="1" dirty="0" err="1" smtClean="0"/>
              <a:t>pemahaman</a:t>
            </a:r>
            <a:r>
              <a:rPr lang="en-US" sz="2200" b="1" dirty="0" smtClean="0"/>
              <a:t> </a:t>
            </a:r>
            <a:r>
              <a:rPr lang="en-US" sz="2200" b="1" dirty="0" err="1"/>
              <a:t>kepada</a:t>
            </a:r>
            <a:r>
              <a:rPr lang="en-US" sz="2200" b="1" dirty="0"/>
              <a:t> Allah </a:t>
            </a:r>
            <a:r>
              <a:rPr lang="en-US" sz="2200" b="1" dirty="0" err="1"/>
              <a:t>Tritunggal</a:t>
            </a:r>
            <a:r>
              <a:rPr lang="en-US" sz="2200" b="1" dirty="0"/>
              <a:t> </a:t>
            </a:r>
            <a:r>
              <a:rPr lang="en-US" sz="2200" b="1" dirty="0" err="1"/>
              <a:t>berart</a:t>
            </a:r>
            <a:r>
              <a:rPr lang="en-US" sz="2200" dirty="0" err="1"/>
              <a:t>i</a:t>
            </a:r>
            <a:r>
              <a:rPr lang="en-US" sz="2200" dirty="0"/>
              <a:t>:</a:t>
            </a:r>
            <a:endParaRPr lang="en-ID" sz="22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Percaya</a:t>
            </a:r>
            <a:r>
              <a:rPr lang="en-US" sz="2000" dirty="0" smtClean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Allah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(</a:t>
            </a:r>
            <a:r>
              <a:rPr lang="en-US" sz="2000" dirty="0" err="1"/>
              <a:t>Bapa</a:t>
            </a:r>
            <a:r>
              <a:rPr lang="en-US" sz="2000" dirty="0"/>
              <a:t>,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keberadaan</a:t>
            </a:r>
            <a:r>
              <a:rPr lang="en-US" sz="2000" dirty="0"/>
              <a:t> (</a:t>
            </a:r>
            <a:r>
              <a:rPr lang="en-US" sz="2000" dirty="0" err="1"/>
              <a:t>substansi</a:t>
            </a:r>
            <a:r>
              <a:rPr lang="en-US" sz="2000" dirty="0"/>
              <a:t>).</a:t>
            </a:r>
            <a:endParaRPr lang="en-ID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Percaya</a:t>
            </a:r>
            <a:r>
              <a:rPr lang="en-US" sz="2000" dirty="0" smtClean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Allah </a:t>
            </a:r>
            <a:r>
              <a:rPr lang="en-US" sz="2000" dirty="0" err="1"/>
              <a:t>Bapa</a:t>
            </a:r>
            <a:r>
              <a:rPr lang="en-US" sz="2000" dirty="0"/>
              <a:t>,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 yang </a:t>
            </a:r>
            <a:r>
              <a:rPr lang="en-US" sz="2000" b="1" dirty="0" err="1"/>
              <a:t>setara</a:t>
            </a:r>
            <a:r>
              <a:rPr lang="en-US" sz="2000" b="1" dirty="0"/>
              <a:t>, </a:t>
            </a:r>
            <a:r>
              <a:rPr lang="en-US" sz="2000" b="1" dirty="0" err="1"/>
              <a:t>sehakekat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kekekalan</a:t>
            </a:r>
            <a:r>
              <a:rPr lang="en-US" sz="2000" b="1" dirty="0"/>
              <a:t> yang </a:t>
            </a:r>
            <a:r>
              <a:rPr lang="en-US" sz="2000" b="1" dirty="0" err="1"/>
              <a:t>sama</a:t>
            </a:r>
            <a:r>
              <a:rPr lang="en-US" sz="2000" b="1" dirty="0"/>
              <a:t>.</a:t>
            </a:r>
            <a:endParaRPr lang="en-ID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dibedakan</a:t>
            </a:r>
            <a:r>
              <a:rPr lang="en-US" sz="2000" b="1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dipisahkan</a:t>
            </a:r>
            <a:r>
              <a:rPr lang="en-US" sz="2000" dirty="0"/>
              <a:t>.</a:t>
            </a:r>
            <a:endParaRPr lang="en-ID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diimani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</a:t>
            </a:r>
            <a:r>
              <a:rPr lang="en-US" sz="2000" dirty="0" err="1"/>
              <a:t>sepenuhnya</a:t>
            </a:r>
            <a:r>
              <a:rPr lang="en-US" sz="2000" dirty="0"/>
              <a:t>. </a:t>
            </a:r>
            <a:r>
              <a:rPr lang="en-US" sz="2000" dirty="0" err="1"/>
              <a:t>Doktrin</a:t>
            </a:r>
            <a:r>
              <a:rPr lang="en-US" sz="2000" dirty="0"/>
              <a:t> Allah </a:t>
            </a:r>
            <a:r>
              <a:rPr lang="en-US" sz="2000" dirty="0" err="1" smtClean="0"/>
              <a:t>Tritunggalbukan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wilayah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irrasional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supra </a:t>
            </a:r>
            <a:r>
              <a:rPr lang="en-US" sz="2000" dirty="0" err="1"/>
              <a:t>rasional</a:t>
            </a:r>
            <a:r>
              <a:rPr lang="en-US" sz="2000" dirty="0"/>
              <a:t> ( </a:t>
            </a:r>
            <a:r>
              <a:rPr lang="en-US" sz="2000" i="1" dirty="0"/>
              <a:t>beyond logic</a:t>
            </a:r>
            <a:r>
              <a:rPr lang="en-US" sz="2000" dirty="0"/>
              <a:t>). Hal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 smtClean="0"/>
              <a:t>memang</a:t>
            </a:r>
            <a:r>
              <a:rPr lang="en-US" sz="2000" dirty="0" smtClean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hakekat</a:t>
            </a:r>
            <a:r>
              <a:rPr lang="en-US" sz="2000" dirty="0"/>
              <a:t> Allah. Allah yang </a:t>
            </a:r>
            <a:r>
              <a:rPr lang="en-US" sz="2000" dirty="0" err="1"/>
              <a:t>sejati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jangkauan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.</a:t>
            </a:r>
            <a:endParaRPr lang="en-ID" sz="2000" dirty="0"/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79140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Manusia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;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pengertiannya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moral, </a:t>
            </a:r>
            <a:r>
              <a:rPr lang="en-US" dirty="0" err="1"/>
              <a:t>kebebasan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;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kerinduannya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ketidakterbatasan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bertanya-tanya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Allah</a:t>
            </a:r>
            <a:r>
              <a:rPr lang="en-US" dirty="0"/>
              <a:t>. 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 </a:t>
            </a:r>
            <a:r>
              <a:rPr lang="en-US" dirty="0" err="1"/>
              <a:t>tanda-tanda</a:t>
            </a:r>
            <a:r>
              <a:rPr lang="en-US" dirty="0"/>
              <a:t>  </a:t>
            </a:r>
            <a:r>
              <a:rPr lang="en-US" dirty="0" err="1"/>
              <a:t>jiwa</a:t>
            </a:r>
            <a:r>
              <a:rPr lang="en-US" dirty="0"/>
              <a:t>  </a:t>
            </a:r>
            <a:r>
              <a:rPr lang="en-US" dirty="0" err="1" smtClean="0"/>
              <a:t>rohani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/>
              <a:t>benih</a:t>
            </a:r>
            <a:r>
              <a:rPr lang="en-US" dirty="0"/>
              <a:t> </a:t>
            </a:r>
            <a:r>
              <a:rPr lang="en-US" dirty="0" err="1"/>
              <a:t>keabadian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jiwanya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i="1" dirty="0" err="1" smtClean="0"/>
              <a:t>Causa</a:t>
            </a:r>
            <a:r>
              <a:rPr lang="en-US" i="1" dirty="0" smtClean="0"/>
              <a:t> Prima </a:t>
            </a:r>
            <a:r>
              <a:rPr lang="en-US" dirty="0" smtClean="0"/>
              <a:t>(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Causa</a:t>
            </a:r>
            <a:r>
              <a:rPr lang="en-US" i="1" dirty="0"/>
              <a:t> </a:t>
            </a:r>
            <a:r>
              <a:rPr lang="en-US" i="1" dirty="0" err="1"/>
              <a:t>Finita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Tujuan</a:t>
            </a:r>
            <a:r>
              <a:rPr lang="en-US" dirty="0"/>
              <a:t>  </a:t>
            </a:r>
            <a:r>
              <a:rPr lang="en-US" dirty="0" err="1"/>
              <a:t>Akhir</a:t>
            </a:r>
            <a:r>
              <a:rPr lang="en-US" dirty="0"/>
              <a:t>)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segala</a:t>
            </a:r>
            <a:r>
              <a:rPr lang="en-US" dirty="0"/>
              <a:t>  </a:t>
            </a:r>
            <a:r>
              <a:rPr lang="en-US" dirty="0" err="1"/>
              <a:t>sesuatu</a:t>
            </a:r>
            <a:r>
              <a:rPr lang="en-US" dirty="0"/>
              <a:t>.  </a:t>
            </a:r>
            <a:r>
              <a:rPr lang="en-US" dirty="0" err="1"/>
              <a:t>Realitas</a:t>
            </a:r>
            <a:r>
              <a:rPr lang="en-US" dirty="0"/>
              <a:t>  </a:t>
            </a:r>
            <a:r>
              <a:rPr lang="en-US" dirty="0" err="1"/>
              <a:t>itulah</a:t>
            </a:r>
            <a:r>
              <a:rPr lang="en-US" dirty="0"/>
              <a:t>  yang  </a:t>
            </a:r>
            <a:r>
              <a:rPr lang="en-US" dirty="0" err="1"/>
              <a:t>dinamakan</a:t>
            </a:r>
            <a:r>
              <a:rPr lang="en-US" dirty="0"/>
              <a:t>  Allah.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keberadaannya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menghantarnya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/>
              <a:t>Allah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36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17632" cy="360040"/>
          </a:xfrm>
        </p:spPr>
        <p:txBody>
          <a:bodyPr>
            <a:noAutofit/>
          </a:bodyPr>
          <a:lstStyle/>
          <a:p>
            <a:r>
              <a:rPr lang="en-US" sz="2300" b="1" dirty="0" err="1">
                <a:latin typeface="Arial Narrow" pitchFamily="34" charset="0"/>
              </a:rPr>
              <a:t>Hidup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Manusia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Sangat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Bernilai</a:t>
            </a:r>
            <a:r>
              <a:rPr lang="en-US" sz="2300" b="1" dirty="0">
                <a:latin typeface="Arial Narrow" pitchFamily="34" charset="0"/>
              </a:rPr>
              <a:t>, Indah, </a:t>
            </a:r>
            <a:r>
              <a:rPr lang="en-US" sz="2300" b="1" dirty="0" err="1">
                <a:latin typeface="Arial Narrow" pitchFamily="34" charset="0"/>
              </a:rPr>
              <a:t>namun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Terbatas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smtClean="0">
                <a:latin typeface="Arial Narrow" pitchFamily="34" charset="0"/>
              </a:rPr>
              <a:t>&amp; </a:t>
            </a:r>
            <a:r>
              <a:rPr lang="en-US" sz="2300" b="1" dirty="0" err="1">
                <a:latin typeface="Arial Narrow" pitchFamily="34" charset="0"/>
              </a:rPr>
              <a:t>Penuh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Misteri</a:t>
            </a:r>
            <a:endParaRPr lang="en-ID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435280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50" b="1" i="1" dirty="0">
                <a:latin typeface="Arial Narrow" pitchFamily="34" charset="0"/>
              </a:rPr>
              <a:t>1)    </a:t>
            </a:r>
            <a:r>
              <a:rPr lang="en-US" sz="1450" b="1" i="1" dirty="0" err="1">
                <a:latin typeface="Arial Narrow" pitchFamily="34" charset="0"/>
              </a:rPr>
              <a:t>Hidup</a:t>
            </a:r>
            <a:r>
              <a:rPr lang="en-US" sz="1450" b="1" i="1" dirty="0">
                <a:latin typeface="Arial Narrow" pitchFamily="34" charset="0"/>
              </a:rPr>
              <a:t> </a:t>
            </a:r>
            <a:r>
              <a:rPr lang="en-US" sz="1450" b="1" i="1" dirty="0" err="1">
                <a:latin typeface="Arial Narrow" pitchFamily="34" charset="0"/>
              </a:rPr>
              <a:t>Manusia</a:t>
            </a:r>
            <a:r>
              <a:rPr lang="en-US" sz="1450" b="1" i="1" dirty="0">
                <a:latin typeface="Arial Narrow" pitchFamily="34" charset="0"/>
              </a:rPr>
              <a:t> </a:t>
            </a:r>
            <a:r>
              <a:rPr lang="en-US" sz="1450" b="1" i="1" dirty="0" err="1">
                <a:latin typeface="Arial Narrow" pitchFamily="34" charset="0"/>
              </a:rPr>
              <a:t>Sangat</a:t>
            </a:r>
            <a:r>
              <a:rPr lang="en-US" sz="1450" b="1" i="1" dirty="0">
                <a:latin typeface="Arial Narrow" pitchFamily="34" charset="0"/>
              </a:rPr>
              <a:t> </a:t>
            </a:r>
            <a:r>
              <a:rPr lang="en-US" sz="1450" b="1" i="1" dirty="0" err="1" smtClean="0">
                <a:latin typeface="Arial Narrow" pitchFamily="34" charset="0"/>
              </a:rPr>
              <a:t>Berharga</a:t>
            </a:r>
            <a:endParaRPr lang="en-ID" sz="1450" dirty="0">
              <a:latin typeface="Arial Narrow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50" dirty="0" err="1" smtClean="0">
                <a:latin typeface="Arial Narrow" pitchFamily="34" charset="0"/>
              </a:rPr>
              <a:t>Manusia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terus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berusaha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untuk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menggapai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keabadian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ingin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terus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karena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bagi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itu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sangat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berarti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bernilai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 smtClean="0">
                <a:latin typeface="Arial Narrow" pitchFamily="34" charset="0"/>
              </a:rPr>
              <a:t>Manusia</a:t>
            </a:r>
            <a:r>
              <a:rPr lang="en-US" sz="1450" dirty="0" smtClean="0">
                <a:latin typeface="Arial Narrow" pitchFamily="34" charset="0"/>
              </a:rPr>
              <a:t>   </a:t>
            </a:r>
            <a:r>
              <a:rPr lang="en-US" sz="1450" dirty="0" err="1">
                <a:latin typeface="Arial Narrow" pitchFamily="34" charset="0"/>
              </a:rPr>
              <a:t>senantiasa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ber-usaha</a:t>
            </a:r>
            <a:r>
              <a:rPr lang="en-US" sz="1450" dirty="0" smtClean="0">
                <a:latin typeface="Arial Narrow" pitchFamily="34" charset="0"/>
              </a:rPr>
              <a:t>  </a:t>
            </a:r>
            <a:r>
              <a:rPr lang="en-US" sz="1450" dirty="0" err="1" smtClean="0">
                <a:latin typeface="Arial Narrow" pitchFamily="34" charset="0"/>
              </a:rPr>
              <a:t>mempertahankan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hidupnya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dengan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melakukan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berbagai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cara</a:t>
            </a:r>
            <a:r>
              <a:rPr lang="en-US" sz="1450" dirty="0" smtClean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misalnya</a:t>
            </a:r>
            <a:r>
              <a:rPr lang="en-US" sz="1450" dirty="0">
                <a:latin typeface="Arial Narrow" pitchFamily="34" charset="0"/>
              </a:rPr>
              <a:t>: </a:t>
            </a:r>
            <a:r>
              <a:rPr lang="en-US" sz="1450" dirty="0" err="1" smtClean="0">
                <a:latin typeface="Arial Narrow" pitchFamily="34" charset="0"/>
              </a:rPr>
              <a:t>apa-bila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sakit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akan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berobat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atau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melakukan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perawatan</a:t>
            </a:r>
            <a:r>
              <a:rPr lang="en-US" sz="1450" dirty="0">
                <a:latin typeface="Arial Narrow" pitchFamily="34" charset="0"/>
              </a:rPr>
              <a:t>; </a:t>
            </a:r>
            <a:r>
              <a:rPr lang="en-US" sz="1450" dirty="0" err="1">
                <a:latin typeface="Arial Narrow" pitchFamily="34" charset="0"/>
              </a:rPr>
              <a:t>ketika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nyawanya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terancam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akan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mempertahankan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jika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perlu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senjata</a:t>
            </a:r>
            <a:r>
              <a:rPr lang="en-US" sz="1450" dirty="0">
                <a:latin typeface="Arial Narrow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450" dirty="0" err="1">
                <a:latin typeface="Arial Narrow" pitchFamily="34" charset="0"/>
              </a:rPr>
              <a:t>Karena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itu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sangat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berharga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masyarakat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kita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sangat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menjunjung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tinggi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kehidupan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Mereka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berusaha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meng-amankan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menjaga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hubungan</a:t>
            </a:r>
            <a:r>
              <a:rPr lang="en-US" sz="1450" dirty="0">
                <a:latin typeface="Arial Narrow" pitchFamily="34" charset="0"/>
              </a:rPr>
              <a:t> yang </a:t>
            </a:r>
            <a:r>
              <a:rPr lang="en-US" sz="1450" dirty="0" err="1">
                <a:latin typeface="Arial Narrow" pitchFamily="34" charset="0"/>
              </a:rPr>
              <a:t>selaras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sesama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alam</a:t>
            </a:r>
            <a:r>
              <a:rPr lang="en-US" sz="1450" dirty="0">
                <a:latin typeface="Arial Narrow" pitchFamily="34" charset="0"/>
              </a:rPr>
              <a:t>/</a:t>
            </a:r>
            <a:r>
              <a:rPr lang="en-US" sz="1450" dirty="0" err="1">
                <a:latin typeface="Arial Narrow" pitchFamily="34" charset="0"/>
              </a:rPr>
              <a:t>lingkungan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dunia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adikodrati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juga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melanggengkan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melalui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keturunan</a:t>
            </a:r>
            <a:r>
              <a:rPr lang="en-US" sz="1450" dirty="0">
                <a:latin typeface="Arial Narrow" pitchFamily="34" charset="0"/>
              </a:rPr>
              <a:t>.</a:t>
            </a:r>
            <a:endParaRPr lang="en-ID" sz="1450" dirty="0">
              <a:latin typeface="Arial Narrow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50" dirty="0" err="1">
                <a:latin typeface="Arial Narrow" pitchFamily="34" charset="0"/>
              </a:rPr>
              <a:t>Kehidupan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sungguh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sangat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bernilai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menukarkan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apapun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atau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menyianyiakan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450" dirty="0" err="1">
                <a:latin typeface="Arial Narrow" pitchFamily="34" charset="0"/>
              </a:rPr>
              <a:t>Kitab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Suci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mengatakan</a:t>
            </a:r>
            <a:r>
              <a:rPr lang="en-US" sz="1450" dirty="0">
                <a:latin typeface="Arial Narrow" pitchFamily="34" charset="0"/>
              </a:rPr>
              <a:t>, “</a:t>
            </a:r>
            <a:r>
              <a:rPr lang="en-US" sz="1450" dirty="0" err="1">
                <a:latin typeface="Arial Narrow" pitchFamily="34" charset="0"/>
              </a:rPr>
              <a:t>apa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gunanya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seseorang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memperoleh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seluruh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dunia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tetapi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ia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kehilangan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nyawanya</a:t>
            </a:r>
            <a:r>
              <a:rPr lang="en-US" sz="1450" dirty="0">
                <a:latin typeface="Arial Narrow" pitchFamily="34" charset="0"/>
              </a:rPr>
              <a:t>?” </a:t>
            </a:r>
            <a:r>
              <a:rPr lang="en-US" sz="1450" dirty="0" smtClean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Apapun</a:t>
            </a:r>
            <a:r>
              <a:rPr lang="en-US" sz="1450" dirty="0">
                <a:latin typeface="Arial Narrow" pitchFamily="34" charset="0"/>
              </a:rPr>
              <a:t> yang </a:t>
            </a:r>
            <a:r>
              <a:rPr lang="en-US" sz="1450" dirty="0" err="1">
                <a:latin typeface="Arial Narrow" pitchFamily="34" charset="0"/>
              </a:rPr>
              <a:t>ada</a:t>
            </a:r>
            <a:r>
              <a:rPr lang="en-US" sz="1450" dirty="0">
                <a:latin typeface="Arial Narrow" pitchFamily="34" charset="0"/>
              </a:rPr>
              <a:t> di </a:t>
            </a:r>
            <a:r>
              <a:rPr lang="en-US" sz="1450" dirty="0" err="1">
                <a:latin typeface="Arial Narrow" pitchFamily="34" charset="0"/>
              </a:rPr>
              <a:t>dunia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sebanding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Maka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Ayub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mengatakan</a:t>
            </a:r>
            <a:r>
              <a:rPr lang="en-US" sz="1450" dirty="0">
                <a:latin typeface="Arial Narrow" pitchFamily="34" charset="0"/>
              </a:rPr>
              <a:t>:  “orang  </a:t>
            </a:r>
            <a:r>
              <a:rPr lang="en-US" sz="1450" dirty="0" err="1">
                <a:latin typeface="Arial Narrow" pitchFamily="34" charset="0"/>
              </a:rPr>
              <a:t>akan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memberikan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segala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smtClean="0">
                <a:latin typeface="Arial Narrow" pitchFamily="34" charset="0"/>
              </a:rPr>
              <a:t>yang </a:t>
            </a:r>
            <a:r>
              <a:rPr lang="en-US" sz="1450" dirty="0" err="1" smtClean="0">
                <a:latin typeface="Arial Narrow" pitchFamily="34" charset="0"/>
              </a:rPr>
              <a:t>dipunyai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sebagai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ganti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nyawanya</a:t>
            </a:r>
            <a:r>
              <a:rPr lang="en-US" sz="1450" dirty="0" smtClean="0">
                <a:latin typeface="Arial Narrow" pitchFamily="34" charset="0"/>
              </a:rPr>
              <a:t>”. </a:t>
            </a:r>
            <a:r>
              <a:rPr lang="en-US" sz="1450" dirty="0" err="1" smtClean="0">
                <a:latin typeface="Arial Narrow" pitchFamily="34" charset="0"/>
              </a:rPr>
              <a:t>Hidup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memang</a:t>
            </a:r>
            <a:r>
              <a:rPr lang="en-US" sz="1450" dirty="0" smtClean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sangat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bernilai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 smtClean="0">
                <a:latin typeface="Arial Narrow" pitchFamily="34" charset="0"/>
              </a:rPr>
              <a:t>dan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karena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itu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harus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diselamatkan</a:t>
            </a:r>
            <a:endParaRPr lang="en-ID" sz="1450" dirty="0">
              <a:latin typeface="Arial Narrow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50" b="1" i="1" dirty="0">
                <a:latin typeface="Arial Narrow" pitchFamily="34" charset="0"/>
              </a:rPr>
              <a:t>2)    </a:t>
            </a:r>
            <a:r>
              <a:rPr lang="en-US" sz="1450" b="1" i="1" dirty="0" err="1">
                <a:latin typeface="Arial Narrow" pitchFamily="34" charset="0"/>
              </a:rPr>
              <a:t>Hidup</a:t>
            </a:r>
            <a:r>
              <a:rPr lang="en-US" sz="1450" b="1" i="1" dirty="0">
                <a:latin typeface="Arial Narrow" pitchFamily="34" charset="0"/>
              </a:rPr>
              <a:t> </a:t>
            </a:r>
            <a:r>
              <a:rPr lang="en-US" sz="1450" b="1" i="1" dirty="0" err="1">
                <a:latin typeface="Arial Narrow" pitchFamily="34" charset="0"/>
              </a:rPr>
              <a:t>Manusia</a:t>
            </a:r>
            <a:r>
              <a:rPr lang="en-US" sz="1450" b="1" i="1" dirty="0">
                <a:latin typeface="Arial Narrow" pitchFamily="34" charset="0"/>
              </a:rPr>
              <a:t> Indah </a:t>
            </a:r>
            <a:r>
              <a:rPr lang="en-US" sz="1450" b="1" i="1" dirty="0" err="1" smtClean="0">
                <a:latin typeface="Arial Narrow" pitchFamily="34" charset="0"/>
              </a:rPr>
              <a:t>dan</a:t>
            </a:r>
            <a:r>
              <a:rPr lang="en-US" sz="1450" b="1" i="1" dirty="0" smtClean="0">
                <a:latin typeface="Arial Narrow" pitchFamily="34" charset="0"/>
              </a:rPr>
              <a:t> </a:t>
            </a:r>
            <a:r>
              <a:rPr lang="en-US" sz="1450" b="1" i="1" dirty="0" err="1" smtClean="0">
                <a:latin typeface="Arial Narrow" pitchFamily="34" charset="0"/>
              </a:rPr>
              <a:t>Mengagumkan</a:t>
            </a:r>
            <a:endParaRPr lang="en-ID" sz="1450" dirty="0">
              <a:latin typeface="Arial Narrow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hanya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bernilai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tetapi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juga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indah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bisa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saja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mengatakan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bahwa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hidup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terasa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pahit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karena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smtClean="0">
                <a:latin typeface="Arial Narrow" pitchFamily="34" charset="0"/>
              </a:rPr>
              <a:t>pen-</a:t>
            </a:r>
            <a:r>
              <a:rPr lang="en-US" sz="1450" dirty="0" err="1" smtClean="0">
                <a:latin typeface="Arial Narrow" pitchFamily="34" charset="0"/>
              </a:rPr>
              <a:t>deritaan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tantangan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>
                <a:latin typeface="Arial Narrow" pitchFamily="34" charset="0"/>
              </a:rPr>
              <a:t>yang  </a:t>
            </a:r>
            <a:r>
              <a:rPr lang="en-US" sz="1450" dirty="0" err="1">
                <a:latin typeface="Arial Narrow" pitchFamily="34" charset="0"/>
              </a:rPr>
              <a:t>dialami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Namun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hal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mengaburkan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kenyataan</a:t>
            </a:r>
            <a:r>
              <a:rPr lang="en-US" sz="1450" dirty="0">
                <a:latin typeface="Arial Narrow" pitchFamily="34" charset="0"/>
              </a:rPr>
              <a:t> yang </a:t>
            </a:r>
            <a:r>
              <a:rPr lang="en-US" sz="1450" dirty="0" err="1">
                <a:latin typeface="Arial Narrow" pitchFamily="34" charset="0"/>
              </a:rPr>
              <a:t>sesungguhnya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bahwa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kita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indah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sungguh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mengagumkan</a:t>
            </a:r>
            <a:r>
              <a:rPr lang="en-US" sz="1450" dirty="0">
                <a:latin typeface="Arial Narrow" pitchFamily="34" charset="0"/>
              </a:rPr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450" dirty="0" err="1" smtClean="0">
                <a:latin typeface="Arial Narrow" pitchFamily="34" charset="0"/>
              </a:rPr>
              <a:t>Dalam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kondisi</a:t>
            </a:r>
            <a:r>
              <a:rPr lang="en-US" sz="1450" dirty="0">
                <a:latin typeface="Arial Narrow" pitchFamily="34" charset="0"/>
              </a:rPr>
              <a:t> normal, </a:t>
            </a:r>
            <a:r>
              <a:rPr lang="en-US" sz="1450" dirty="0" err="1">
                <a:latin typeface="Arial Narrow" pitchFamily="34" charset="0"/>
              </a:rPr>
              <a:t>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cenderung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menyadari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keindahan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itu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Baru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pada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saat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saat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mengalami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cobaan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penderitaan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sakit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mendapat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vonis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bahwa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akan</a:t>
            </a:r>
            <a:r>
              <a:rPr lang="en-US" sz="1450" dirty="0">
                <a:latin typeface="Arial Narrow" pitchFamily="34" charset="0"/>
              </a:rPr>
              <a:t> lama </a:t>
            </a:r>
            <a:r>
              <a:rPr lang="en-US" sz="1450" dirty="0" err="1">
                <a:latin typeface="Arial Narrow" pitchFamily="34" charset="0"/>
              </a:rPr>
              <a:t>lagi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mulai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berpikir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tentang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mutu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 smtClean="0">
                <a:latin typeface="Arial Narrow" pitchFamily="34" charset="0"/>
              </a:rPr>
              <a:t>Segala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sesuatu</a:t>
            </a:r>
            <a:r>
              <a:rPr lang="en-US" sz="1450" dirty="0">
                <a:latin typeface="Arial Narrow" pitchFamily="34" charset="0"/>
              </a:rPr>
              <a:t>  yang  </a:t>
            </a:r>
            <a:r>
              <a:rPr lang="en-US" sz="1450" dirty="0" err="1">
                <a:latin typeface="Arial Narrow" pitchFamily="34" charset="0"/>
              </a:rPr>
              <a:t>dilakukan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mempunyai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sisi</a:t>
            </a:r>
            <a:r>
              <a:rPr lang="en-US" sz="1450" dirty="0">
                <a:latin typeface="Arial Narrow" pitchFamily="34" charset="0"/>
              </a:rPr>
              <a:t>  yang  </a:t>
            </a:r>
            <a:r>
              <a:rPr lang="en-US" sz="1450" dirty="0" err="1">
                <a:latin typeface="Arial Narrow" pitchFamily="34" charset="0"/>
              </a:rPr>
              <a:t>lebih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tajam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mereka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seakan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melihat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makna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</a:t>
            </a:r>
            <a:r>
              <a:rPr lang="en-US" sz="1450" dirty="0">
                <a:latin typeface="Arial Narrow" pitchFamily="34" charset="0"/>
              </a:rPr>
              <a:t>.</a:t>
            </a:r>
            <a:endParaRPr lang="en-ID" sz="1450" dirty="0">
              <a:latin typeface="Arial Narrow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450" dirty="0" err="1">
                <a:latin typeface="Arial Narrow" pitchFamily="34" charset="0"/>
              </a:rPr>
              <a:t>Bila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 smtClean="0">
                <a:latin typeface="Arial Narrow" pitchFamily="34" charset="0"/>
              </a:rPr>
              <a:t>dicermati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 smtClean="0">
                <a:latin typeface="Arial Narrow" pitchFamily="34" charset="0"/>
              </a:rPr>
              <a:t>kita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akan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menemukan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bahwa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ternyata</a:t>
            </a:r>
            <a:r>
              <a:rPr lang="en-US" sz="1450" dirty="0" smtClean="0">
                <a:latin typeface="Arial Narrow" pitchFamily="34" charset="0"/>
              </a:rPr>
              <a:t> </a:t>
            </a:r>
            <a:r>
              <a:rPr lang="en-US" sz="1450" dirty="0" err="1" smtClean="0">
                <a:latin typeface="Arial Narrow" pitchFamily="34" charset="0"/>
              </a:rPr>
              <a:t>sebagian</a:t>
            </a:r>
            <a:r>
              <a:rPr lang="en-US" sz="1450" dirty="0" smtClean="0">
                <a:latin typeface="Arial Narrow" pitchFamily="34" charset="0"/>
              </a:rPr>
              <a:t> orang</a:t>
            </a:r>
            <a:r>
              <a:rPr lang="en-ID" sz="1450" dirty="0" smtClean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pernah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menjadi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 yang </a:t>
            </a:r>
            <a:r>
              <a:rPr lang="en-US" sz="1450" dirty="0" err="1">
                <a:latin typeface="Arial Narrow" pitchFamily="34" charset="0"/>
              </a:rPr>
              <a:t>sungguh-sungguh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utuh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sebelum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mengetahui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bahwa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hidupnya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tidak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akan</a:t>
            </a:r>
            <a:r>
              <a:rPr lang="en-US" sz="1450" dirty="0">
                <a:latin typeface="Arial Narrow" pitchFamily="34" charset="0"/>
              </a:rPr>
              <a:t> lama </a:t>
            </a:r>
            <a:r>
              <a:rPr lang="en-US" sz="1450" dirty="0" err="1">
                <a:latin typeface="Arial Narrow" pitchFamily="34" charset="0"/>
              </a:rPr>
              <a:t>lagi</a:t>
            </a:r>
            <a:r>
              <a:rPr lang="en-US" sz="1450" dirty="0">
                <a:latin typeface="Arial Narrow" pitchFamily="34" charset="0"/>
              </a:rPr>
              <a:t>. </a:t>
            </a:r>
            <a:r>
              <a:rPr lang="en-US" sz="1450" dirty="0" err="1">
                <a:latin typeface="Arial Narrow" pitchFamily="34" charset="0"/>
              </a:rPr>
              <a:t>Berhadapan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dengan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kematian</a:t>
            </a:r>
            <a:r>
              <a:rPr lang="en-US" sz="1450" dirty="0">
                <a:latin typeface="Arial Narrow" pitchFamily="34" charset="0"/>
              </a:rPr>
              <a:t>, </a:t>
            </a:r>
            <a:r>
              <a:rPr lang="en-US" sz="1450" dirty="0" err="1">
                <a:latin typeface="Arial Narrow" pitchFamily="34" charset="0"/>
              </a:rPr>
              <a:t>manusia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baru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menyadari</a:t>
            </a:r>
            <a:r>
              <a:rPr lang="en-US" sz="1450" dirty="0">
                <a:latin typeface="Arial Narrow" pitchFamily="34" charset="0"/>
              </a:rPr>
              <a:t>  </a:t>
            </a:r>
            <a:r>
              <a:rPr lang="en-US" sz="1450" dirty="0" err="1">
                <a:latin typeface="Arial Narrow" pitchFamily="34" charset="0"/>
              </a:rPr>
              <a:t>betapa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indah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dan</a:t>
            </a:r>
            <a:r>
              <a:rPr lang="en-US" sz="1450" dirty="0">
                <a:latin typeface="Arial Narrow" pitchFamily="34" charset="0"/>
              </a:rPr>
              <a:t> </a:t>
            </a:r>
            <a:r>
              <a:rPr lang="en-US" sz="1450" dirty="0" err="1">
                <a:latin typeface="Arial Narrow" pitchFamily="34" charset="0"/>
              </a:rPr>
              <a:t>bernil</a:t>
            </a:r>
            <a:r>
              <a:rPr lang="en-US" sz="1500" dirty="0" err="1">
                <a:latin typeface="Arial Narrow" pitchFamily="34" charset="0"/>
              </a:rPr>
              <a:t>ainya</a:t>
            </a:r>
            <a:r>
              <a:rPr lang="en-US" sz="1500" dirty="0">
                <a:latin typeface="Arial Narrow" pitchFamily="34" charset="0"/>
              </a:rPr>
              <a:t> </a:t>
            </a:r>
            <a:r>
              <a:rPr lang="en-US" sz="1500" dirty="0" err="1" smtClean="0">
                <a:latin typeface="Arial Narrow" pitchFamily="34" charset="0"/>
              </a:rPr>
              <a:t>hidup</a:t>
            </a:r>
            <a:r>
              <a:rPr lang="en-US" sz="1500" dirty="0" smtClean="0">
                <a:latin typeface="Arial Narrow" pitchFamily="34" charset="0"/>
              </a:rPr>
              <a:t> </a:t>
            </a:r>
            <a:r>
              <a:rPr lang="en-US" sz="1500" dirty="0" err="1">
                <a:latin typeface="Arial Narrow" pitchFamily="34" charset="0"/>
              </a:rPr>
              <a:t>ini</a:t>
            </a:r>
            <a:r>
              <a:rPr lang="en-US" sz="1500" dirty="0" smtClean="0">
                <a:latin typeface="Arial Narrow" pitchFamily="34" charset="0"/>
              </a:rPr>
              <a:t>. </a:t>
            </a:r>
            <a:r>
              <a:rPr lang="en-US" sz="1500" dirty="0" err="1">
                <a:latin typeface="Arial Narrow" pitchFamily="34" charset="0"/>
              </a:rPr>
              <a:t>Hidup</a:t>
            </a:r>
            <a:r>
              <a:rPr lang="en-US" sz="1500" dirty="0">
                <a:latin typeface="Arial Narrow" pitchFamily="34" charset="0"/>
              </a:rPr>
              <a:t>  </a:t>
            </a:r>
            <a:r>
              <a:rPr lang="en-US" sz="1500" dirty="0" err="1">
                <a:latin typeface="Arial Narrow" pitchFamily="34" charset="0"/>
              </a:rPr>
              <a:t>manusia</a:t>
            </a:r>
            <a:r>
              <a:rPr lang="en-US" sz="1500" dirty="0">
                <a:latin typeface="Arial Narrow" pitchFamily="34" charset="0"/>
              </a:rPr>
              <a:t>  </a:t>
            </a:r>
            <a:r>
              <a:rPr lang="en-US" sz="1500" dirty="0" err="1">
                <a:latin typeface="Arial Narrow" pitchFamily="34" charset="0"/>
              </a:rPr>
              <a:t>memang</a:t>
            </a:r>
            <a:r>
              <a:rPr lang="en-US" sz="1500" dirty="0">
                <a:latin typeface="Arial Narrow" pitchFamily="34" charset="0"/>
              </a:rPr>
              <a:t> </a:t>
            </a:r>
            <a:r>
              <a:rPr lang="en-US" sz="1500" dirty="0" err="1">
                <a:latin typeface="Arial Narrow" pitchFamily="34" charset="0"/>
              </a:rPr>
              <a:t>sungguh</a:t>
            </a:r>
            <a:r>
              <a:rPr lang="en-US" sz="1500" dirty="0">
                <a:latin typeface="Arial Narrow" pitchFamily="34" charset="0"/>
              </a:rPr>
              <a:t> </a:t>
            </a:r>
            <a:r>
              <a:rPr lang="en-US" sz="1500" dirty="0" err="1">
                <a:latin typeface="Arial Narrow" pitchFamily="34" charset="0"/>
              </a:rPr>
              <a:t>m</a:t>
            </a:r>
            <a:r>
              <a:rPr lang="en-US" sz="1600" dirty="0" err="1">
                <a:latin typeface="Arial Narrow" pitchFamily="34" charset="0"/>
              </a:rPr>
              <a:t>engagumkan</a:t>
            </a:r>
            <a:endParaRPr lang="en-ID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712968" cy="418058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 Narrow" pitchFamily="34" charset="0"/>
              </a:rPr>
              <a:t>Hidup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Manusia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Sangat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Bernilai</a:t>
            </a:r>
            <a:r>
              <a:rPr lang="en-US" sz="2400" b="1" dirty="0">
                <a:latin typeface="Arial Narrow" pitchFamily="34" charset="0"/>
              </a:rPr>
              <a:t>, Indah, </a:t>
            </a:r>
            <a:r>
              <a:rPr lang="en-US" sz="2400" b="1" dirty="0" err="1">
                <a:latin typeface="Arial Narrow" pitchFamily="34" charset="0"/>
              </a:rPr>
              <a:t>namun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Terbatas</a:t>
            </a:r>
            <a:r>
              <a:rPr lang="en-US" sz="2400" b="1" dirty="0">
                <a:latin typeface="Arial Narrow" pitchFamily="34" charset="0"/>
              </a:rPr>
              <a:t> &amp; </a:t>
            </a:r>
            <a:r>
              <a:rPr lang="en-US" sz="2400" b="1" dirty="0" err="1">
                <a:latin typeface="Arial Narrow" pitchFamily="34" charset="0"/>
              </a:rPr>
              <a:t>Penuh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Misteri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352928" cy="62646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i="1" dirty="0"/>
              <a:t>3)    </a:t>
            </a:r>
            <a:r>
              <a:rPr lang="en-US" sz="5600" b="1" i="1" dirty="0" err="1"/>
              <a:t>Hidup</a:t>
            </a:r>
            <a:r>
              <a:rPr lang="en-US" sz="5600" b="1" i="1" dirty="0"/>
              <a:t> </a:t>
            </a:r>
            <a:r>
              <a:rPr lang="en-US" sz="5600" b="1" i="1" dirty="0" err="1"/>
              <a:t>Manusia</a:t>
            </a:r>
            <a:r>
              <a:rPr lang="en-US" sz="5600" b="1" i="1" dirty="0"/>
              <a:t> </a:t>
            </a:r>
            <a:r>
              <a:rPr lang="en-US" sz="5600" b="1" i="1" dirty="0" err="1"/>
              <a:t>Terbatas</a:t>
            </a:r>
            <a:endParaRPr lang="en-ID" sz="5600" dirty="0"/>
          </a:p>
          <a:p>
            <a:pPr marL="0" indent="0">
              <a:buNone/>
            </a:pPr>
            <a:r>
              <a:rPr lang="en-US" sz="1400" dirty="0"/>
              <a:t> </a:t>
            </a:r>
            <a:endParaRPr lang="en-ID" sz="1400" dirty="0"/>
          </a:p>
          <a:p>
            <a:r>
              <a:rPr lang="en-US" sz="5400" dirty="0" err="1">
                <a:latin typeface="Arial Narrow" pitchFamily="34" charset="0"/>
              </a:rPr>
              <a:t>Sekalipun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hidup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berharga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indah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namun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berkuasa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atasnya</a:t>
            </a:r>
            <a:r>
              <a:rPr lang="en-US" sz="5400" dirty="0">
                <a:latin typeface="Arial Narrow" pitchFamily="34" charset="0"/>
              </a:rPr>
              <a:t>. 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selalu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dihadang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oleh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berbagai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tantangan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 smtClean="0">
                <a:latin typeface="Arial Narrow" pitchFamily="34" charset="0"/>
              </a:rPr>
              <a:t>bahkan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berakhir</a:t>
            </a:r>
            <a:r>
              <a:rPr lang="en-US" sz="5400" dirty="0" smtClean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dengan</a:t>
            </a:r>
            <a:r>
              <a:rPr lang="en-US" sz="5400" dirty="0" smtClean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kematian</a:t>
            </a:r>
            <a:r>
              <a:rPr lang="en-US" sz="5400" dirty="0">
                <a:latin typeface="Arial Narrow" pitchFamily="34" charset="0"/>
              </a:rPr>
              <a:t>.   </a:t>
            </a:r>
            <a:r>
              <a:rPr lang="en-US" sz="5400" dirty="0" err="1">
                <a:latin typeface="Arial Narrow" pitchFamily="34" charset="0"/>
              </a:rPr>
              <a:t>Betapapun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kerasnya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usaha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untuk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mencapai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keabadian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harus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menerima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kenyataan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kalau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pada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akhirnya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ia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akan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menghadapi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.  </a:t>
            </a:r>
          </a:p>
          <a:p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Mengapa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harus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ada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kematian</a:t>
            </a:r>
            <a:r>
              <a:rPr lang="en-US" sz="5400" dirty="0">
                <a:latin typeface="Arial Narrow" pitchFamily="34" charset="0"/>
              </a:rPr>
              <a:t>?  </a:t>
            </a:r>
            <a:r>
              <a:rPr lang="en-US" sz="5400" dirty="0" err="1">
                <a:latin typeface="Arial Narrow" pitchFamily="34" charset="0"/>
              </a:rPr>
              <a:t>Apa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maknanya</a:t>
            </a:r>
            <a:r>
              <a:rPr lang="en-US" sz="5400" dirty="0">
                <a:latin typeface="Arial Narrow" pitchFamily="34" charset="0"/>
              </a:rPr>
              <a:t>? Dari </a:t>
            </a:r>
            <a:r>
              <a:rPr lang="en-US" sz="5400" dirty="0" err="1" smtClean="0">
                <a:latin typeface="Arial Narrow" pitchFamily="34" charset="0"/>
              </a:rPr>
              <a:t>dirinya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sendiri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 smtClean="0">
                <a:latin typeface="Arial Narrow" pitchFamily="34" charset="0"/>
              </a:rPr>
              <a:t>manusia</a:t>
            </a:r>
            <a:r>
              <a:rPr lang="en-US" sz="5400" dirty="0" smtClean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dapat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memberi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jawaban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atas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pertanyaan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smtClean="0">
                <a:latin typeface="Arial Narrow" pitchFamily="34" charset="0"/>
              </a:rPr>
              <a:t>yang </a:t>
            </a:r>
            <a:r>
              <a:rPr lang="en-US" sz="5400" dirty="0" err="1" smtClean="0">
                <a:latin typeface="Arial Narrow" pitchFamily="34" charset="0"/>
              </a:rPr>
              <a:t>sangat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mendasar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itu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 smtClean="0">
                <a:latin typeface="Arial Narrow" pitchFamily="34" charset="0"/>
              </a:rPr>
              <a:t>Mungkin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karena</a:t>
            </a:r>
            <a:r>
              <a:rPr lang="en-US" sz="5400" dirty="0" smtClean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banyak</a:t>
            </a:r>
            <a:r>
              <a:rPr lang="en-US" sz="5400" dirty="0" smtClean="0">
                <a:latin typeface="Arial Narrow" pitchFamily="34" charset="0"/>
              </a:rPr>
              <a:t> orang  </a:t>
            </a:r>
            <a:r>
              <a:rPr lang="en-US" sz="5400" dirty="0">
                <a:latin typeface="Arial Narrow" pitchFamily="34" charset="0"/>
              </a:rPr>
              <a:t>yang  </a:t>
            </a:r>
            <a:r>
              <a:rPr lang="en-US" sz="5400" dirty="0" err="1">
                <a:latin typeface="Arial Narrow" pitchFamily="34" charset="0"/>
              </a:rPr>
              <a:t>menjalani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hidupnya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dengan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pesimis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sehingga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pada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akhirnya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mautlah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berkuasa</a:t>
            </a:r>
            <a:r>
              <a:rPr lang="en-US" sz="5400" dirty="0">
                <a:latin typeface="Arial Narrow" pitchFamily="34" charset="0"/>
              </a:rPr>
              <a:t>. </a:t>
            </a:r>
          </a:p>
          <a:p>
            <a:r>
              <a:rPr lang="en-US" sz="5400" dirty="0" err="1">
                <a:latin typeface="Arial Narrow" pitchFamily="34" charset="0"/>
              </a:rPr>
              <a:t>Ayub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menuturkan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bahwa</a:t>
            </a:r>
            <a:r>
              <a:rPr lang="en-US" sz="5400" dirty="0">
                <a:latin typeface="Arial Narrow" pitchFamily="34" charset="0"/>
              </a:rPr>
              <a:t>: </a:t>
            </a:r>
            <a:r>
              <a:rPr lang="en-US" sz="5400" i="1" dirty="0" smtClean="0">
                <a:latin typeface="Arial Narrow" pitchFamily="34" charset="0"/>
              </a:rPr>
              <a:t>“</a:t>
            </a:r>
            <a:r>
              <a:rPr lang="en-US" sz="5400" i="1" dirty="0" err="1">
                <a:latin typeface="Arial Narrow" pitchFamily="34" charset="0"/>
              </a:rPr>
              <a:t>Manusia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 smtClean="0">
                <a:latin typeface="Arial Narrow" pitchFamily="34" charset="0"/>
              </a:rPr>
              <a:t>lahir</a:t>
            </a:r>
            <a:r>
              <a:rPr lang="en-US" sz="5400" i="1" dirty="0" smtClean="0">
                <a:latin typeface="Arial Narrow" pitchFamily="34" charset="0"/>
              </a:rPr>
              <a:t> </a:t>
            </a:r>
            <a:r>
              <a:rPr lang="en-US" sz="5400" i="1" dirty="0" err="1" smtClean="0">
                <a:latin typeface="Arial Narrow" pitchFamily="34" charset="0"/>
              </a:rPr>
              <a:t>dari</a:t>
            </a:r>
            <a:r>
              <a:rPr lang="en-US" sz="5400" i="1" dirty="0" smtClean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perempuan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>
                <a:latin typeface="Arial Narrow" pitchFamily="34" charset="0"/>
              </a:rPr>
              <a:t>singkat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umurnya</a:t>
            </a:r>
            <a:r>
              <a:rPr lang="en-US" sz="5400" i="1" dirty="0">
                <a:latin typeface="Arial Narrow" pitchFamily="34" charset="0"/>
              </a:rPr>
              <a:t>. </a:t>
            </a:r>
            <a:r>
              <a:rPr lang="en-US" sz="5400" i="1" dirty="0" err="1" smtClean="0">
                <a:latin typeface="Arial Narrow" pitchFamily="34" charset="0"/>
              </a:rPr>
              <a:t>Ia</a:t>
            </a:r>
            <a:r>
              <a:rPr lang="en-US" sz="5400" i="1" dirty="0" smtClean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hilang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 smtClean="0">
                <a:latin typeface="Arial Narrow" pitchFamily="34" charset="0"/>
              </a:rPr>
              <a:t>lenyap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 smtClean="0">
                <a:latin typeface="Arial Narrow" pitchFamily="34" charset="0"/>
              </a:rPr>
              <a:t>dan</a:t>
            </a:r>
            <a:r>
              <a:rPr lang="en-US" sz="5400" i="1" dirty="0" smtClean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tidak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 smtClean="0">
                <a:latin typeface="Arial Narrow" pitchFamily="34" charset="0"/>
              </a:rPr>
              <a:t>dapat</a:t>
            </a:r>
            <a:r>
              <a:rPr lang="en-US" sz="5400" i="1" dirty="0" smtClean="0">
                <a:latin typeface="Arial Narrow" pitchFamily="34" charset="0"/>
              </a:rPr>
              <a:t> </a:t>
            </a:r>
            <a:r>
              <a:rPr lang="en-US" sz="5400" i="1" dirty="0" err="1" smtClean="0">
                <a:latin typeface="Arial Narrow" pitchFamily="34" charset="0"/>
              </a:rPr>
              <a:t>berta-han</a:t>
            </a:r>
            <a:r>
              <a:rPr lang="en-US" sz="5400" i="1" dirty="0">
                <a:latin typeface="Arial Narrow" pitchFamily="34" charset="0"/>
              </a:rPr>
              <a:t>”. 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Dikatakan</a:t>
            </a:r>
            <a:r>
              <a:rPr lang="en-US" sz="5400" dirty="0">
                <a:latin typeface="Arial Narrow" pitchFamily="34" charset="0"/>
              </a:rPr>
              <a:t>:</a:t>
            </a:r>
            <a:r>
              <a:rPr lang="en-US" sz="5400" i="1" dirty="0">
                <a:latin typeface="Arial Narrow" pitchFamily="34" charset="0"/>
              </a:rPr>
              <a:t>“</a:t>
            </a:r>
            <a:r>
              <a:rPr lang="en-US" sz="5400" i="1" dirty="0" err="1">
                <a:latin typeface="Arial Narrow" pitchFamily="34" charset="0"/>
              </a:rPr>
              <a:t>Hidup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manusia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hilang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lenyap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seperti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mimpi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>
                <a:latin typeface="Arial Narrow" pitchFamily="34" charset="0"/>
              </a:rPr>
              <a:t>seperti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rumput</a:t>
            </a:r>
            <a:r>
              <a:rPr lang="en-US" sz="5400" i="1" dirty="0">
                <a:latin typeface="Arial Narrow" pitchFamily="34" charset="0"/>
              </a:rPr>
              <a:t> yang </a:t>
            </a:r>
            <a:r>
              <a:rPr lang="en-US" sz="5400" i="1" dirty="0" err="1">
                <a:latin typeface="Arial Narrow" pitchFamily="34" charset="0"/>
              </a:rPr>
              <a:t>disabit</a:t>
            </a:r>
            <a:r>
              <a:rPr lang="en-US" sz="5400" i="1" dirty="0">
                <a:latin typeface="Arial Narrow" pitchFamily="34" charset="0"/>
              </a:rPr>
              <a:t>. </a:t>
            </a:r>
            <a:r>
              <a:rPr lang="en-US" sz="5400" i="1" dirty="0" err="1">
                <a:latin typeface="Arial Narrow" pitchFamily="34" charset="0"/>
              </a:rPr>
              <a:t>Pagi-pagi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berkembang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dan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berbunga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>
                <a:latin typeface="Arial Narrow" pitchFamily="34" charset="0"/>
              </a:rPr>
              <a:t>waktu</a:t>
            </a:r>
            <a:r>
              <a:rPr lang="en-US" sz="5400" i="1" dirty="0">
                <a:latin typeface="Arial Narrow" pitchFamily="34" charset="0"/>
              </a:rPr>
              <a:t> sore </a:t>
            </a:r>
            <a:r>
              <a:rPr lang="en-US" sz="5400" i="1" dirty="0" err="1" smtClean="0">
                <a:latin typeface="Arial Narrow" pitchFamily="34" charset="0"/>
              </a:rPr>
              <a:t>layu</a:t>
            </a:r>
            <a:r>
              <a:rPr lang="en-US" sz="5400" i="1" dirty="0" smtClean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dan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kering</a:t>
            </a:r>
            <a:r>
              <a:rPr lang="en-US" sz="5400" i="1" dirty="0">
                <a:latin typeface="Arial Narrow" pitchFamily="34" charset="0"/>
              </a:rPr>
              <a:t>. Batas </a:t>
            </a:r>
            <a:r>
              <a:rPr lang="en-US" sz="5400" i="1" dirty="0" err="1">
                <a:latin typeface="Arial Narrow" pitchFamily="34" charset="0"/>
              </a:rPr>
              <a:t>umur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manusia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tujuh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puluh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tahun</a:t>
            </a:r>
            <a:r>
              <a:rPr lang="en-US" sz="5400" i="1" dirty="0">
                <a:latin typeface="Arial Narrow" pitchFamily="34" charset="0"/>
              </a:rPr>
              <a:t>, </a:t>
            </a:r>
            <a:r>
              <a:rPr lang="en-US" sz="5400" i="1" dirty="0" err="1">
                <a:latin typeface="Arial Narrow" pitchFamily="34" charset="0"/>
              </a:rPr>
              <a:t>atau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delapan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puluh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jika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kuat</a:t>
            </a:r>
            <a:r>
              <a:rPr lang="en-US" sz="5400" i="1" dirty="0">
                <a:latin typeface="Arial Narrow" pitchFamily="34" charset="0"/>
              </a:rPr>
              <a:t>.”</a:t>
            </a:r>
            <a:endParaRPr lang="en-ID" sz="5400" dirty="0">
              <a:latin typeface="Arial Narrow" pitchFamily="34" charset="0"/>
            </a:endParaRPr>
          </a:p>
          <a:p>
            <a:r>
              <a:rPr lang="en-US" sz="5400" dirty="0" err="1">
                <a:latin typeface="Arial Narrow" pitchFamily="34" charset="0"/>
              </a:rPr>
              <a:t>Sebagai</a:t>
            </a:r>
            <a:r>
              <a:rPr lang="en-US" sz="5400" dirty="0">
                <a:latin typeface="Arial Narrow" pitchFamily="34" charset="0"/>
              </a:rPr>
              <a:t>  orang  </a:t>
            </a:r>
            <a:r>
              <a:rPr lang="en-US" sz="5400" dirty="0" err="1">
                <a:latin typeface="Arial Narrow" pitchFamily="34" charset="0"/>
              </a:rPr>
              <a:t>beriman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dapat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belajar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Yesus</a:t>
            </a:r>
            <a:r>
              <a:rPr lang="en-US" sz="5400" dirty="0">
                <a:latin typeface="Arial Narrow" pitchFamily="34" charset="0"/>
              </a:rPr>
              <a:t> yang 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lari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 smtClean="0">
                <a:latin typeface="Arial Narrow" pitchFamily="34" charset="0"/>
              </a:rPr>
              <a:t>menghadang-Nya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Bagi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Yesus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seberat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apapun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akan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Ia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tanggung</a:t>
            </a:r>
            <a:r>
              <a:rPr lang="en-US" sz="5400" dirty="0">
                <a:latin typeface="Arial Narrow" pitchFamily="34" charset="0"/>
              </a:rPr>
              <a:t>,  </a:t>
            </a:r>
            <a:r>
              <a:rPr lang="en-US" sz="5400" dirty="0" err="1">
                <a:latin typeface="Arial Narrow" pitchFamily="34" charset="0"/>
              </a:rPr>
              <a:t>Ia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harus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berani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menghadapi-Nya</a:t>
            </a:r>
            <a:r>
              <a:rPr lang="en-US" sz="5400" dirty="0" smtClean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sampai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akhir</a:t>
            </a:r>
            <a:r>
              <a:rPr lang="en-US" sz="5400" dirty="0">
                <a:latin typeface="Arial Narrow" pitchFamily="34" charset="0"/>
              </a:rPr>
              <a:t>.  </a:t>
            </a:r>
            <a:r>
              <a:rPr lang="en-US" sz="5400" dirty="0" err="1">
                <a:latin typeface="Arial Narrow" pitchFamily="34" charset="0"/>
              </a:rPr>
              <a:t>Yesus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menjelaskan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secara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gamblang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arti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makna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tetapi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Salib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kebangkitan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dapat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melihat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menemukan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tawaran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memberi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arti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pada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maut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tersebut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Bagi</a:t>
            </a:r>
            <a:r>
              <a:rPr lang="en-US" sz="5400" dirty="0">
                <a:latin typeface="Arial Narrow" pitchFamily="34" charset="0"/>
              </a:rPr>
              <a:t> orang lain, </a:t>
            </a:r>
            <a:r>
              <a:rPr lang="en-US" sz="5400" dirty="0" err="1">
                <a:latin typeface="Arial Narrow" pitchFamily="34" charset="0"/>
              </a:rPr>
              <a:t>salib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adalah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kebodohan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namun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bagi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orang Kristen, </a:t>
            </a:r>
            <a:r>
              <a:rPr lang="en-US" sz="5400" dirty="0" err="1">
                <a:latin typeface="Arial Narrow" pitchFamily="34" charset="0"/>
              </a:rPr>
              <a:t>salib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adalah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kekuatan</a:t>
            </a:r>
            <a:r>
              <a:rPr lang="en-US" sz="5400" dirty="0">
                <a:latin typeface="Arial Narrow" pitchFamily="34" charset="0"/>
              </a:rPr>
              <a:t> Allah. </a:t>
            </a:r>
            <a:r>
              <a:rPr lang="en-US" sz="5400" dirty="0" err="1">
                <a:latin typeface="Arial Narrow" pitchFamily="34" charset="0"/>
              </a:rPr>
              <a:t>Bagi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kebanyakan</a:t>
            </a:r>
            <a:r>
              <a:rPr lang="en-US" sz="5400" dirty="0">
                <a:latin typeface="Arial Narrow" pitchFamily="34" charset="0"/>
              </a:rPr>
              <a:t>  orang,  </a:t>
            </a:r>
            <a:r>
              <a:rPr lang="en-US" sz="5400" dirty="0" err="1">
                <a:latin typeface="Arial Narrow" pitchFamily="34" charset="0"/>
              </a:rPr>
              <a:t>Yesus</a:t>
            </a:r>
            <a:r>
              <a:rPr lang="en-US" sz="5400" dirty="0">
                <a:latin typeface="Arial Narrow" pitchFamily="34" charset="0"/>
              </a:rPr>
              <a:t>  “</a:t>
            </a:r>
            <a:r>
              <a:rPr lang="en-US" sz="5400" dirty="0" err="1">
                <a:latin typeface="Arial Narrow" pitchFamily="34" charset="0"/>
              </a:rPr>
              <a:t>mati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konyol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disalib</a:t>
            </a:r>
            <a:r>
              <a:rPr lang="en-US" sz="5400" dirty="0">
                <a:latin typeface="Arial Narrow" pitchFamily="34" charset="0"/>
              </a:rPr>
              <a:t>”. </a:t>
            </a:r>
            <a:r>
              <a:rPr lang="en-US" sz="5400" dirty="0" err="1">
                <a:latin typeface="Arial Narrow" pitchFamily="34" charset="0"/>
              </a:rPr>
              <a:t>Tetapi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ternyata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!  </a:t>
            </a:r>
            <a:r>
              <a:rPr lang="en-US" sz="5400" dirty="0" err="1">
                <a:latin typeface="Arial Narrow" pitchFamily="34" charset="0"/>
              </a:rPr>
              <a:t>Terbukti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bahwa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>
                <a:latin typeface="Arial Narrow" pitchFamily="34" charset="0"/>
              </a:rPr>
              <a:t>membangkitkan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alam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 smtClean="0">
                <a:latin typeface="Arial Narrow" pitchFamily="34" charset="0"/>
              </a:rPr>
              <a:t>Kebangkitan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inilah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memberi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arti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kematian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itu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sendiri</a:t>
            </a:r>
            <a:r>
              <a:rPr lang="en-US" sz="5400" dirty="0" smtClean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Juga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menjelaskan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bahwa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>
                <a:latin typeface="Arial Narrow" pitchFamily="34" charset="0"/>
              </a:rPr>
              <a:t>hadir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didalam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setiap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dialami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 smtClean="0">
                <a:latin typeface="Arial Narrow" pitchFamily="34" charset="0"/>
              </a:rPr>
              <a:t>.</a:t>
            </a:r>
          </a:p>
          <a:p>
            <a:r>
              <a:rPr lang="en-US" sz="5400" dirty="0" err="1">
                <a:latin typeface="Arial Narrow" pitchFamily="34" charset="0"/>
              </a:rPr>
              <a:t>Melalui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wafat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Yesus</a:t>
            </a:r>
            <a:r>
              <a:rPr lang="en-US" sz="5400" dirty="0">
                <a:latin typeface="Arial Narrow" pitchFamily="34" charset="0"/>
              </a:rPr>
              <a:t>,  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diajar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untuk</a:t>
            </a:r>
            <a:r>
              <a:rPr lang="en-US" sz="5400" dirty="0">
                <a:latin typeface="Arial Narrow" pitchFamily="34" charset="0"/>
              </a:rPr>
              <a:t>   </a:t>
            </a:r>
            <a:r>
              <a:rPr lang="en-US" sz="5400" dirty="0" err="1">
                <a:latin typeface="Arial Narrow" pitchFamily="34" charset="0"/>
              </a:rPr>
              <a:t>menemukan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keselamatan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dalam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kematiaan</a:t>
            </a:r>
            <a:r>
              <a:rPr lang="en-US" sz="5400" dirty="0">
                <a:latin typeface="Arial Narrow" pitchFamily="34" charset="0"/>
              </a:rPr>
              <a:t> yang 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alami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Karena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itu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boleh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berharap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percaya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bahwa</a:t>
            </a:r>
            <a:r>
              <a:rPr lang="en-US" sz="5400" dirty="0">
                <a:latin typeface="Arial Narrow" pitchFamily="34" charset="0"/>
              </a:rPr>
              <a:t>:</a:t>
            </a:r>
            <a:r>
              <a:rPr lang="en-ID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Dalam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setiap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,  </a:t>
            </a:r>
            <a:r>
              <a:rPr lang="en-US" sz="5400" dirty="0" err="1">
                <a:latin typeface="Arial Narrow" pitchFamily="34" charset="0"/>
              </a:rPr>
              <a:t>kegagalan</a:t>
            </a:r>
            <a:r>
              <a:rPr lang="en-US" sz="5400" dirty="0">
                <a:latin typeface="Arial Narrow" pitchFamily="34" charset="0"/>
              </a:rPr>
              <a:t>,  </a:t>
            </a:r>
            <a:r>
              <a:rPr lang="en-US" sz="5400" dirty="0" err="1">
                <a:latin typeface="Arial Narrow" pitchFamily="34" charset="0"/>
              </a:rPr>
              <a:t>kekecewaan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keputusasaan</a:t>
            </a:r>
            <a:r>
              <a:rPr lang="en-US" sz="5400" dirty="0">
                <a:latin typeface="Arial Narrow" pitchFamily="34" charset="0"/>
              </a:rPr>
              <a:t>, 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dapat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bertemu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dengan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>
                <a:latin typeface="Arial Narrow" pitchFamily="34" charset="0"/>
              </a:rPr>
              <a:t>karena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senantiasa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ada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didekat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endParaRPr lang="en-ID" sz="5400" dirty="0">
              <a:latin typeface="Arial Narrow" pitchFamily="34" charset="0"/>
            </a:endParaRPr>
          </a:p>
          <a:p>
            <a:r>
              <a:rPr lang="en-US" sz="5400" dirty="0">
                <a:latin typeface="Arial Narrow" pitchFamily="34" charset="0"/>
              </a:rPr>
              <a:t>Allah  </a:t>
            </a:r>
            <a:r>
              <a:rPr lang="en-US" sz="5400" dirty="0" err="1">
                <a:latin typeface="Arial Narrow" pitchFamily="34" charset="0"/>
              </a:rPr>
              <a:t>ikut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menderita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bersama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.  </a:t>
            </a:r>
            <a:r>
              <a:rPr lang="en-US" sz="5400" dirty="0" err="1">
                <a:latin typeface="Arial Narrow" pitchFamily="34" charset="0"/>
              </a:rPr>
              <a:t>Ia</a:t>
            </a:r>
            <a:r>
              <a:rPr lang="en-US" sz="5400" dirty="0">
                <a:latin typeface="Arial Narrow" pitchFamily="34" charset="0"/>
              </a:rPr>
              <a:t>  solider  </a:t>
            </a:r>
            <a:r>
              <a:rPr lang="en-US" sz="5400" dirty="0" err="1">
                <a:latin typeface="Arial Narrow" pitchFamily="34" charset="0"/>
              </a:rPr>
              <a:t>dengan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.  </a:t>
            </a:r>
            <a:r>
              <a:rPr lang="en-US" sz="5400" dirty="0" err="1">
                <a:latin typeface="Arial Narrow" pitchFamily="34" charset="0"/>
              </a:rPr>
              <a:t>Setiap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keberhasilan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kesuksesan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capai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belum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tentu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memiliki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makna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bagi</a:t>
            </a:r>
            <a:r>
              <a:rPr lang="en-US" sz="5400" dirty="0">
                <a:latin typeface="Arial Narrow" pitchFamily="34" charset="0"/>
              </a:rPr>
              <a:t> Allah,   </a:t>
            </a:r>
            <a:r>
              <a:rPr lang="en-US" sz="5400" dirty="0" err="1">
                <a:latin typeface="Arial Narrow" pitchFamily="34" charset="0"/>
              </a:rPr>
              <a:t>namun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sebaliknya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justru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dalam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,   </a:t>
            </a:r>
            <a:r>
              <a:rPr lang="en-US" sz="5400" dirty="0" err="1">
                <a:latin typeface="Arial Narrow" pitchFamily="34" charset="0"/>
              </a:rPr>
              <a:t>kegagalan</a:t>
            </a:r>
            <a:r>
              <a:rPr lang="en-US" sz="5400" dirty="0">
                <a:latin typeface="Arial Narrow" pitchFamily="34" charset="0"/>
              </a:rPr>
              <a:t>,   </a:t>
            </a:r>
            <a:r>
              <a:rPr lang="en-US" sz="5400" dirty="0" err="1">
                <a:latin typeface="Arial Narrow" pitchFamily="34" charset="0"/>
              </a:rPr>
              <a:t>kehinaan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ketidakberdayaan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kematianlah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dirangkul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oleh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kasih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setia</a:t>
            </a:r>
            <a:r>
              <a:rPr lang="en-US" sz="5400" dirty="0">
                <a:latin typeface="Arial Narrow" pitchFamily="34" charset="0"/>
              </a:rPr>
              <a:t> Allah.</a:t>
            </a:r>
            <a:endParaRPr lang="en-ID" sz="5400" dirty="0">
              <a:latin typeface="Arial Narrow" pitchFamily="34" charset="0"/>
            </a:endParaRPr>
          </a:p>
          <a:p>
            <a:r>
              <a:rPr lang="en-US" sz="5400" dirty="0" err="1">
                <a:latin typeface="Arial Narrow" pitchFamily="34" charset="0"/>
              </a:rPr>
              <a:t>Dengan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demikian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tidak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dibebaskan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penderitaan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Derita</a:t>
            </a:r>
            <a:r>
              <a:rPr lang="en-ID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adalah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bagian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tak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terpisahkan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hidup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,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pasti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lalui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Namun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dapat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menerima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bahwa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derita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maut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bukanlah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akhir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segala-galanya</a:t>
            </a:r>
            <a:r>
              <a:rPr lang="en-US" sz="5400" dirty="0">
                <a:latin typeface="Arial Narrow" pitchFamily="34" charset="0"/>
              </a:rPr>
              <a:t>; </a:t>
            </a:r>
            <a:r>
              <a:rPr lang="en-US" sz="5400" dirty="0" err="1">
                <a:latin typeface="Arial Narrow" pitchFamily="34" charset="0"/>
              </a:rPr>
              <a:t>bukan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juga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malapetaka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harus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dihindari</a:t>
            </a:r>
            <a:r>
              <a:rPr lang="en-US" sz="5400" dirty="0">
                <a:latin typeface="Arial Narrow" pitchFamily="34" charset="0"/>
              </a:rPr>
              <a:t>. </a:t>
            </a:r>
          </a:p>
          <a:p>
            <a:r>
              <a:rPr lang="en-US" sz="5400" dirty="0" err="1">
                <a:latin typeface="Arial Narrow" pitchFamily="34" charset="0"/>
              </a:rPr>
              <a:t>Melalui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penderitaan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boleh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berharap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>
                <a:latin typeface="Arial Narrow" pitchFamily="34" charset="0"/>
              </a:rPr>
              <a:t>selalu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bersama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. “ </a:t>
            </a:r>
            <a:r>
              <a:rPr lang="en-US" sz="5400" i="1" dirty="0">
                <a:latin typeface="Arial Narrow" pitchFamily="34" charset="0"/>
              </a:rPr>
              <a:t>Allah </a:t>
            </a:r>
            <a:r>
              <a:rPr lang="en-US" sz="5400" i="1" dirty="0" err="1">
                <a:latin typeface="Arial Narrow" pitchFamily="34" charset="0"/>
              </a:rPr>
              <a:t>sendiri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akan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hidup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dengan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mereka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 smtClean="0">
                <a:latin typeface="Arial Narrow" pitchFamily="34" charset="0"/>
              </a:rPr>
              <a:t>dan</a:t>
            </a:r>
            <a:r>
              <a:rPr lang="en-US" sz="5400" i="1" dirty="0" smtClean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akan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menjadi</a:t>
            </a:r>
            <a:r>
              <a:rPr lang="en-US" sz="5400" i="1" dirty="0">
                <a:latin typeface="Arial Narrow" pitchFamily="34" charset="0"/>
              </a:rPr>
              <a:t>  Allah  </a:t>
            </a:r>
            <a:r>
              <a:rPr lang="en-US" sz="5400" i="1" dirty="0" err="1">
                <a:latin typeface="Arial Narrow" pitchFamily="34" charset="0"/>
              </a:rPr>
              <a:t>mereka</a:t>
            </a:r>
            <a:r>
              <a:rPr lang="en-US" sz="5400" i="1" dirty="0">
                <a:latin typeface="Arial Narrow" pitchFamily="34" charset="0"/>
              </a:rPr>
              <a:t>. </a:t>
            </a:r>
            <a:r>
              <a:rPr lang="en-US" sz="5400" i="1" dirty="0" err="1" smtClean="0">
                <a:latin typeface="Arial Narrow" pitchFamily="34" charset="0"/>
              </a:rPr>
              <a:t>Ia</a:t>
            </a:r>
            <a:r>
              <a:rPr lang="en-US" sz="5400" i="1" dirty="0" smtClean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akan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menyeka</a:t>
            </a:r>
            <a:r>
              <a:rPr lang="en-US" sz="5400" i="1" dirty="0">
                <a:latin typeface="Arial Narrow" pitchFamily="34" charset="0"/>
              </a:rPr>
              <a:t>  air  </a:t>
            </a:r>
            <a:r>
              <a:rPr lang="en-US" sz="5400" i="1" dirty="0" err="1">
                <a:latin typeface="Arial Narrow" pitchFamily="34" charset="0"/>
              </a:rPr>
              <a:t>mata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dari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pipi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mereka</a:t>
            </a:r>
            <a:r>
              <a:rPr lang="en-US" sz="5400" i="1" dirty="0" smtClean="0">
                <a:latin typeface="Arial Narrow" pitchFamily="34" charset="0"/>
              </a:rPr>
              <a:t>. </a:t>
            </a:r>
            <a:r>
              <a:rPr lang="en-US" sz="5400" i="1" dirty="0" err="1">
                <a:latin typeface="Arial Narrow" pitchFamily="34" charset="0"/>
              </a:rPr>
              <a:t>Kematianpun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tidak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ada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lagi</a:t>
            </a:r>
            <a:r>
              <a:rPr lang="en-US" sz="5400" i="1" dirty="0">
                <a:latin typeface="Arial Narrow" pitchFamily="34" charset="0"/>
              </a:rPr>
              <a:t>.  </a:t>
            </a:r>
            <a:r>
              <a:rPr lang="en-US" sz="5400" i="1" dirty="0" err="1">
                <a:latin typeface="Arial Narrow" pitchFamily="34" charset="0"/>
              </a:rPr>
              <a:t>Sebab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segala</a:t>
            </a:r>
            <a:r>
              <a:rPr lang="en-US" sz="5400" i="1" dirty="0">
                <a:latin typeface="Arial Narrow" pitchFamily="34" charset="0"/>
              </a:rPr>
              <a:t>  </a:t>
            </a:r>
            <a:r>
              <a:rPr lang="en-US" sz="5400" i="1" dirty="0" err="1">
                <a:latin typeface="Arial Narrow" pitchFamily="34" charset="0"/>
              </a:rPr>
              <a:t>sesuatu</a:t>
            </a:r>
            <a:r>
              <a:rPr lang="en-US" sz="5400" i="1" dirty="0">
                <a:latin typeface="Arial Narrow" pitchFamily="34" charset="0"/>
              </a:rPr>
              <a:t>  yang  lama  </a:t>
            </a:r>
            <a:r>
              <a:rPr lang="en-US" sz="5400" i="1" dirty="0" err="1">
                <a:latin typeface="Arial Narrow" pitchFamily="34" charset="0"/>
              </a:rPr>
              <a:t>telah</a:t>
            </a:r>
            <a:r>
              <a:rPr lang="en-US" sz="5400" i="1" dirty="0">
                <a:latin typeface="Arial Narrow" pitchFamily="34" charset="0"/>
              </a:rPr>
              <a:t> </a:t>
            </a:r>
            <a:r>
              <a:rPr lang="en-US" sz="5400" i="1" dirty="0" err="1">
                <a:latin typeface="Arial Narrow" pitchFamily="34" charset="0"/>
              </a:rPr>
              <a:t>berlalu</a:t>
            </a:r>
            <a:r>
              <a:rPr lang="en-US" sz="5400" dirty="0">
                <a:latin typeface="Arial Narrow" pitchFamily="34" charset="0"/>
              </a:rPr>
              <a:t>” </a:t>
            </a:r>
            <a:r>
              <a:rPr lang="en-ID" sz="5400" dirty="0">
                <a:latin typeface="Arial Narrow" pitchFamily="34" charset="0"/>
              </a:rPr>
              <a:t> </a:t>
            </a:r>
            <a:r>
              <a:rPr lang="en-US" sz="5400" dirty="0">
                <a:latin typeface="Arial Narrow" pitchFamily="34" charset="0"/>
              </a:rPr>
              <a:t> </a:t>
            </a:r>
            <a:endParaRPr lang="en-ID" sz="5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Arial Narrow" pitchFamily="34" charset="0"/>
              </a:rPr>
              <a:t>Hidup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Manusia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Penuh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Misteri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4)    </a:t>
            </a:r>
            <a:r>
              <a:rPr lang="en-US" b="1" i="1" dirty="0" err="1"/>
              <a:t>Hidup</a:t>
            </a:r>
            <a:r>
              <a:rPr lang="en-US" b="1" i="1" dirty="0"/>
              <a:t> </a:t>
            </a:r>
            <a:r>
              <a:rPr lang="en-US" b="1" i="1" dirty="0" err="1"/>
              <a:t>Manusia</a:t>
            </a:r>
            <a:r>
              <a:rPr lang="en-US" b="1" i="1" dirty="0"/>
              <a:t> </a:t>
            </a:r>
            <a:r>
              <a:rPr lang="en-US" b="1" i="1" dirty="0" err="1"/>
              <a:t>Penuh</a:t>
            </a:r>
            <a:r>
              <a:rPr lang="en-US" b="1" i="1" dirty="0"/>
              <a:t> </a:t>
            </a:r>
            <a:r>
              <a:rPr lang="en-US" b="1" i="1" dirty="0" err="1"/>
              <a:t>Misteri</a:t>
            </a:r>
            <a:endParaRPr lang="en-ID" dirty="0"/>
          </a:p>
          <a:p>
            <a:pPr marL="0" indent="0">
              <a:buNone/>
            </a:pPr>
            <a:endParaRPr lang="en-ID" sz="1500" dirty="0"/>
          </a:p>
          <a:p>
            <a:r>
              <a:rPr lang="en-US" dirty="0"/>
              <a:t>Kita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,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Kita 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tuntas</a:t>
            </a:r>
            <a:r>
              <a:rPr lang="en-US" dirty="0"/>
              <a:t>.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misteri</a:t>
            </a:r>
            <a:r>
              <a:rPr lang="en-US" dirty="0"/>
              <a:t>  yang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dijangkau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</a:p>
          <a:p>
            <a:r>
              <a:rPr lang="en-US" dirty="0"/>
              <a:t>Akal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 </a:t>
            </a:r>
            <a:r>
              <a:rPr lang="en-US" dirty="0" err="1"/>
              <a:t>tetapi</a:t>
            </a:r>
            <a:r>
              <a:rPr lang="en-US" dirty="0"/>
              <a:t>  “</a:t>
            </a:r>
            <a:r>
              <a:rPr lang="en-US" dirty="0" err="1"/>
              <a:t>keseluruhan</a:t>
            </a:r>
            <a:r>
              <a:rPr lang="en-US" dirty="0"/>
              <a:t>”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ID" dirty="0" smtClean="0"/>
              <a:t> </a:t>
            </a:r>
            <a:r>
              <a:rPr lang="en-US" dirty="0" err="1"/>
              <a:t>tuntas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. </a:t>
            </a:r>
            <a:r>
              <a:rPr lang="en-US" dirty="0" err="1"/>
              <a:t>Misteri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lama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besar</a:t>
            </a:r>
            <a:r>
              <a:rPr lang="en-US" dirty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disadari</a:t>
            </a:r>
            <a:r>
              <a:rPr lang="en-US" dirty="0"/>
              <a:t>. </a:t>
            </a:r>
          </a:p>
          <a:p>
            <a:r>
              <a:rPr lang="en-US" dirty="0" err="1"/>
              <a:t>Seorang</a:t>
            </a:r>
            <a:r>
              <a:rPr lang="en-US" dirty="0"/>
              <a:t>  </a:t>
            </a:r>
            <a:r>
              <a:rPr lang="en-US" dirty="0" err="1"/>
              <a:t>filsuf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 kudus </a:t>
            </a:r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Edith Stein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/>
              <a:t>mengatakan</a:t>
            </a:r>
            <a:r>
              <a:rPr lang="en-US" dirty="0"/>
              <a:t> :</a:t>
            </a:r>
            <a:r>
              <a:rPr lang="en-ID" dirty="0"/>
              <a:t> </a:t>
            </a:r>
            <a:r>
              <a:rPr lang="en-US" dirty="0"/>
              <a:t>“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ide-ide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, </a:t>
            </a:r>
            <a:r>
              <a:rPr lang="en-US" dirty="0" err="1"/>
              <a:t>rahasia</a:t>
            </a:r>
            <a:r>
              <a:rPr lang="en-US" dirty="0"/>
              <a:t>  </a:t>
            </a:r>
            <a:r>
              <a:rPr lang="en-US" dirty="0" err="1"/>
              <a:t>terselubung</a:t>
            </a:r>
            <a:r>
              <a:rPr lang="en-US" dirty="0"/>
              <a:t>  yang  </a:t>
            </a:r>
            <a:r>
              <a:rPr lang="en-US" dirty="0" err="1"/>
              <a:t>mahabesar</a:t>
            </a:r>
            <a:r>
              <a:rPr lang="en-US" dirty="0"/>
              <a:t>.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teka-teki</a:t>
            </a:r>
            <a:r>
              <a:rPr lang="en-US" dirty="0"/>
              <a:t> 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keajaiban</a:t>
            </a:r>
            <a:r>
              <a:rPr lang="en-US" dirty="0"/>
              <a:t>.”</a:t>
            </a:r>
            <a:endParaRPr lang="en-ID" dirty="0"/>
          </a:p>
          <a:p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bergerak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, </a:t>
            </a:r>
            <a:r>
              <a:rPr lang="en-US" dirty="0" err="1" smtClean="0"/>
              <a:t>mendengar</a:t>
            </a:r>
            <a:r>
              <a:rPr lang="en-US" dirty="0"/>
              <a:t>,   </a:t>
            </a:r>
            <a:r>
              <a:rPr lang="en-US" dirty="0" err="1"/>
              <a:t>berbicara</a:t>
            </a:r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berkomunikasi</a:t>
            </a:r>
            <a:r>
              <a:rPr lang="en-US" dirty="0"/>
              <a:t>,   </a:t>
            </a:r>
            <a:r>
              <a:rPr lang="en-US" dirty="0" err="1"/>
              <a:t>berteman</a:t>
            </a:r>
            <a:r>
              <a:rPr lang="en-US" dirty="0"/>
              <a:t>,  </a:t>
            </a:r>
            <a:r>
              <a:rPr lang="en-US" dirty="0" err="1"/>
              <a:t>mencintai</a:t>
            </a:r>
            <a:r>
              <a:rPr lang="en-US" dirty="0"/>
              <a:t>….</a:t>
            </a:r>
            <a:r>
              <a:rPr lang="en-US" dirty="0" err="1"/>
              <a:t>dsbnya</a:t>
            </a:r>
            <a:r>
              <a:rPr lang="en-US" dirty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hal-hal</a:t>
            </a:r>
            <a:r>
              <a:rPr lang="en-US" dirty="0"/>
              <a:t>  yang 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mengagumkan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ajaib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sunguh-sungguh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89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000" dirty="0" err="1"/>
              <a:t>Martabat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Vatikan</a:t>
            </a:r>
            <a:endParaRPr lang="en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Acapkali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melihat</a:t>
            </a:r>
            <a:r>
              <a:rPr lang="en-US" dirty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tolok</a:t>
            </a:r>
            <a:r>
              <a:rPr lang="en-US" dirty="0"/>
              <a:t>  </a:t>
            </a:r>
            <a:r>
              <a:rPr lang="en-US" dirty="0" err="1"/>
              <a:t>ukur</a:t>
            </a:r>
            <a:r>
              <a:rPr lang="en-US" dirty="0"/>
              <a:t>  yang  </a:t>
            </a:r>
            <a:r>
              <a:rPr lang="en-US" dirty="0" err="1"/>
              <a:t>mutlak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merendahkan</a:t>
            </a:r>
            <a:r>
              <a:rPr lang="en-US" dirty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hingga</a:t>
            </a:r>
            <a:r>
              <a:rPr lang="en-US" dirty="0"/>
              <a:t>  </a:t>
            </a:r>
            <a:r>
              <a:rPr lang="en-US" dirty="0" err="1"/>
              <a:t>sampai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ambang</a:t>
            </a:r>
            <a:r>
              <a:rPr lang="en-US" dirty="0"/>
              <a:t>  </a:t>
            </a:r>
            <a:r>
              <a:rPr lang="en-US" dirty="0" err="1"/>
              <a:t>keputusasaan</a:t>
            </a:r>
            <a:r>
              <a:rPr lang="en-US" dirty="0"/>
              <a:t>.  Hal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gelisah</a:t>
            </a:r>
            <a:r>
              <a:rPr lang="en-US" dirty="0"/>
              <a:t>. </a:t>
            </a:r>
          </a:p>
          <a:p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kegelisahan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yang  </a:t>
            </a:r>
            <a:r>
              <a:rPr lang="en-US" dirty="0" err="1"/>
              <a:t>dialami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mendalam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diterangi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Allah yang  </a:t>
            </a:r>
            <a:r>
              <a:rPr lang="en-US" dirty="0" err="1"/>
              <a:t>mewahyukan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Gereja</a:t>
            </a:r>
            <a:r>
              <a:rPr lang="en-US" dirty="0"/>
              <a:t>  </a:t>
            </a:r>
            <a:r>
              <a:rPr lang="en-US" dirty="0" err="1"/>
              <a:t>berusaha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menjawab</a:t>
            </a:r>
            <a:r>
              <a:rPr lang="en-US" dirty="0"/>
              <a:t>  </a:t>
            </a:r>
            <a:r>
              <a:rPr lang="en-US" dirty="0" err="1"/>
              <a:t>kesukaran</a:t>
            </a:r>
            <a:r>
              <a:rPr lang="en-US" dirty="0"/>
              <a:t>- </a:t>
            </a:r>
            <a:r>
              <a:rPr lang="en-US" dirty="0" err="1"/>
              <a:t>kesukaran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  </a:t>
            </a:r>
            <a:r>
              <a:rPr lang="en-US" dirty="0" err="1"/>
              <a:t>melukiskan</a:t>
            </a:r>
            <a:r>
              <a:rPr lang="en-US" dirty="0"/>
              <a:t>    </a:t>
            </a:r>
            <a:r>
              <a:rPr lang="en-US" dirty="0" err="1"/>
              <a:t>keadaan</a:t>
            </a:r>
            <a:r>
              <a:rPr lang="en-US" dirty="0"/>
              <a:t>    </a:t>
            </a:r>
            <a:r>
              <a:rPr lang="en-US" dirty="0" err="1"/>
              <a:t>manusia</a:t>
            </a:r>
            <a:r>
              <a:rPr lang="en-US" dirty="0"/>
              <a:t>    yang    </a:t>
            </a:r>
            <a:r>
              <a:rPr lang="en-US" dirty="0" err="1"/>
              <a:t>sebenarnya</a:t>
            </a:r>
            <a:r>
              <a:rPr lang="en-US" dirty="0"/>
              <a:t>,    </a:t>
            </a:r>
            <a:r>
              <a:rPr lang="en-US" dirty="0" err="1"/>
              <a:t>menjelas-kan</a:t>
            </a:r>
            <a:r>
              <a:rPr lang="en-US" dirty="0"/>
              <a:t>    </a:t>
            </a:r>
            <a:r>
              <a:rPr lang="en-US" dirty="0" err="1"/>
              <a:t>kelemahan</a:t>
            </a:r>
            <a:r>
              <a:rPr lang="en-US" dirty="0"/>
              <a:t>- </a:t>
            </a:r>
            <a:r>
              <a:rPr lang="en-US" dirty="0" err="1"/>
              <a:t>kelemahannya</a:t>
            </a:r>
            <a:r>
              <a:rPr lang="en-US" dirty="0"/>
              <a:t>,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,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penggilannya</a:t>
            </a:r>
            <a:r>
              <a:rPr lang="en-US" dirty="0"/>
              <a:t> </a:t>
            </a:r>
            <a:endParaRPr lang="en-ID" dirty="0"/>
          </a:p>
          <a:p>
            <a:r>
              <a:rPr lang="en-US" dirty="0"/>
              <a:t>Dari </a:t>
            </a:r>
            <a:r>
              <a:rPr lang="en-US" dirty="0" err="1"/>
              <a:t>kodratnya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sesamanya</a:t>
            </a:r>
            <a:r>
              <a:rPr lang="en-US" dirty="0"/>
              <a:t>.</a:t>
            </a:r>
            <a:r>
              <a:rPr lang="en-ID" dirty="0"/>
              <a:t> </a:t>
            </a:r>
            <a:r>
              <a:rPr lang="en-US" dirty="0" err="1"/>
              <a:t>Tanpa</a:t>
            </a:r>
            <a:r>
              <a:rPr lang="en-US" dirty="0"/>
              <a:t>  orang  lain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mampuannya</a:t>
            </a:r>
            <a:r>
              <a:rPr lang="en-US" dirty="0"/>
              <a:t>. </a:t>
            </a:r>
          </a:p>
          <a:p>
            <a:r>
              <a:rPr lang="en-US" dirty="0" err="1"/>
              <a:t>Manusia</a:t>
            </a:r>
            <a:r>
              <a:rPr lang="en-US" dirty="0"/>
              <a:t>  yang  </a:t>
            </a:r>
            <a:r>
              <a:rPr lang="en-US" dirty="0" err="1"/>
              <a:t>diciptakan</a:t>
            </a:r>
            <a:r>
              <a:rPr lang="en-US" dirty="0"/>
              <a:t> Allah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lain.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dianugerahi</a:t>
            </a:r>
            <a:r>
              <a:rPr lang="en-US" dirty="0"/>
              <a:t> </a:t>
            </a:r>
            <a:r>
              <a:rPr lang="en-US" dirty="0" err="1"/>
              <a:t>keistimewaan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,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8548</Words>
  <Application>Microsoft Office PowerPoint</Application>
  <PresentationFormat>On-screen Show (4:3)</PresentationFormat>
  <Paragraphs>333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Agama Kristen/Katholik</vt:lpstr>
      <vt:lpstr>Manusia….</vt:lpstr>
      <vt:lpstr>Sains dan Iman</vt:lpstr>
      <vt:lpstr>Pandangan Kitab Suci Tentang Asal Usul Manusia</vt:lpstr>
      <vt:lpstr>Manusia</vt:lpstr>
      <vt:lpstr>Hidup Manusia Sangat Bernilai, Indah, namun Terbatas &amp; Penuh Misteri</vt:lpstr>
      <vt:lpstr>Hidup Manusia Sangat Bernilai, Indah, namun Terbatas &amp; Penuh Misteri</vt:lpstr>
      <vt:lpstr>Hidup Manusia Penuh Misteri</vt:lpstr>
      <vt:lpstr>Martabat Manusia dalam Pandangan Konsili Vatikan</vt:lpstr>
      <vt:lpstr>Martabat Manusia dalam Pandangan Konsili Vatikan</vt:lpstr>
      <vt:lpstr>Martabat Manusia dalam Pandangan Konsili Vatikan</vt:lpstr>
      <vt:lpstr>Martabat Manusia dalam Pandangan Konsili Vatikan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Wahyu, Iman dan Agama</vt:lpstr>
      <vt:lpstr>Agama</vt:lpstr>
      <vt:lpstr>Makna Agama</vt:lpstr>
      <vt:lpstr>Macam-macam Agama</vt:lpstr>
      <vt:lpstr>Ajaran dan Pandangan Gereja</vt:lpstr>
      <vt:lpstr>Ajaran dan Pandangan Gereja</vt:lpstr>
      <vt:lpstr>Ajaran dan Pandangan Gereja</vt:lpstr>
      <vt:lpstr>Sengsara, Wafat Dan Kebangkitan Yesus</vt:lpstr>
      <vt:lpstr>Sengsara, Wafat Dan Kebangkitan Yesus</vt:lpstr>
      <vt:lpstr>Sengsara, Wafat Dan Kebangkitan Yesus</vt:lpstr>
      <vt:lpstr>Sengsara, Wafat Dan Kebangkitan Yesus</vt:lpstr>
      <vt:lpstr>Sengsara, Wafat Dan Kebangkitan Yesus</vt:lpstr>
      <vt:lpstr>Sengsara, Wafat Dan Kebangkitan Yesus</vt:lpstr>
      <vt:lpstr>Sengsara, Wafat Dan Kebangkitan Yesus</vt:lpstr>
      <vt:lpstr>Kebangkitan Yesus</vt:lpstr>
      <vt:lpstr>Kebangkitan Yesus</vt:lpstr>
      <vt:lpstr>Kebangkitan Yesus</vt:lpstr>
      <vt:lpstr>Makna kebangkitan Yesus bagi kita</vt:lpstr>
      <vt:lpstr>ALLAH TRITUNGGAL</vt:lpstr>
      <vt:lpstr>Apa sebenarnya Kerajaan Allah itu?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155</cp:revision>
  <dcterms:created xsi:type="dcterms:W3CDTF">2021-09-26T13:26:42Z</dcterms:created>
  <dcterms:modified xsi:type="dcterms:W3CDTF">2021-11-08T10:32:53Z</dcterms:modified>
</cp:coreProperties>
</file>