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9" r:id="rId2"/>
    <p:sldId id="265" r:id="rId3"/>
    <p:sldId id="312" r:id="rId4"/>
    <p:sldId id="311" r:id="rId5"/>
    <p:sldId id="290" r:id="rId6"/>
    <p:sldId id="270" r:id="rId7"/>
    <p:sldId id="268" r:id="rId8"/>
    <p:sldId id="271" r:id="rId9"/>
    <p:sldId id="266" r:id="rId10"/>
    <p:sldId id="291" r:id="rId11"/>
    <p:sldId id="292" r:id="rId12"/>
    <p:sldId id="293" r:id="rId13"/>
    <p:sldId id="310" r:id="rId14"/>
    <p:sldId id="294" r:id="rId15"/>
    <p:sldId id="295" r:id="rId16"/>
    <p:sldId id="299" r:id="rId17"/>
    <p:sldId id="300" r:id="rId18"/>
    <p:sldId id="301" r:id="rId19"/>
    <p:sldId id="303" r:id="rId20"/>
    <p:sldId id="302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5CECA-243A-4D36-B5E4-DDBDD2B49083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D250F-E083-4463-8F77-4F999DFDB5A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21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77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61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60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8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710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7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90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2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23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1E59-9166-4C8A-ACD8-77733160E804}" type="datetimeFigureOut">
              <a:rPr lang="en-ID" smtClean="0"/>
              <a:t>03/01/2022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26F-958A-4D5D-B866-CEAB12AFFD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1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398" y="1052736"/>
            <a:ext cx="7772400" cy="86652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Agama Kristen/</a:t>
            </a:r>
            <a:r>
              <a:rPr lang="en-US" sz="3600" b="1" dirty="0" err="1" smtClean="0"/>
              <a:t>Katholik</a:t>
            </a:r>
            <a:endParaRPr lang="en-ID" sz="36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2005484"/>
            <a:ext cx="7772400" cy="148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Pertemuan</a:t>
            </a:r>
            <a:r>
              <a:rPr lang="en-US" sz="3200" b="1" dirty="0" smtClean="0"/>
              <a:t> </a:t>
            </a:r>
            <a:r>
              <a:rPr lang="en-US" sz="3200" b="1" smtClean="0"/>
              <a:t>– 13, </a:t>
            </a:r>
            <a:endParaRPr lang="en-US" sz="3200" b="1" dirty="0" smtClean="0"/>
          </a:p>
          <a:p>
            <a:r>
              <a:rPr lang="en-US" sz="3200" b="1" dirty="0" err="1"/>
              <a:t>Masalah</a:t>
            </a:r>
            <a:r>
              <a:rPr lang="en-US" sz="3200" b="1" dirty="0"/>
              <a:t> </a:t>
            </a:r>
            <a:r>
              <a:rPr lang="en-US" sz="3200" b="1" dirty="0" err="1"/>
              <a:t>Seks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Seksualitas</a:t>
            </a:r>
            <a:r>
              <a:rPr lang="en-US" sz="3200" b="1" dirty="0"/>
              <a:t> yang </a:t>
            </a:r>
            <a:r>
              <a:rPr lang="en-US" sz="3200" b="1" dirty="0" err="1"/>
              <a:t>ada</a:t>
            </a:r>
            <a:r>
              <a:rPr lang="en-US" sz="3200" b="1" dirty="0"/>
              <a:t> di </a:t>
            </a:r>
            <a:r>
              <a:rPr lang="en-US" sz="3200" b="1" dirty="0" err="1"/>
              <a:t>Masyarakat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03645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Tantangan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/>
              <a:t>Perkawinan</a:t>
            </a:r>
            <a:r>
              <a:rPr lang="en-US" sz="2800" b="1" dirty="0" err="1" smtClean="0"/>
              <a:t>syarakat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468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</a:t>
            </a:r>
            <a:r>
              <a:rPr lang="en-US" sz="3800" b="1" dirty="0"/>
              <a:t>. </a:t>
            </a:r>
            <a:r>
              <a:rPr lang="en-US" sz="3800" b="1" dirty="0" err="1"/>
              <a:t>Peselingkuhan</a:t>
            </a:r>
            <a:r>
              <a:rPr lang="en-US" sz="3800" b="1" dirty="0"/>
              <a:t> </a:t>
            </a:r>
            <a:r>
              <a:rPr lang="en-US" sz="3800" b="1" dirty="0" err="1"/>
              <a:t>atau</a:t>
            </a:r>
            <a:r>
              <a:rPr lang="en-US" sz="3800" b="1" dirty="0"/>
              <a:t> </a:t>
            </a:r>
            <a:r>
              <a:rPr lang="en-US" sz="3800" b="1" dirty="0" err="1"/>
              <a:t>perzinahan</a:t>
            </a:r>
            <a:endParaRPr lang="en-ID" sz="3800" b="1" dirty="0"/>
          </a:p>
          <a:p>
            <a:r>
              <a:rPr lang="en-US" dirty="0">
                <a:latin typeface="Arial Narrow" pitchFamily="34" charset="0"/>
              </a:rPr>
              <a:t>Ada  </a:t>
            </a:r>
            <a:r>
              <a:rPr lang="en-US" dirty="0" err="1">
                <a:latin typeface="Arial Narrow" pitchFamily="34" charset="0"/>
              </a:rPr>
              <a:t>berbagai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faktor</a:t>
            </a:r>
            <a:r>
              <a:rPr lang="en-US" dirty="0">
                <a:latin typeface="Arial Narrow" pitchFamily="34" charset="0"/>
              </a:rPr>
              <a:t>  yang  </a:t>
            </a:r>
            <a:r>
              <a:rPr lang="en-US" dirty="0" err="1" smtClean="0">
                <a:latin typeface="Arial Narrow" pitchFamily="34" charset="0"/>
              </a:rPr>
              <a:t>menyebabkan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melakukan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hubungan</a:t>
            </a:r>
            <a:r>
              <a:rPr lang="en-ID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seksual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jangka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waktu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tertentu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Barangkali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karena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urusan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tugas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urusan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persalinan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minggu-minggu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pertama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sesudah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persalinan</a:t>
            </a:r>
            <a:r>
              <a:rPr lang="en-US" dirty="0">
                <a:latin typeface="Arial Narrow" pitchFamily="34" charset="0"/>
              </a:rPr>
              <a:t>,  </a:t>
            </a:r>
            <a:r>
              <a:rPr lang="en-US" dirty="0" err="1">
                <a:latin typeface="Arial Narrow" pitchFamily="34" charset="0"/>
              </a:rPr>
              <a:t>dll</a:t>
            </a:r>
            <a:r>
              <a:rPr lang="en-US" dirty="0">
                <a:latin typeface="Arial Narrow" pitchFamily="34" charset="0"/>
              </a:rPr>
              <a:t>.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situasi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salah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satu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dari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pasangan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tergoda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menyeleweng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perkawinannya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segala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kewajibannya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kepuasan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wanita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laki-laki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lain. </a:t>
            </a:r>
            <a:r>
              <a:rPr lang="en-US" dirty="0" err="1">
                <a:latin typeface="Arial Narrow" pitchFamily="34" charset="0"/>
              </a:rPr>
              <a:t>Terjadinya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perselingkuhan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merongrong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melanggar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kesucian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mendatangkan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penderitaan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anggota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keluarga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termasuk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pihak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melakukan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perselingkuhan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.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sangat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tegas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menilai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perzinahan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tetapi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Gereja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pernah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menginginkan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perceraian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Solusi</a:t>
            </a:r>
            <a:r>
              <a:rPr lang="en-US" dirty="0">
                <a:latin typeface="Arial Narrow" pitchFamily="34" charset="0"/>
              </a:rPr>
              <a:t>  yang </a:t>
            </a:r>
            <a:r>
              <a:rPr lang="en-US" dirty="0" err="1">
                <a:latin typeface="Arial Narrow" pitchFamily="34" charset="0"/>
              </a:rPr>
              <a:t>wajar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pasangan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bertobat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saling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mengampuni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memperbaharui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lagi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cinta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yang </a:t>
            </a:r>
            <a:r>
              <a:rPr lang="en-US" dirty="0" err="1" smtClean="0">
                <a:latin typeface="Arial Narrow" pitchFamily="34" charset="0"/>
              </a:rPr>
              <a:t>ikhlas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demi </a:t>
            </a:r>
            <a:r>
              <a:rPr lang="en-US" dirty="0" err="1">
                <a:latin typeface="Arial Narrow" pitchFamily="34" charset="0"/>
              </a:rPr>
              <a:t>kebahagian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seluruh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keluarg</a:t>
            </a:r>
            <a:r>
              <a:rPr lang="en-US" dirty="0" err="1"/>
              <a:t>a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01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Tantangan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/>
              <a:t>Perkawinan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836712"/>
            <a:ext cx="8352928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/>
              <a:t>e. </a:t>
            </a:r>
            <a:r>
              <a:rPr lang="en-US" sz="4000" b="1" dirty="0" err="1"/>
              <a:t>Kemandulan</a:t>
            </a:r>
            <a:endParaRPr lang="en-ID" sz="4000" b="1" dirty="0"/>
          </a:p>
          <a:p>
            <a:r>
              <a:rPr lang="en-US" sz="3800" dirty="0" err="1">
                <a:latin typeface="Arial Narrow" pitchFamily="34" charset="0"/>
              </a:rPr>
              <a:t>Banyak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masalah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terjadi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hidup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perkawin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>
                <a:latin typeface="Arial Narrow" pitchFamily="34" charset="0"/>
              </a:rPr>
              <a:t>n. Salah </a:t>
            </a:r>
            <a:r>
              <a:rPr lang="en-US" sz="3800" dirty="0" err="1">
                <a:latin typeface="Arial Narrow" pitchFamily="34" charset="0"/>
              </a:rPr>
              <a:t>satunya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adalah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kemandulan</a:t>
            </a:r>
            <a:r>
              <a:rPr lang="en-US" sz="3800" dirty="0">
                <a:latin typeface="Arial Narrow" pitchFamily="34" charset="0"/>
              </a:rPr>
              <a:t>. Hal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serigkali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menimbulkan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krisis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bagi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pasangan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suami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isteri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karena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seringkali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saling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menyalahkan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pasangannya</a:t>
            </a:r>
            <a:r>
              <a:rPr lang="en-US" sz="3800" dirty="0" smtClean="0">
                <a:latin typeface="Arial Narrow" pitchFamily="34" charset="0"/>
              </a:rPr>
              <a:t>. </a:t>
            </a:r>
            <a:r>
              <a:rPr lang="en-US" sz="3800" dirty="0" err="1" smtClean="0">
                <a:latin typeface="Arial Narrow" pitchFamily="34" charset="0"/>
              </a:rPr>
              <a:t>Apabila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pasangan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tersebut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bijaksana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dalam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menghadapi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masalah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ini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 smtClean="0">
                <a:latin typeface="Arial Narrow" pitchFamily="34" charset="0"/>
              </a:rPr>
              <a:t>maka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menyebabkan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hancurnya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perkawinan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tersebut</a:t>
            </a:r>
            <a:r>
              <a:rPr lang="en-US" sz="3800" dirty="0">
                <a:latin typeface="Arial Narrow" pitchFamily="34" charset="0"/>
              </a:rPr>
              <a:t>. </a:t>
            </a:r>
            <a:endParaRPr lang="en-US" sz="3800" dirty="0" smtClean="0">
              <a:latin typeface="Arial Narrow" pitchFamily="34" charset="0"/>
            </a:endParaRPr>
          </a:p>
          <a:p>
            <a:r>
              <a:rPr lang="en-US" sz="3800" dirty="0" err="1" smtClean="0">
                <a:latin typeface="Arial Narrow" pitchFamily="34" charset="0"/>
              </a:rPr>
              <a:t>Karena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itu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bila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satu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pasangan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suami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isteri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mengalami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kemandulan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diharapkan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mereka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berhenti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untuk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saling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mencintai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dan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menerima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kekurangan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pasangannya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Setiap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pasangan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suami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isteri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katolik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harus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tetap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menyadari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bahwa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meskipun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perkawinan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tersebut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</a:t>
            </a:r>
            <a:r>
              <a:rPr lang="en-US" sz="3800" dirty="0">
                <a:latin typeface="Arial Narrow" pitchFamily="34" charset="0"/>
              </a:rPr>
              <a:t>  </a:t>
            </a:r>
            <a:r>
              <a:rPr lang="en-US" sz="3800" dirty="0" err="1">
                <a:latin typeface="Arial Narrow" pitchFamily="34" charset="0"/>
              </a:rPr>
              <a:t>menghasilkan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keturunan</a:t>
            </a:r>
            <a:r>
              <a:rPr lang="en-US" sz="3800" dirty="0">
                <a:latin typeface="Arial Narrow" pitchFamily="34" charset="0"/>
              </a:rPr>
              <a:t>, </a:t>
            </a:r>
            <a:r>
              <a:rPr lang="en-US" sz="3800" dirty="0" err="1">
                <a:latin typeface="Arial Narrow" pitchFamily="34" charset="0"/>
              </a:rPr>
              <a:t>namun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hakekat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 smtClean="0">
                <a:latin typeface="Arial Narrow" pitchFamily="34" charset="0"/>
              </a:rPr>
              <a:t>perkawinan</a:t>
            </a:r>
            <a:r>
              <a:rPr lang="en-US" sz="3800" dirty="0" smtClean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tersebut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tidaklah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berkurang</a:t>
            </a:r>
            <a:r>
              <a:rPr lang="en-US" sz="3800" dirty="0">
                <a:latin typeface="Arial Narrow" pitchFamily="34" charset="0"/>
              </a:rPr>
              <a:t>. </a:t>
            </a:r>
            <a:r>
              <a:rPr lang="en-US" sz="3800" dirty="0" err="1">
                <a:latin typeface="Arial Narrow" pitchFamily="34" charset="0"/>
              </a:rPr>
              <a:t>Perkawinan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tersebut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tetap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memiliki</a:t>
            </a:r>
            <a:r>
              <a:rPr lang="en-US" sz="3800" dirty="0">
                <a:latin typeface="Arial Narrow" pitchFamily="34" charset="0"/>
              </a:rPr>
              <a:t> </a:t>
            </a:r>
            <a:r>
              <a:rPr lang="en-US" sz="3800" dirty="0" err="1">
                <a:latin typeface="Arial Narrow" pitchFamily="34" charset="0"/>
              </a:rPr>
              <a:t>arti</a:t>
            </a:r>
            <a:r>
              <a:rPr lang="en-US" sz="3800" dirty="0">
                <a:latin typeface="Arial Narrow" pitchFamily="34" charset="0"/>
              </a:rPr>
              <a:t> yang </a:t>
            </a:r>
            <a:r>
              <a:rPr lang="en-US" sz="3800" dirty="0" err="1">
                <a:latin typeface="Arial Narrow" pitchFamily="34" charset="0"/>
              </a:rPr>
              <a:t>dalam</a:t>
            </a:r>
            <a:r>
              <a:rPr lang="en-US" sz="3800" dirty="0" smtClean="0">
                <a:latin typeface="Arial Narrow" pitchFamily="34" charset="0"/>
              </a:rPr>
              <a:t>.</a:t>
            </a:r>
            <a:endParaRPr lang="en-ID" sz="3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7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8922"/>
            <a:ext cx="8229600" cy="1107830"/>
          </a:xfrm>
        </p:spPr>
        <p:txBody>
          <a:bodyPr>
            <a:normAutofit/>
          </a:bodyPr>
          <a:lstStyle/>
          <a:p>
            <a:r>
              <a:rPr lang="en-US" sz="2600" b="1" dirty="0" err="1">
                <a:latin typeface="Arial Narrow" pitchFamily="34" charset="0"/>
              </a:rPr>
              <a:t>Keluhuran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Seks</a:t>
            </a:r>
            <a:r>
              <a:rPr lang="en-US" sz="2600" b="1" dirty="0">
                <a:latin typeface="Arial Narrow" pitchFamily="34" charset="0"/>
              </a:rPr>
              <a:t>, </a:t>
            </a:r>
            <a:r>
              <a:rPr lang="en-US" sz="2600" b="1" dirty="0" err="1">
                <a:latin typeface="Arial Narrow" pitchFamily="34" charset="0"/>
              </a:rPr>
              <a:t>Seksualitas,Perkawinan</a:t>
            </a:r>
            <a:r>
              <a:rPr lang="en-US" sz="2600" b="1" dirty="0">
                <a:latin typeface="Arial Narrow" pitchFamily="34" charset="0"/>
              </a:rPr>
              <a:t>, </a:t>
            </a:r>
            <a:r>
              <a:rPr lang="en-US" sz="2600" b="1" dirty="0" err="1">
                <a:latin typeface="Arial Narrow" pitchFamily="34" charset="0"/>
              </a:rPr>
              <a:t>Hidup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Berkeluarga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Menurut</a:t>
            </a:r>
            <a:r>
              <a:rPr lang="en-US" sz="2600" b="1" dirty="0">
                <a:latin typeface="Arial Narrow" pitchFamily="34" charset="0"/>
              </a:rPr>
              <a:t>  </a:t>
            </a:r>
            <a:r>
              <a:rPr lang="en-US" sz="2600" b="1" dirty="0" err="1">
                <a:latin typeface="Arial Narrow" pitchFamily="34" charset="0"/>
              </a:rPr>
              <a:t>Kitab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Suci</a:t>
            </a:r>
            <a:r>
              <a:rPr lang="en-US" sz="2600" b="1" dirty="0">
                <a:latin typeface="Arial Narrow" pitchFamily="34" charset="0"/>
              </a:rPr>
              <a:t>  </a:t>
            </a:r>
            <a:r>
              <a:rPr lang="en-US" sz="2600" b="1" dirty="0" err="1" smtClean="0">
                <a:latin typeface="Arial Narrow" pitchFamily="34" charset="0"/>
              </a:rPr>
              <a:t>dan</a:t>
            </a:r>
            <a:r>
              <a:rPr lang="en-US" sz="2600" b="1" dirty="0" smtClean="0">
                <a:latin typeface="Arial Narrow" pitchFamily="34" charset="0"/>
              </a:rPr>
              <a:t> </a:t>
            </a:r>
            <a:r>
              <a:rPr lang="en-US" sz="2600" b="1" dirty="0" err="1" smtClean="0">
                <a:latin typeface="Arial Narrow" pitchFamily="34" charset="0"/>
              </a:rPr>
              <a:t>Ajaran</a:t>
            </a:r>
            <a:r>
              <a:rPr lang="en-US" sz="2600" b="1" dirty="0" smtClean="0">
                <a:latin typeface="Arial Narrow" pitchFamily="34" charset="0"/>
              </a:rPr>
              <a:t> </a:t>
            </a:r>
            <a:r>
              <a:rPr lang="en-US" sz="2600" b="1" dirty="0" err="1" smtClean="0">
                <a:latin typeface="Arial Narrow" pitchFamily="34" charset="0"/>
              </a:rPr>
              <a:t>Gereja</a:t>
            </a:r>
            <a:endParaRPr lang="en-ID" sz="26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241376"/>
            <a:ext cx="8424936" cy="4995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 Narrow" pitchFamily="34" charset="0"/>
              </a:rPr>
              <a:t>a</a:t>
            </a:r>
            <a:r>
              <a:rPr lang="en-US" sz="2400" b="1" dirty="0">
                <a:latin typeface="Arial Narrow" pitchFamily="34" charset="0"/>
              </a:rPr>
              <a:t>.   </a:t>
            </a:r>
            <a:r>
              <a:rPr lang="en-US" sz="2400" b="1" dirty="0" err="1">
                <a:latin typeface="Arial Narrow" pitchFamily="34" charset="0"/>
              </a:rPr>
              <a:t>Kitab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Suci</a:t>
            </a:r>
            <a:endParaRPr lang="en-ID" sz="2400" dirty="0">
              <a:latin typeface="Arial Narrow" pitchFamily="34" charset="0"/>
            </a:endParaRPr>
          </a:p>
          <a:p>
            <a:r>
              <a:rPr lang="en-US" sz="2000" dirty="0" err="1">
                <a:latin typeface="Arial Narrow" pitchFamily="34" charset="0"/>
              </a:rPr>
              <a:t>Kesetiaan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perkawinan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bertujuan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melindungi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yang </a:t>
            </a:r>
            <a:r>
              <a:rPr lang="en-US" sz="2000" dirty="0" err="1" smtClean="0">
                <a:latin typeface="Arial Narrow" pitchFamily="34" charset="0"/>
              </a:rPr>
              <a:t>sah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(</a:t>
            </a:r>
            <a:r>
              <a:rPr lang="en-US" sz="2000" dirty="0" err="1" smtClean="0">
                <a:latin typeface="Arial Narrow" pitchFamily="34" charset="0"/>
              </a:rPr>
              <a:t>bdk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Kel</a:t>
            </a:r>
            <a:r>
              <a:rPr lang="en-US" sz="2000" dirty="0">
                <a:latin typeface="Arial Narrow" pitchFamily="34" charset="0"/>
              </a:rPr>
              <a:t> 20:14; </a:t>
            </a:r>
            <a:r>
              <a:rPr lang="en-US" sz="2000" dirty="0" err="1">
                <a:latin typeface="Arial Narrow" pitchFamily="34" charset="0"/>
              </a:rPr>
              <a:t>Ul</a:t>
            </a:r>
            <a:r>
              <a:rPr lang="en-US" sz="2000" dirty="0">
                <a:latin typeface="Arial Narrow" pitchFamily="34" charset="0"/>
              </a:rPr>
              <a:t> 5: 18; Mat 5:27. 31-32).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smtClean="0">
                <a:latin typeface="Arial Narrow" pitchFamily="34" charset="0"/>
              </a:rPr>
              <a:t>Dan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sepuluh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perintah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Allah </a:t>
            </a:r>
            <a:r>
              <a:rPr lang="en-US" sz="2000" dirty="0" err="1" smtClean="0">
                <a:latin typeface="Arial Narrow" pitchFamily="34" charset="0"/>
              </a:rPr>
              <a:t>ditegaskan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ajaran</a:t>
            </a:r>
            <a:r>
              <a:rPr lang="en-US" sz="2000" dirty="0">
                <a:latin typeface="Arial Narrow" pitchFamily="34" charset="0"/>
              </a:rPr>
              <a:t>  ”</a:t>
            </a:r>
            <a:r>
              <a:rPr lang="en-US" sz="2000" dirty="0" err="1">
                <a:latin typeface="Arial Narrow" pitchFamily="34" charset="0"/>
              </a:rPr>
              <a:t>jangan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berzinah</a:t>
            </a:r>
            <a:r>
              <a:rPr lang="en-US" sz="2000" dirty="0">
                <a:latin typeface="Arial Narrow" pitchFamily="34" charset="0"/>
              </a:rPr>
              <a:t>”. 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Pandangan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>
                <a:latin typeface="Arial Narrow" pitchFamily="34" charset="0"/>
              </a:rPr>
              <a:t>Israel  </a:t>
            </a:r>
            <a:r>
              <a:rPr lang="en-US" sz="2000" dirty="0" err="1">
                <a:latin typeface="Arial Narrow" pitchFamily="34" charset="0"/>
              </a:rPr>
              <a:t>kuno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tentang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berzinah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adalah</a:t>
            </a:r>
            <a:r>
              <a:rPr lang="en-ID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”</a:t>
            </a:r>
            <a:r>
              <a:rPr lang="en-US" sz="2000" dirty="0" err="1" smtClean="0">
                <a:latin typeface="Arial Narrow" pitchFamily="34" charset="0"/>
              </a:rPr>
              <a:t>apabila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seorang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kedapatan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tidur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seorang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perempuan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bersuami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maka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keduanya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harus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dibunuh</a:t>
            </a:r>
            <a:r>
              <a:rPr lang="en-US" sz="2000" dirty="0">
                <a:latin typeface="Arial Narrow" pitchFamily="34" charset="0"/>
              </a:rPr>
              <a:t>:   </a:t>
            </a:r>
            <a:r>
              <a:rPr lang="en-US" sz="2000" dirty="0" err="1">
                <a:latin typeface="Arial Narrow" pitchFamily="34" charset="0"/>
              </a:rPr>
              <a:t>laki-laki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smtClean="0">
                <a:latin typeface="Arial Narrow" pitchFamily="34" charset="0"/>
              </a:rPr>
              <a:t>yang </a:t>
            </a:r>
            <a:r>
              <a:rPr lang="en-US" sz="2000" dirty="0" err="1" smtClean="0">
                <a:latin typeface="Arial Narrow" pitchFamily="34" charset="0"/>
              </a:rPr>
              <a:t>tidur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perempuan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itu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juga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perempuan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”. 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Larangan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perzinahan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itu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melindungi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tata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sosial</a:t>
            </a:r>
            <a:r>
              <a:rPr lang="en-US" sz="2000" dirty="0">
                <a:latin typeface="Arial Narrow" pitchFamily="34" charset="0"/>
              </a:rPr>
              <a:t>.  </a:t>
            </a:r>
            <a:r>
              <a:rPr lang="en-US" sz="2000" dirty="0" err="1">
                <a:latin typeface="Arial Narrow" pitchFamily="34" charset="0"/>
              </a:rPr>
              <a:t>Pandangan</a:t>
            </a:r>
            <a:r>
              <a:rPr lang="en-US" sz="2000" dirty="0">
                <a:latin typeface="Arial Narrow" pitchFamily="34" charset="0"/>
              </a:rPr>
              <a:t>  Israel </a:t>
            </a:r>
            <a:r>
              <a:rPr lang="en-US" sz="2000" dirty="0" err="1">
                <a:latin typeface="Arial Narrow" pitchFamily="34" charset="0"/>
              </a:rPr>
              <a:t>tentang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seksualitas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sangat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duniawi</a:t>
            </a:r>
            <a:r>
              <a:rPr lang="en-US" sz="2000" dirty="0" smtClean="0">
                <a:latin typeface="Arial Narrow" pitchFamily="34" charset="0"/>
              </a:rPr>
              <a:t>.</a:t>
            </a:r>
          </a:p>
          <a:p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Perjanjian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Baru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kesetiaan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perkawinan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menjadi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pokok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perhatian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Wejangan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Yesus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mengenai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perkawinan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menegaskan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kembali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sifat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ciri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terceraikan</a:t>
            </a:r>
            <a:r>
              <a:rPr lang="en-US" sz="2000" dirty="0">
                <a:latin typeface="Arial Narrow" pitchFamily="34" charset="0"/>
              </a:rPr>
              <a:t>.  </a:t>
            </a:r>
            <a:r>
              <a:rPr lang="en-US" sz="2000" dirty="0" err="1" smtClean="0">
                <a:latin typeface="Arial Narrow" pitchFamily="34" charset="0"/>
              </a:rPr>
              <a:t>Yesus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mengingatkan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soal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menjaga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kesetiaan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menganjurkan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membina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bersama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sedemikian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sama</a:t>
            </a:r>
            <a:r>
              <a:rPr lang="en-US" sz="2000" dirty="0">
                <a:latin typeface="Arial Narrow" pitchFamily="34" charset="0"/>
              </a:rPr>
              <a:t> lain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merongong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orang  lain.</a:t>
            </a:r>
            <a:endParaRPr lang="en-US" sz="2000" dirty="0" smtClean="0">
              <a:latin typeface="Arial Narrow" pitchFamily="34" charset="0"/>
            </a:endParaRPr>
          </a:p>
          <a:p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600" b="1" dirty="0" err="1">
                <a:latin typeface="Arial Narrow" pitchFamily="34" charset="0"/>
              </a:rPr>
              <a:t>Keluhuran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Seks</a:t>
            </a:r>
            <a:r>
              <a:rPr lang="en-US" sz="2600" b="1" dirty="0">
                <a:latin typeface="Arial Narrow" pitchFamily="34" charset="0"/>
              </a:rPr>
              <a:t>, </a:t>
            </a:r>
            <a:r>
              <a:rPr lang="en-US" sz="2600" b="1" dirty="0" err="1">
                <a:latin typeface="Arial Narrow" pitchFamily="34" charset="0"/>
              </a:rPr>
              <a:t>Seksualitas,Perkawinan</a:t>
            </a:r>
            <a:r>
              <a:rPr lang="en-US" sz="2600" b="1" dirty="0">
                <a:latin typeface="Arial Narrow" pitchFamily="34" charset="0"/>
              </a:rPr>
              <a:t>, </a:t>
            </a:r>
            <a:r>
              <a:rPr lang="en-US" sz="2600" b="1" dirty="0" err="1">
                <a:latin typeface="Arial Narrow" pitchFamily="34" charset="0"/>
              </a:rPr>
              <a:t>Hidup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Berkeluarga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Menurut</a:t>
            </a:r>
            <a:r>
              <a:rPr lang="en-US" sz="2600" b="1" dirty="0">
                <a:latin typeface="Arial Narrow" pitchFamily="34" charset="0"/>
              </a:rPr>
              <a:t>  </a:t>
            </a:r>
            <a:r>
              <a:rPr lang="en-US" sz="2600" b="1" dirty="0" err="1">
                <a:latin typeface="Arial Narrow" pitchFamily="34" charset="0"/>
              </a:rPr>
              <a:t>Kitab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Suci</a:t>
            </a:r>
            <a:r>
              <a:rPr lang="en-US" sz="2600" b="1" dirty="0">
                <a:latin typeface="Arial Narrow" pitchFamily="34" charset="0"/>
              </a:rPr>
              <a:t>  </a:t>
            </a:r>
            <a:r>
              <a:rPr lang="en-US" sz="2600" b="1" dirty="0" err="1">
                <a:latin typeface="Arial Narrow" pitchFamily="34" charset="0"/>
              </a:rPr>
              <a:t>dan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Ajaran</a:t>
            </a:r>
            <a:r>
              <a:rPr lang="en-US" sz="2600" b="1" dirty="0">
                <a:latin typeface="Arial Narrow" pitchFamily="34" charset="0"/>
              </a:rPr>
              <a:t> </a:t>
            </a:r>
            <a:r>
              <a:rPr lang="en-US" sz="2600" b="1" dirty="0" err="1">
                <a:latin typeface="Arial Narrow" pitchFamily="34" charset="0"/>
              </a:rPr>
              <a:t>Gereja</a:t>
            </a:r>
            <a:endParaRPr lang="en-ID" sz="26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84576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Arial Narrow" pitchFamily="34" charset="0"/>
              </a:rPr>
              <a:t>Dalam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Mrk</a:t>
            </a:r>
            <a:r>
              <a:rPr lang="en-US" sz="1800" dirty="0">
                <a:latin typeface="Arial Narrow" pitchFamily="34" charset="0"/>
              </a:rPr>
              <a:t> 10:1 -12, </a:t>
            </a:r>
            <a:r>
              <a:rPr lang="en-US" sz="1800" dirty="0" err="1">
                <a:latin typeface="Arial Narrow" pitchFamily="34" charset="0"/>
              </a:rPr>
              <a:t>Yesus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ditanya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murid-murid-Nya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mengenai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perceraian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smtClean="0">
                <a:latin typeface="Arial Narrow" pitchFamily="34" charset="0"/>
              </a:rPr>
              <a:t>Dan </a:t>
            </a:r>
            <a:r>
              <a:rPr lang="en-US" sz="1800" dirty="0" err="1" smtClean="0">
                <a:latin typeface="Arial Narrow" pitchFamily="34" charset="0"/>
              </a:rPr>
              <a:t>Yesus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mengatakan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bahwa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cerai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sama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zinah</a:t>
            </a:r>
            <a:r>
              <a:rPr lang="en-US" sz="1800" dirty="0" smtClean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Setiap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orang yang </a:t>
            </a:r>
            <a:r>
              <a:rPr lang="en-US" sz="1800" dirty="0" err="1" smtClean="0">
                <a:latin typeface="Arial Narrow" pitchFamily="34" charset="0"/>
              </a:rPr>
              <a:t>menceraikan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isterinya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membuatnya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berzinah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dan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setiap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orang yang </a:t>
            </a:r>
            <a:r>
              <a:rPr lang="en-US" sz="1800" dirty="0" err="1" smtClean="0">
                <a:latin typeface="Arial Narrow" pitchFamily="34" charset="0"/>
              </a:rPr>
              <a:t>kawin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perempuan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smtClean="0">
                <a:latin typeface="Arial Narrow" pitchFamily="34" charset="0"/>
              </a:rPr>
              <a:t>yang  </a:t>
            </a:r>
            <a:r>
              <a:rPr lang="en-US" sz="1800" dirty="0" err="1">
                <a:latin typeface="Arial Narrow" pitchFamily="34" charset="0"/>
              </a:rPr>
              <a:t>diceraikan</a:t>
            </a:r>
            <a:r>
              <a:rPr lang="en-US" sz="1800" dirty="0">
                <a:latin typeface="Arial Narrow" pitchFamily="34" charset="0"/>
              </a:rPr>
              <a:t>,  </a:t>
            </a:r>
            <a:r>
              <a:rPr lang="en-US" sz="1800" dirty="0" err="1">
                <a:latin typeface="Arial Narrow" pitchFamily="34" charset="0"/>
              </a:rPr>
              <a:t>berbuat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zinah</a:t>
            </a:r>
            <a:r>
              <a:rPr lang="en-US" sz="1800" dirty="0" smtClean="0">
                <a:latin typeface="Arial Narrow" pitchFamily="34" charset="0"/>
              </a:rPr>
              <a:t>. </a:t>
            </a:r>
          </a:p>
          <a:p>
            <a:r>
              <a:rPr lang="en-US" sz="1800" dirty="0" err="1" smtClean="0">
                <a:latin typeface="Arial Narrow" pitchFamily="34" charset="0"/>
              </a:rPr>
              <a:t>Ketika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bersoal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jawab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orang </a:t>
            </a:r>
            <a:r>
              <a:rPr lang="en-US" sz="1800" dirty="0" err="1">
                <a:latin typeface="Arial Narrow" pitchFamily="34" charset="0"/>
              </a:rPr>
              <a:t>Farisi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mengenai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kehendak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sendiri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 smtClean="0">
                <a:latin typeface="Arial Narrow" pitchFamily="34" charset="0"/>
              </a:rPr>
              <a:t>mengi-nginkan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perkawinan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>
                <a:latin typeface="Arial Narrow" pitchFamily="34" charset="0"/>
              </a:rPr>
              <a:t>yang </a:t>
            </a:r>
            <a:r>
              <a:rPr lang="en-US" sz="1800" dirty="0" err="1">
                <a:latin typeface="Arial Narrow" pitchFamily="34" charset="0"/>
              </a:rPr>
              <a:t>setia,Yesus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mengatakan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bahwa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apa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disatukan</a:t>
            </a:r>
            <a:r>
              <a:rPr lang="en-US" sz="1800" dirty="0">
                <a:latin typeface="Arial Narrow" pitchFamily="34" charset="0"/>
              </a:rPr>
              <a:t> Allah,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boleh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diceraikan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manusia</a:t>
            </a:r>
            <a:r>
              <a:rPr lang="en-US" sz="1800" dirty="0">
                <a:latin typeface="Arial Narrow" pitchFamily="34" charset="0"/>
              </a:rPr>
              <a:t>. 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hal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ini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Yesus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mau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menegaskan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kembali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maksud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tradisi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bangsa</a:t>
            </a:r>
            <a:r>
              <a:rPr lang="en-US" sz="1800" dirty="0">
                <a:latin typeface="Arial Narrow" pitchFamily="34" charset="0"/>
              </a:rPr>
              <a:t> Israel </a:t>
            </a:r>
            <a:r>
              <a:rPr lang="en-US" sz="1800" dirty="0" err="1">
                <a:latin typeface="Arial Narrow" pitchFamily="34" charset="0"/>
              </a:rPr>
              <a:t>mengenai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perceraian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yaitu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bukan</a:t>
            </a:r>
            <a:r>
              <a:rPr lang="en-US" sz="1800" dirty="0">
                <a:latin typeface="Arial Narrow" pitchFamily="34" charset="0"/>
              </a:rPr>
              <a:t> Musa yang </a:t>
            </a:r>
            <a:r>
              <a:rPr lang="en-US" sz="1800" dirty="0" err="1">
                <a:latin typeface="Arial Narrow" pitchFamily="34" charset="0"/>
              </a:rPr>
              <a:t>menyuruh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membe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surat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cerai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namun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karena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ketegaran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hati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bangsa</a:t>
            </a:r>
            <a:r>
              <a:rPr lang="en-US" sz="1800" dirty="0">
                <a:latin typeface="Arial Narrow" pitchFamily="34" charset="0"/>
              </a:rPr>
              <a:t> Israel  yang </a:t>
            </a:r>
            <a:r>
              <a:rPr lang="en-US" sz="1800" dirty="0" err="1">
                <a:latin typeface="Arial Narrow" pitchFamily="34" charset="0"/>
              </a:rPr>
              <a:t>menginginkan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demikian</a:t>
            </a:r>
            <a:r>
              <a:rPr lang="en-US" sz="1800" dirty="0">
                <a:latin typeface="Arial Narrow" pitchFamily="34" charset="0"/>
              </a:rPr>
              <a:t>. </a:t>
            </a:r>
            <a:endParaRPr lang="en-US" sz="1800" dirty="0" smtClean="0">
              <a:latin typeface="Arial Narrow" pitchFamily="34" charset="0"/>
            </a:endParaRPr>
          </a:p>
          <a:p>
            <a:r>
              <a:rPr lang="en-US" sz="1800" dirty="0" err="1" smtClean="0">
                <a:latin typeface="Arial Narrow" pitchFamily="34" charset="0"/>
              </a:rPr>
              <a:t>Pokok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ajaran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Perjanjian</a:t>
            </a:r>
            <a:r>
              <a:rPr lang="en-US" sz="1800" dirty="0">
                <a:latin typeface="Arial Narrow" pitchFamily="34" charset="0"/>
              </a:rPr>
              <a:t> Lama </a:t>
            </a:r>
            <a:r>
              <a:rPr lang="en-US" sz="1800" dirty="0" err="1">
                <a:latin typeface="Arial Narrow" pitchFamily="34" charset="0"/>
              </a:rPr>
              <a:t>adalah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kesatuan</a:t>
            </a:r>
            <a:r>
              <a:rPr lang="en-US" sz="1800" dirty="0">
                <a:latin typeface="Arial Narrow" pitchFamily="34" charset="0"/>
              </a:rPr>
              <a:t> yang </a:t>
            </a:r>
            <a:r>
              <a:rPr lang="en-US" sz="1800" dirty="0" err="1">
                <a:latin typeface="Arial Narrow" pitchFamily="34" charset="0"/>
              </a:rPr>
              <a:t>diinginkan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sebagaimana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setia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dengan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umat-Nya</a:t>
            </a:r>
            <a:r>
              <a:rPr lang="en-US" sz="1800" dirty="0">
                <a:latin typeface="Arial Narrow" pitchFamily="34" charset="0"/>
              </a:rPr>
              <a:t>. </a:t>
            </a:r>
            <a:r>
              <a:rPr lang="en-US" sz="1800" dirty="0" err="1">
                <a:latin typeface="Arial Narrow" pitchFamily="34" charset="0"/>
              </a:rPr>
              <a:t>Kesetiaan</a:t>
            </a:r>
            <a:r>
              <a:rPr lang="en-US" sz="1800" dirty="0">
                <a:latin typeface="Arial Narrow" pitchFamily="34" charset="0"/>
              </a:rPr>
              <a:t> Allah yang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terwujudnya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kerajaan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hadir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diri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Yesus</a:t>
            </a:r>
            <a:r>
              <a:rPr lang="en-US" sz="1800" dirty="0">
                <a:latin typeface="Arial Narrow" pitchFamily="34" charset="0"/>
              </a:rPr>
              <a:t>, </a:t>
            </a:r>
            <a:r>
              <a:rPr lang="en-US" sz="1800" dirty="0" err="1">
                <a:latin typeface="Arial Narrow" pitchFamily="34" charset="0"/>
              </a:rPr>
              <a:t>dan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kesetiaan</a:t>
            </a:r>
            <a:r>
              <a:rPr lang="en-US" sz="1800" dirty="0">
                <a:latin typeface="Arial Narrow" pitchFamily="34" charset="0"/>
              </a:rPr>
              <a:t> Allah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menjadi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efekif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kesetiaan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suami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isteri</a:t>
            </a:r>
            <a:r>
              <a:rPr lang="en-US" sz="1800" dirty="0" smtClean="0">
                <a:latin typeface="Arial Narrow" pitchFamily="34" charset="0"/>
              </a:rPr>
              <a:t>.</a:t>
            </a:r>
          </a:p>
          <a:p>
            <a:r>
              <a:rPr lang="en-US" sz="1800" dirty="0" smtClean="0">
                <a:latin typeface="Arial Narrow" pitchFamily="34" charset="0"/>
              </a:rPr>
              <a:t>Paulus 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suratnya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juga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menegaskan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kembali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ajaran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Yesus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mengenai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perkawinan</a:t>
            </a:r>
            <a:r>
              <a:rPr lang="en-US" sz="1800" dirty="0">
                <a:latin typeface="Arial Narrow" pitchFamily="34" charset="0"/>
              </a:rPr>
              <a:t>.  </a:t>
            </a:r>
            <a:r>
              <a:rPr lang="en-US" sz="1800" dirty="0" err="1">
                <a:latin typeface="Arial Narrow" pitchFamily="34" charset="0"/>
              </a:rPr>
              <a:t>Tuntutan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tidak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bercerai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perrkawinan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merupakan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perintah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Tuhan</a:t>
            </a:r>
            <a:r>
              <a:rPr lang="en-US" sz="1800" dirty="0">
                <a:latin typeface="Arial Narrow" pitchFamily="34" charset="0"/>
              </a:rPr>
              <a:t> (1 </a:t>
            </a:r>
            <a:r>
              <a:rPr lang="en-US" sz="1800" dirty="0" err="1">
                <a:latin typeface="Arial Narrow" pitchFamily="34" charset="0"/>
              </a:rPr>
              <a:t>Kor</a:t>
            </a:r>
            <a:r>
              <a:rPr lang="en-US" sz="1800" dirty="0">
                <a:latin typeface="Arial Narrow" pitchFamily="34" charset="0"/>
              </a:rPr>
              <a:t> 7:10-11). Hal </a:t>
            </a:r>
            <a:r>
              <a:rPr lang="en-US" sz="1800" dirty="0" err="1" smtClean="0">
                <a:latin typeface="Arial Narrow" pitchFamily="34" charset="0"/>
              </a:rPr>
              <a:t>ini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menunjukkan</a:t>
            </a:r>
            <a:r>
              <a:rPr lang="en-US" sz="1800" dirty="0" smtClean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betapa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 smtClean="0">
                <a:latin typeface="Arial Narrow" pitchFamily="34" charset="0"/>
              </a:rPr>
              <a:t>luhurnya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perkawi</a:t>
            </a:r>
            <a:r>
              <a:rPr lang="en-US" sz="1800" dirty="0">
                <a:latin typeface="Arial Narrow" pitchFamily="34" charset="0"/>
              </a:rPr>
              <a:t> nan </a:t>
            </a:r>
            <a:r>
              <a:rPr lang="en-US" sz="1800" dirty="0" err="1">
                <a:latin typeface="Arial Narrow" pitchFamily="34" charset="0"/>
              </a:rPr>
              <a:t>itu</a:t>
            </a:r>
            <a:r>
              <a:rPr lang="en-US" sz="1800" dirty="0">
                <a:latin typeface="Arial Narrow" pitchFamily="34" charset="0"/>
              </a:rPr>
              <a:t>. Paulus </a:t>
            </a:r>
            <a:r>
              <a:rPr lang="en-US" sz="1800" dirty="0" err="1">
                <a:latin typeface="Arial Narrow" pitchFamily="34" charset="0"/>
              </a:rPr>
              <a:t>mengajak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umat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membangun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hidup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 smtClean="0">
                <a:latin typeface="Arial Narrow" pitchFamily="34" charset="0"/>
              </a:rPr>
              <a:t>bersama</a:t>
            </a:r>
            <a:r>
              <a:rPr lang="en-US" sz="1800" dirty="0" smtClean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sehingga</a:t>
            </a:r>
            <a:r>
              <a:rPr lang="en-US" sz="1800" dirty="0">
                <a:latin typeface="Arial Narrow" pitchFamily="34" charset="0"/>
              </a:rPr>
              <a:t>  </a:t>
            </a:r>
            <a:r>
              <a:rPr lang="en-US" sz="1800" dirty="0" err="1">
                <a:latin typeface="Arial Narrow" pitchFamily="34" charset="0"/>
              </a:rPr>
              <a:t>mereka</a:t>
            </a:r>
            <a:r>
              <a:rPr lang="en-US" sz="1800" dirty="0">
                <a:latin typeface="Arial Narrow" pitchFamily="34" charset="0"/>
              </a:rPr>
              <a:t>  yang  </a:t>
            </a:r>
            <a:r>
              <a:rPr lang="en-US" sz="1800" dirty="0" err="1">
                <a:latin typeface="Arial Narrow" pitchFamily="34" charset="0"/>
              </a:rPr>
              <a:t>menikah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dibantu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untuk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setia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dalam</a:t>
            </a:r>
            <a:r>
              <a:rPr lang="en-US" sz="1800" dirty="0">
                <a:latin typeface="Arial Narrow" pitchFamily="34" charset="0"/>
              </a:rPr>
              <a:t> </a:t>
            </a:r>
            <a:r>
              <a:rPr lang="en-US" sz="1800" dirty="0" err="1">
                <a:latin typeface="Arial Narrow" pitchFamily="34" charset="0"/>
              </a:rPr>
              <a:t>perkawinannya</a:t>
            </a:r>
            <a:r>
              <a:rPr lang="en-US" sz="1800" dirty="0">
                <a:latin typeface="Arial Narrow" pitchFamily="34" charset="0"/>
              </a:rPr>
              <a:t>.</a:t>
            </a:r>
            <a:endParaRPr lang="en-ID" sz="18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18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7289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latin typeface="Arial Narrow" pitchFamily="34" charset="0"/>
              </a:rPr>
              <a:t>Keluhuran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Seks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 err="1">
                <a:latin typeface="Arial Narrow" pitchFamily="34" charset="0"/>
              </a:rPr>
              <a:t>Seksualitas,Perkawinan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 err="1">
                <a:latin typeface="Arial Narrow" pitchFamily="34" charset="0"/>
              </a:rPr>
              <a:t>Hidup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Berkeluarga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Menurut</a:t>
            </a:r>
            <a:r>
              <a:rPr lang="en-US" sz="2800" b="1" dirty="0">
                <a:latin typeface="Arial Narrow" pitchFamily="34" charset="0"/>
              </a:rPr>
              <a:t>  </a:t>
            </a:r>
            <a:r>
              <a:rPr lang="en-US" sz="2800" b="1" dirty="0" err="1">
                <a:latin typeface="Arial Narrow" pitchFamily="34" charset="0"/>
              </a:rPr>
              <a:t>Kitab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Suci</a:t>
            </a:r>
            <a:r>
              <a:rPr lang="en-US" sz="2800" b="1" dirty="0">
                <a:latin typeface="Arial Narrow" pitchFamily="34" charset="0"/>
              </a:rPr>
              <a:t>  </a:t>
            </a:r>
            <a:r>
              <a:rPr lang="en-US" sz="2800" b="1" dirty="0" err="1">
                <a:latin typeface="Arial Narrow" pitchFamily="34" charset="0"/>
              </a:rPr>
              <a:t>dan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Ajaran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err="1">
                <a:latin typeface="Arial Narrow" pitchFamily="34" charset="0"/>
              </a:rPr>
              <a:t>Seksualitas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menunjuk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pada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fakta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bahwa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manusia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selalu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ada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sebagai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pria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wanita</a:t>
            </a:r>
            <a:r>
              <a:rPr lang="en-US" sz="3000" dirty="0">
                <a:latin typeface="Arial Narrow" pitchFamily="34" charset="0"/>
              </a:rPr>
              <a:t>. </a:t>
            </a:r>
            <a:r>
              <a:rPr lang="en-US" sz="3000" dirty="0" err="1" smtClean="0">
                <a:latin typeface="Arial Narrow" pitchFamily="34" charset="0"/>
              </a:rPr>
              <a:t>Seks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berarti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segala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sesuatu</a:t>
            </a:r>
            <a:r>
              <a:rPr lang="en-US" sz="3000" dirty="0" smtClean="0">
                <a:latin typeface="Arial Narrow" pitchFamily="34" charset="0"/>
              </a:rPr>
              <a:t> yang </a:t>
            </a:r>
            <a:r>
              <a:rPr lang="en-US" sz="3000" dirty="0" err="1" smtClean="0">
                <a:latin typeface="Arial Narrow" pitchFamily="34" charset="0"/>
              </a:rPr>
              <a:t>mengkhususkan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manusia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serta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membedakannya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sebagai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pria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wanita</a:t>
            </a:r>
            <a:r>
              <a:rPr lang="en-US" sz="3000" dirty="0">
                <a:latin typeface="Arial Narrow" pitchFamily="34" charset="0"/>
              </a:rPr>
              <a:t>. </a:t>
            </a:r>
            <a:r>
              <a:rPr lang="en-US" sz="3000" dirty="0" err="1" smtClean="0">
                <a:latin typeface="Arial Narrow" pitchFamily="34" charset="0"/>
              </a:rPr>
              <a:t>Maka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seksual-itas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adalah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sesuatu</a:t>
            </a:r>
            <a:r>
              <a:rPr lang="en-US" sz="3000" dirty="0" smtClean="0">
                <a:latin typeface="Arial Narrow" pitchFamily="34" charset="0"/>
              </a:rPr>
              <a:t> yang </a:t>
            </a:r>
            <a:r>
              <a:rPr lang="en-US" sz="3000" dirty="0" err="1">
                <a:latin typeface="Arial Narrow" pitchFamily="34" charset="0"/>
              </a:rPr>
              <a:t>manusiawi</a:t>
            </a:r>
            <a:r>
              <a:rPr lang="en-US" sz="3000" dirty="0">
                <a:latin typeface="Arial Narrow" pitchFamily="34" charset="0"/>
              </a:rPr>
              <a:t>, </a:t>
            </a:r>
            <a:r>
              <a:rPr lang="en-US" sz="3000" dirty="0" err="1" smtClean="0">
                <a:latin typeface="Arial Narrow" pitchFamily="34" charset="0"/>
              </a:rPr>
              <a:t>bukan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biologi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semata-mata</a:t>
            </a:r>
            <a:r>
              <a:rPr lang="en-US" sz="3000" dirty="0" smtClean="0">
                <a:latin typeface="Arial Narrow" pitchFamily="34" charset="0"/>
              </a:rPr>
              <a:t>.</a:t>
            </a:r>
          </a:p>
          <a:p>
            <a:r>
              <a:rPr lang="en-US" sz="3000" dirty="0" err="1" smtClean="0">
                <a:latin typeface="Arial Narrow" pitchFamily="34" charset="0"/>
              </a:rPr>
              <a:t>Seksualitas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adalah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daya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naluri</a:t>
            </a:r>
            <a:r>
              <a:rPr lang="en-US" sz="3000" dirty="0" smtClean="0">
                <a:latin typeface="Arial Narrow" pitchFamily="34" charset="0"/>
              </a:rPr>
              <a:t> yang </a:t>
            </a:r>
            <a:r>
              <a:rPr lang="en-US" sz="3000" dirty="0" err="1" smtClean="0">
                <a:latin typeface="Arial Narrow" pitchFamily="34" charset="0"/>
              </a:rPr>
              <a:t>memungkinkan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adanya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hidup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manusia</a:t>
            </a:r>
            <a:r>
              <a:rPr lang="en-US" sz="3000" dirty="0" smtClean="0">
                <a:latin typeface="Arial Narrow" pitchFamily="34" charset="0"/>
              </a:rPr>
              <a:t>. </a:t>
            </a:r>
            <a:r>
              <a:rPr lang="en-US" sz="3000" dirty="0" err="1" smtClean="0">
                <a:latin typeface="Arial Narrow" pitchFamily="34" charset="0"/>
              </a:rPr>
              <a:t>Oleh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sebab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itu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mesti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dipertanggugjawabkan</a:t>
            </a:r>
            <a:r>
              <a:rPr lang="en-US" sz="3000" dirty="0" smtClean="0">
                <a:latin typeface="Arial Narrow" pitchFamily="34" charset="0"/>
              </a:rPr>
              <a:t> pula</a:t>
            </a:r>
            <a:r>
              <a:rPr lang="en-US" sz="3000" dirty="0">
                <a:latin typeface="Arial Narrow" pitchFamily="34" charset="0"/>
              </a:rPr>
              <a:t>. </a:t>
            </a:r>
            <a:r>
              <a:rPr lang="en-US" sz="3000" dirty="0" err="1" smtClean="0">
                <a:latin typeface="Arial Narrow" pitchFamily="34" charset="0"/>
              </a:rPr>
              <a:t>Iman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Kristiani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mengakui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manusia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seperti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itu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sebagai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ciptaan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Tuhan</a:t>
            </a:r>
            <a:r>
              <a:rPr lang="en-US" sz="3000" dirty="0">
                <a:latin typeface="Arial Narrow" pitchFamily="34" charset="0"/>
              </a:rPr>
              <a:t>, </a:t>
            </a:r>
            <a:r>
              <a:rPr lang="en-US" sz="3000" dirty="0" err="1" smtClean="0">
                <a:latin typeface="Arial Narrow" pitchFamily="34" charset="0"/>
              </a:rPr>
              <a:t>maka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seksualitas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smtClean="0">
                <a:latin typeface="Arial Narrow" pitchFamily="34" charset="0"/>
              </a:rPr>
              <a:t>yang </a:t>
            </a:r>
            <a:r>
              <a:rPr lang="en-US" sz="3000" dirty="0" err="1" smtClean="0">
                <a:latin typeface="Arial Narrow" pitchFamily="34" charset="0"/>
              </a:rPr>
              <a:t>dipertanggungjawabkan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itu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dipandang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sesuai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dengan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rencana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smtClean="0">
                <a:latin typeface="Arial Narrow" pitchFamily="34" charset="0"/>
              </a:rPr>
              <a:t>Allah</a:t>
            </a:r>
            <a:r>
              <a:rPr lang="en-US" sz="3000" dirty="0">
                <a:latin typeface="Arial Narrow" pitchFamily="34" charset="0"/>
              </a:rPr>
              <a:t>. </a:t>
            </a:r>
            <a:endParaRPr lang="en-US" sz="3000" dirty="0" smtClean="0">
              <a:latin typeface="Arial Narrow" pitchFamily="34" charset="0"/>
            </a:endParaRPr>
          </a:p>
          <a:p>
            <a:r>
              <a:rPr lang="en-US" sz="3000" dirty="0" err="1" smtClean="0">
                <a:latin typeface="Arial Narrow" pitchFamily="34" charset="0"/>
              </a:rPr>
              <a:t>Manusia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menjadi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diri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sebagai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pria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wanita</a:t>
            </a:r>
            <a:r>
              <a:rPr lang="en-US" sz="3000" dirty="0">
                <a:latin typeface="Arial Narrow" pitchFamily="34" charset="0"/>
              </a:rPr>
              <a:t>, </a:t>
            </a:r>
            <a:r>
              <a:rPr lang="en-US" sz="3000" dirty="0" err="1">
                <a:latin typeface="Arial Narrow" pitchFamily="34" charset="0"/>
              </a:rPr>
              <a:t>maka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seks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amat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erat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berkaitan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dengan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penampilan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individu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 smtClean="0">
                <a:latin typeface="Arial Narrow" pitchFamily="34" charset="0"/>
              </a:rPr>
              <a:t>dengan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hidup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pribadi</a:t>
            </a:r>
            <a:r>
              <a:rPr lang="en-US" sz="3000" dirty="0">
                <a:latin typeface="Arial Narrow" pitchFamily="34" charset="0"/>
              </a:rPr>
              <a:t>. </a:t>
            </a:r>
            <a:endParaRPr lang="en-US" sz="3000" dirty="0" smtClean="0">
              <a:latin typeface="Arial Narrow" pitchFamily="34" charset="0"/>
            </a:endParaRPr>
          </a:p>
          <a:p>
            <a:r>
              <a:rPr lang="en-US" sz="3000" dirty="0" err="1" smtClean="0">
                <a:latin typeface="Arial Narrow" pitchFamily="34" charset="0"/>
              </a:rPr>
              <a:t>Seksualitas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merupakan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nilai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sangat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tinggi</a:t>
            </a:r>
            <a:r>
              <a:rPr lang="en-US" sz="3000" dirty="0">
                <a:latin typeface="Arial Narrow" pitchFamily="34" charset="0"/>
              </a:rPr>
              <a:t>, </a:t>
            </a:r>
            <a:r>
              <a:rPr lang="en-US" sz="3000" dirty="0" err="1">
                <a:latin typeface="Arial Narrow" pitchFamily="34" charset="0"/>
              </a:rPr>
              <a:t>karena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hubungan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erat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dengan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manusia</a:t>
            </a:r>
            <a:r>
              <a:rPr lang="en-US" sz="3000" dirty="0">
                <a:latin typeface="Arial Narrow" pitchFamily="34" charset="0"/>
              </a:rPr>
              <a:t>. </a:t>
            </a:r>
            <a:r>
              <a:rPr lang="en-US" sz="3000" dirty="0" err="1">
                <a:latin typeface="Arial Narrow" pitchFamily="34" charset="0"/>
              </a:rPr>
              <a:t>Segala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tindakan</a:t>
            </a:r>
            <a:r>
              <a:rPr lang="en-US" sz="3000" dirty="0">
                <a:latin typeface="Arial Narrow" pitchFamily="34" charset="0"/>
              </a:rPr>
              <a:t> yang </a:t>
            </a:r>
            <a:r>
              <a:rPr lang="en-US" sz="3000" dirty="0" err="1">
                <a:latin typeface="Arial Narrow" pitchFamily="34" charset="0"/>
              </a:rPr>
              <a:t>menyangkut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seksualitas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juga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menyangkut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hormat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terhadap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manusia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sebagai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pribadi</a:t>
            </a:r>
            <a:r>
              <a:rPr lang="en-US" sz="3000" dirty="0">
                <a:latin typeface="Arial Narrow" pitchFamily="34" charset="0"/>
              </a:rPr>
              <a:t>, yang </a:t>
            </a:r>
            <a:r>
              <a:rPr lang="en-US" sz="3000" dirty="0" err="1">
                <a:latin typeface="Arial Narrow" pitchFamily="34" charset="0"/>
              </a:rPr>
              <a:t>tidak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boleh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dijadikan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sarana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untuk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tujuan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apapun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err="1">
                <a:latin typeface="Arial Narrow" pitchFamily="34" charset="0"/>
              </a:rPr>
              <a:t>juga</a:t>
            </a:r>
            <a:r>
              <a:rPr lang="en-US" sz="3000" dirty="0">
                <a:latin typeface="Arial Narrow" pitchFamily="34" charset="0"/>
              </a:rPr>
              <a:t>.</a:t>
            </a:r>
            <a:endParaRPr lang="en-ID" sz="30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latin typeface="Arial Narrow" pitchFamily="34" charset="0"/>
              </a:rPr>
              <a:t>Keluhuran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Seks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 err="1">
                <a:latin typeface="Arial Narrow" pitchFamily="34" charset="0"/>
              </a:rPr>
              <a:t>Seksualitas,Perkawinan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 err="1">
                <a:latin typeface="Arial Narrow" pitchFamily="34" charset="0"/>
              </a:rPr>
              <a:t>Hidup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Berkeluarga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Menurut</a:t>
            </a:r>
            <a:r>
              <a:rPr lang="en-US" sz="2800" b="1" dirty="0">
                <a:latin typeface="Arial Narrow" pitchFamily="34" charset="0"/>
              </a:rPr>
              <a:t>  </a:t>
            </a:r>
            <a:r>
              <a:rPr lang="en-US" sz="2800" b="1" dirty="0" err="1">
                <a:latin typeface="Arial Narrow" pitchFamily="34" charset="0"/>
              </a:rPr>
              <a:t>Kitab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Suci</a:t>
            </a:r>
            <a:r>
              <a:rPr lang="en-US" sz="2800" b="1" dirty="0">
                <a:latin typeface="Arial Narrow" pitchFamily="34" charset="0"/>
              </a:rPr>
              <a:t>  </a:t>
            </a:r>
            <a:r>
              <a:rPr lang="en-US" sz="2800" b="1" dirty="0" err="1">
                <a:latin typeface="Arial Narrow" pitchFamily="34" charset="0"/>
              </a:rPr>
              <a:t>dan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Ajaran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Gereja</a:t>
            </a:r>
            <a:endParaRPr lang="en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328592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sesuatu</a:t>
            </a:r>
            <a:r>
              <a:rPr lang="en-US" sz="2000" dirty="0">
                <a:latin typeface="Arial Narrow" pitchFamily="34" charset="0"/>
              </a:rPr>
              <a:t> yang  </a:t>
            </a:r>
            <a:r>
              <a:rPr lang="en-US" sz="2000" dirty="0" err="1">
                <a:latin typeface="Arial Narrow" pitchFamily="34" charset="0"/>
              </a:rPr>
              <a:t>amat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seksualitas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dibiarkan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tumbuh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begitusaja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tetapi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mesti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dibina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oleh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setiap</a:t>
            </a:r>
            <a:r>
              <a:rPr lang="en-US" sz="2000" dirty="0" smtClean="0">
                <a:latin typeface="Arial Narrow" pitchFamily="34" charset="0"/>
              </a:rPr>
              <a:t> orang agar </a:t>
            </a:r>
            <a:r>
              <a:rPr lang="en-US" sz="2000" dirty="0" err="1" smtClean="0">
                <a:latin typeface="Arial Narrow" pitchFamily="34" charset="0"/>
              </a:rPr>
              <a:t>berkembang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menjadi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dewasa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Seksualitas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mesti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diatur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lingkungan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untuk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mencapai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pengertian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keber-samaan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sebab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perbedaan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antara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pria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wanita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menyangkut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pribadi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melainkan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penting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susunan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bersama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Maka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penting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mengin-dahkan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kaidah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berikut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: </a:t>
            </a:r>
            <a:r>
              <a:rPr lang="en-US" sz="2000" dirty="0" err="1">
                <a:latin typeface="Arial Narrow" pitchFamily="34" charset="0"/>
              </a:rPr>
              <a:t>laku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mesti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tanggung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jawab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laku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mesti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menghormati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 orang lain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mengindahkan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kepentingan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bersama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r>
              <a:rPr lang="en-US" sz="2000" dirty="0" err="1">
                <a:latin typeface="Arial Narrow" pitchFamily="34" charset="0"/>
              </a:rPr>
              <a:t>Kelurga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adalah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tempat</a:t>
            </a:r>
            <a:r>
              <a:rPr lang="en-US" sz="2000" dirty="0">
                <a:latin typeface="Arial Narrow" pitchFamily="34" charset="0"/>
              </a:rPr>
              <a:t> normal </a:t>
            </a:r>
            <a:r>
              <a:rPr lang="en-US" sz="2000" dirty="0" err="1">
                <a:latin typeface="Arial Narrow" pitchFamily="34" charset="0"/>
              </a:rPr>
              <a:t>bagi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laku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karena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kelurga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memberi</a:t>
            </a:r>
            <a:r>
              <a:rPr lang="en-ID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perlin-dungan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persekutuan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bebas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serta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sekaligus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lembaga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tetap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.  Persekutuan 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bebas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wujud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lembaga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tetap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smtClean="0">
                <a:latin typeface="Arial Narrow" pitchFamily="34" charset="0"/>
              </a:rPr>
              <a:t>da-lam </a:t>
            </a:r>
            <a:r>
              <a:rPr lang="en-US" sz="2000" dirty="0" err="1">
                <a:latin typeface="Arial Narrow" pitchFamily="34" charset="0"/>
              </a:rPr>
              <a:t>menciptakan</a:t>
            </a:r>
            <a:r>
              <a:rPr lang="en-US" sz="2000" dirty="0">
                <a:latin typeface="Arial Narrow" pitchFamily="34" charset="0"/>
              </a:rPr>
              <a:t> rasa </a:t>
            </a:r>
            <a:r>
              <a:rPr lang="en-US" sz="2000" dirty="0" err="1">
                <a:latin typeface="Arial Narrow" pitchFamily="34" charset="0"/>
              </a:rPr>
              <a:t>aman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perlu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sehingga</a:t>
            </a:r>
            <a:r>
              <a:rPr lang="en-US" sz="2000" dirty="0">
                <a:latin typeface="Arial Narrow" pitchFamily="34" charset="0"/>
              </a:rPr>
              <a:t> partner </a:t>
            </a:r>
            <a:r>
              <a:rPr lang="en-US" sz="2000" dirty="0" err="1">
                <a:latin typeface="Arial Narrow" pitchFamily="34" charset="0"/>
              </a:rPr>
              <a:t>laku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dipandang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objek</a:t>
            </a:r>
            <a:r>
              <a:rPr lang="en-US" sz="2000" dirty="0">
                <a:latin typeface="Arial Narrow" pitchFamily="34" charset="0"/>
              </a:rPr>
              <a:t>. 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smtClean="0">
                <a:latin typeface="Arial Narrow" pitchFamily="34" charset="0"/>
              </a:rPr>
              <a:t>Persekutuan 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lembaga</a:t>
            </a:r>
            <a:r>
              <a:rPr lang="en-US" sz="2000" dirty="0">
                <a:latin typeface="Arial Narrow" pitchFamily="34" charset="0"/>
              </a:rPr>
              <a:t>  yang  </a:t>
            </a:r>
            <a:r>
              <a:rPr lang="en-US" sz="2000" dirty="0" err="1">
                <a:latin typeface="Arial Narrow" pitchFamily="34" charset="0"/>
              </a:rPr>
              <a:t>tetap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merupakan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lingkngan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sarana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membesarkan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mendidik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anak-anak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manusia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mandiri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Melalui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lembaga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dibentuk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secara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bebas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diakui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laku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diakui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sekaligus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dibatasi</a:t>
            </a:r>
            <a:r>
              <a:rPr lang="en-US" sz="2000" dirty="0">
                <a:latin typeface="Arial Narrow" pitchFamily="34" charset="0"/>
              </a:rPr>
              <a:t>;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dikutuk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sesuatu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jahat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masyarakat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rial Narrow" pitchFamily="34" charset="0"/>
              </a:rPr>
              <a:t>Keluhuran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Seks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Seksualitas,Perkawinan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Hidup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Berkeluarga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Menurut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Kitab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Suci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dan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Ajaran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Gereja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64704"/>
            <a:ext cx="8229600" cy="576064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rial Narrow" pitchFamily="34" charset="0"/>
              </a:rPr>
              <a:t>Jika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ditempatkan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perkembangan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pengertian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pelak-sanaan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berkembng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menurut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perkembangan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pengertian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gaya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Penghayatan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mengikuti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irama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US" sz="2000" dirty="0" smtClean="0"/>
          </a:p>
          <a:p>
            <a:r>
              <a:rPr lang="en-US" sz="2000" dirty="0" err="1" smtClean="0">
                <a:latin typeface="Arial Narrow" pitchFamily="34" charset="0"/>
              </a:rPr>
              <a:t>Hubungan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adalah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komunikasi</a:t>
            </a:r>
            <a:r>
              <a:rPr lang="en-US" sz="2000" dirty="0" smtClean="0">
                <a:latin typeface="Arial Narrow" pitchFamily="34" charset="0"/>
              </a:rPr>
              <a:t> yang paling </a:t>
            </a:r>
            <a:r>
              <a:rPr lang="en-US" sz="2000" dirty="0" err="1" smtClean="0">
                <a:latin typeface="Arial Narrow" pitchFamily="34" charset="0"/>
              </a:rPr>
              <a:t>intim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paling </a:t>
            </a:r>
            <a:r>
              <a:rPr lang="en-US" sz="2000" dirty="0" err="1" smtClean="0">
                <a:latin typeface="Arial Narrow" pitchFamily="34" charset="0"/>
              </a:rPr>
              <a:t>menyeluruh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hubugan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suami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isteri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perwujutan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nyata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bersatu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padunya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dua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pribadi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jiwa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>
                <a:latin typeface="Arial Narrow" pitchFamily="34" charset="0"/>
              </a:rPr>
              <a:t>raga</a:t>
            </a:r>
            <a:r>
              <a:rPr lang="en-US" sz="2000" dirty="0" smtClean="0">
                <a:latin typeface="Arial Narrow" pitchFamily="34" charset="0"/>
              </a:rPr>
              <a:t>.</a:t>
            </a:r>
          </a:p>
          <a:p>
            <a:r>
              <a:rPr lang="en-US" sz="2000" dirty="0" smtClean="0">
                <a:latin typeface="Arial Narrow" pitchFamily="34" charset="0"/>
              </a:rPr>
              <a:t>Akan  </a:t>
            </a:r>
            <a:r>
              <a:rPr lang="en-US" sz="2000" dirty="0" err="1">
                <a:latin typeface="Arial Narrow" pitchFamily="34" charset="0"/>
              </a:rPr>
              <a:t>tetapi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hubungan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sumber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kekecewaan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frustrasi</a:t>
            </a:r>
            <a:r>
              <a:rPr lang="en-US" sz="2000" dirty="0">
                <a:latin typeface="Arial Narrow" pitchFamily="34" charset="0"/>
              </a:rPr>
              <a:t> 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percekcokan</a:t>
            </a:r>
            <a:r>
              <a:rPr lang="en-US" sz="2000" dirty="0" smtClean="0">
                <a:latin typeface="Arial Narrow" pitchFamily="34" charset="0"/>
              </a:rPr>
              <a:t> yang paling </a:t>
            </a:r>
            <a:r>
              <a:rPr lang="en-US" sz="2000" dirty="0" err="1" smtClean="0">
                <a:latin typeface="Arial Narrow" pitchFamily="34" charset="0"/>
              </a:rPr>
              <a:t>menekan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Seks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bukan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pertama</a:t>
            </a:r>
            <a:r>
              <a:rPr lang="en-US" sz="2000" dirty="0" smtClean="0">
                <a:latin typeface="Arial Narrow" pitchFamily="34" charset="0"/>
              </a:rPr>
              <a:t>-tama </a:t>
            </a:r>
            <a:r>
              <a:rPr lang="en-US" sz="2000" dirty="0" err="1" smtClean="0">
                <a:latin typeface="Arial Narrow" pitchFamily="34" charset="0"/>
              </a:rPr>
              <a:t>suatu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kegiatan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dilakukan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mencari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kepuasan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biologis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melainkan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merupakan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sebuah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komunikasi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yang </a:t>
            </a:r>
            <a:r>
              <a:rPr lang="en-US" sz="2000" dirty="0" err="1" smtClean="0">
                <a:latin typeface="Arial Narrow" pitchFamily="34" charset="0"/>
              </a:rPr>
              <a:t>dimaksudkan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rerat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hubungan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suami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isteri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kasih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mesra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Hubungan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dasarnya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hanya</a:t>
            </a:r>
            <a:r>
              <a:rPr lang="en-US" sz="2000" dirty="0">
                <a:latin typeface="Arial Narrow" pitchFamily="34" charset="0"/>
              </a:rPr>
              <a:t> ”</a:t>
            </a:r>
            <a:r>
              <a:rPr lang="en-US" sz="2000" dirty="0" err="1">
                <a:latin typeface="Arial Narrow" pitchFamily="34" charset="0"/>
              </a:rPr>
              <a:t>meragakan</a:t>
            </a:r>
            <a:r>
              <a:rPr lang="en-US" sz="2000" dirty="0">
                <a:latin typeface="Arial Narrow" pitchFamily="34" charset="0"/>
              </a:rPr>
              <a:t>” </a:t>
            </a:r>
            <a:r>
              <a:rPr lang="en-US" sz="2000" dirty="0" err="1">
                <a:latin typeface="Arial Narrow" pitchFamily="34" charset="0"/>
              </a:rPr>
              <a:t>relasi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ada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Bila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dekat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hubungan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memuaskan</a:t>
            </a:r>
            <a:r>
              <a:rPr lang="en-US" sz="2000" dirty="0">
                <a:latin typeface="Arial Narrow" pitchFamily="34" charset="0"/>
              </a:rPr>
              <a:t>. Akan </a:t>
            </a:r>
            <a:r>
              <a:rPr lang="en-US" sz="2000" dirty="0" err="1">
                <a:latin typeface="Arial Narrow" pitchFamily="34" charset="0"/>
              </a:rPr>
              <a:t>tetapi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bila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merasa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dekat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segala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teknik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</a:t>
            </a:r>
            <a:r>
              <a:rPr lang="en-US" sz="2000" dirty="0" smtClean="0">
                <a:latin typeface="Arial Narrow" pitchFamily="34" charset="0"/>
              </a:rPr>
              <a:t> yang paling </a:t>
            </a:r>
            <a:r>
              <a:rPr lang="en-US" sz="2000" dirty="0" err="1" smtClean="0">
                <a:latin typeface="Arial Narrow" pitchFamily="34" charset="0"/>
              </a:rPr>
              <a:t>canggih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sekalipun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membuat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sukses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Sebaliknya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relasi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baik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membuat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menjadi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sebuah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pengalaman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indah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membahagiakan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dikatakan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hubungn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sekedar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masalah</a:t>
            </a:r>
            <a:r>
              <a:rPr lang="en-US" sz="2000" dirty="0">
                <a:latin typeface="Arial Narrow" pitchFamily="34" charset="0"/>
              </a:rPr>
              <a:t> ”</a:t>
            </a:r>
            <a:r>
              <a:rPr lang="en-US" sz="2000" dirty="0" err="1">
                <a:latin typeface="Arial Narrow" pitchFamily="34" charset="0"/>
              </a:rPr>
              <a:t>tempat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tidur</a:t>
            </a:r>
            <a:r>
              <a:rPr lang="en-US" sz="2000" dirty="0">
                <a:latin typeface="Arial Narrow" pitchFamily="34" charset="0"/>
              </a:rPr>
              <a:t>” </a:t>
            </a:r>
            <a:r>
              <a:rPr lang="en-US" sz="2000" dirty="0" err="1">
                <a:latin typeface="Arial Narrow" pitchFamily="34" charset="0"/>
              </a:rPr>
              <a:t>melainkan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masalah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seluruh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hubungan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sepanjang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hari</a:t>
            </a:r>
            <a:r>
              <a:rPr lang="en-US" sz="2000" dirty="0">
                <a:latin typeface="Arial Narrow" pitchFamily="34" charset="0"/>
              </a:rPr>
              <a:t>.</a:t>
            </a:r>
            <a:endParaRPr lang="en-ID" sz="2000" dirty="0">
              <a:latin typeface="Arial Narrow" pitchFamily="34" charset="0"/>
            </a:endParaRPr>
          </a:p>
          <a:p>
            <a:r>
              <a:rPr lang="en-US" sz="2000" dirty="0">
                <a:latin typeface="Arial Narrow" pitchFamily="34" charset="0"/>
              </a:rPr>
              <a:t> </a:t>
            </a:r>
            <a:endParaRPr lang="en-ID" sz="2000" dirty="0">
              <a:latin typeface="Arial Narrow" pitchFamily="34" charset="0"/>
            </a:endParaRPr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rial Narrow" pitchFamily="34" charset="0"/>
              </a:rPr>
              <a:t>Keluhuran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Seks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Seksualitas,Perkawinan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Hidup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Berkeluarga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Menurut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Kitab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Suci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dan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Ajaran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Gereja</a:t>
            </a:r>
            <a:endParaRPr lang="en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764704"/>
            <a:ext cx="8229600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b.  </a:t>
            </a:r>
            <a:r>
              <a:rPr lang="en-US" b="1" dirty="0" err="1">
                <a:latin typeface="Arial Narrow" pitchFamily="34" charset="0"/>
              </a:rPr>
              <a:t>Ajaran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Gereja</a:t>
            </a:r>
            <a:endParaRPr lang="en-ID" dirty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dokumen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Konsili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Vatikan</a:t>
            </a:r>
            <a:r>
              <a:rPr lang="en-US" dirty="0" smtClean="0">
                <a:latin typeface="Arial Narrow" pitchFamily="34" charset="0"/>
              </a:rPr>
              <a:t> II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yaitu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Konstitusi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Pastoral </a:t>
            </a:r>
            <a:r>
              <a:rPr lang="en-US" dirty="0" err="1" smtClean="0">
                <a:latin typeface="Arial Narrow" pitchFamily="34" charset="0"/>
              </a:rPr>
              <a:t>Gaudium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Et  </a:t>
            </a:r>
            <a:r>
              <a:rPr lang="en-US" dirty="0" err="1" smtClean="0">
                <a:latin typeface="Arial Narrow" pitchFamily="34" charset="0"/>
              </a:rPr>
              <a:t>Spes,perkawinan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dimengerti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kesatuan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mesra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kasih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wanita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merupakan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lembaga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tetap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 smtClean="0">
                <a:latin typeface="Arial Narrow" pitchFamily="34" charset="0"/>
              </a:rPr>
              <a:t>berhadapan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masyarakat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perkawinan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menurut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bentuknya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merupakan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suatu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lembaga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kehidupan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masyarakat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Tanpa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pengakuan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lembaga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menjadi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semacam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perkawinan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 liar.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err="1" smtClean="0">
                <a:latin typeface="Arial Narrow" pitchFamily="34" charset="0"/>
              </a:rPr>
              <a:t>Menurut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maksud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intinya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perkawinan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merupakan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kesatuan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dua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pribadi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Maka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terwujud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persetujuan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antara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seorang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pria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seorang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wanita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 smtClean="0">
                <a:latin typeface="Arial Narrow" pitchFamily="34" charset="0"/>
              </a:rPr>
              <a:t>diungkapkan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secara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bebas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membagi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lain. </a:t>
            </a:r>
            <a:r>
              <a:rPr lang="en-US" dirty="0" err="1" smtClean="0">
                <a:latin typeface="Arial Narrow" pitchFamily="34" charset="0"/>
              </a:rPr>
              <a:t>Persetujuan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dinyatakan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secara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publik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dihadapan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saksi-saksi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menurut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aturan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berlaku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lingkungan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masyarakat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itu</a:t>
            </a:r>
            <a:r>
              <a:rPr lang="en-US" dirty="0" smtClean="0">
                <a:latin typeface="Arial Narrow" pitchFamily="34" charset="0"/>
              </a:rPr>
              <a:t> me </a:t>
            </a:r>
            <a:r>
              <a:rPr lang="en-US" dirty="0" err="1" smtClean="0">
                <a:latin typeface="Arial Narrow" pitchFamily="34" charset="0"/>
              </a:rPr>
              <a:t>punyai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pelbagai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tujuan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sosial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Kedua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smtClean="0">
                <a:latin typeface="Arial Narrow" pitchFamily="34" charset="0"/>
              </a:rPr>
              <a:t>partner </a:t>
            </a:r>
            <a:r>
              <a:rPr lang="en-US" dirty="0" err="1">
                <a:latin typeface="Arial Narrow" pitchFamily="34" charset="0"/>
              </a:rPr>
              <a:t>saling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membantu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bukan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meringankan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melainkan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membentuk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kesatuan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sosial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kecil</a:t>
            </a:r>
            <a:r>
              <a:rPr lang="en-US" dirty="0">
                <a:latin typeface="Arial Narrow" pitchFamily="34" charset="0"/>
              </a:rPr>
              <a:t>, yang </a:t>
            </a:r>
            <a:r>
              <a:rPr lang="en-US" dirty="0" err="1">
                <a:latin typeface="Arial Narrow" pitchFamily="34" charset="0"/>
              </a:rPr>
              <a:t>kendati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terbatas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namun</a:t>
            </a:r>
            <a:r>
              <a:rPr lang="en-US" dirty="0">
                <a:latin typeface="Arial Narrow" pitchFamily="34" charset="0"/>
              </a:rPr>
              <a:t> paling </a:t>
            </a:r>
            <a:r>
              <a:rPr lang="en-US" dirty="0" err="1">
                <a:latin typeface="Arial Narrow" pitchFamily="34" charset="0"/>
              </a:rPr>
              <a:t>kodrati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sehingga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diabdikan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tujuan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manapun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juga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saling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membantu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sama</a:t>
            </a:r>
            <a:r>
              <a:rPr lang="en-US" dirty="0">
                <a:latin typeface="Arial Narrow" pitchFamily="34" charset="0"/>
              </a:rPr>
              <a:t> lain,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saling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memberikan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menda</a:t>
            </a:r>
            <a:r>
              <a:rPr lang="en-US" dirty="0" smtClean="0">
                <a:latin typeface="Arial Narrow" pitchFamily="34" charset="0"/>
              </a:rPr>
              <a:t>-pat </a:t>
            </a:r>
            <a:r>
              <a:rPr lang="en-US" dirty="0" err="1">
                <a:latin typeface="Arial Narrow" pitchFamily="34" charset="0"/>
              </a:rPr>
              <a:t>pengertian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mengalami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berkat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perkembangan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sama</a:t>
            </a:r>
            <a:r>
              <a:rPr lang="en-US" dirty="0">
                <a:latin typeface="Arial Narrow" pitchFamily="34" charset="0"/>
              </a:rPr>
              <a:t> lain. </a:t>
            </a:r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anak-anak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 smtClean="0">
                <a:latin typeface="Arial Narrow" pitchFamily="34" charset="0"/>
              </a:rPr>
              <a:t>lahir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dididik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dibesarkan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sehingga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kelangsungan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mereka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terjamin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kebanyakan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lingkungan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kebudayaan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lembaga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dipandang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sebagai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tempat</a:t>
            </a:r>
            <a:r>
              <a:rPr lang="en-US" dirty="0">
                <a:latin typeface="Arial Narrow" pitchFamily="34" charset="0"/>
              </a:rPr>
              <a:t>  yang  </a:t>
            </a:r>
            <a:r>
              <a:rPr lang="en-US" dirty="0" err="1">
                <a:latin typeface="Arial Narrow" pitchFamily="34" charset="0"/>
              </a:rPr>
              <a:t>sah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melakukan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sah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laku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wajar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tujuan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bersama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adalah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membantu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sama</a:t>
            </a:r>
            <a:r>
              <a:rPr lang="en-US" dirty="0">
                <a:latin typeface="Arial Narrow" pitchFamily="34" charset="0"/>
              </a:rPr>
              <a:t> lain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membiarkan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dibantu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oleh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pasangan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perjalanan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menuju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keba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hagiaan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didunia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diakhira</a:t>
            </a:r>
            <a:r>
              <a:rPr lang="en-US" dirty="0" err="1"/>
              <a:t>t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rial Narrow" pitchFamily="34" charset="0"/>
              </a:rPr>
              <a:t>Keluhuran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Seks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Seksualitas,Perkawinan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Hidup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Berkeluarga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Menurut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Kitab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Suci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dan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Ajaran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196" y="924099"/>
            <a:ext cx="8229600" cy="5745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latin typeface="Arial Narrow" pitchFamily="34" charset="0"/>
              </a:rPr>
              <a:t>Dalam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pandangan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Gereja</a:t>
            </a:r>
            <a:r>
              <a:rPr lang="en-US" sz="2300" dirty="0">
                <a:latin typeface="Arial Narrow" pitchFamily="34" charset="0"/>
              </a:rPr>
              <a:t>  </a:t>
            </a:r>
            <a:r>
              <a:rPr lang="en-US" sz="2300" dirty="0" err="1">
                <a:latin typeface="Arial Narrow" pitchFamily="34" charset="0"/>
              </a:rPr>
              <a:t>Katolik</a:t>
            </a:r>
            <a:r>
              <a:rPr lang="en-US" sz="2300" dirty="0">
                <a:latin typeface="Arial Narrow" pitchFamily="34" charset="0"/>
              </a:rPr>
              <a:t>, </a:t>
            </a:r>
            <a:r>
              <a:rPr lang="en-US" sz="2300" dirty="0" err="1" smtClean="0">
                <a:latin typeface="Arial Narrow" pitchFamily="34" charset="0"/>
              </a:rPr>
              <a:t>perkawinan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adalah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sakramen</a:t>
            </a:r>
            <a:r>
              <a:rPr lang="en-US" sz="2300" dirty="0">
                <a:latin typeface="Arial Narrow" pitchFamily="34" charset="0"/>
              </a:rPr>
              <a:t>, di  </a:t>
            </a:r>
            <a:r>
              <a:rPr lang="en-US" sz="2300" dirty="0" err="1">
                <a:latin typeface="Arial Narrow" pitchFamily="34" charset="0"/>
              </a:rPr>
              <a:t>mana</a:t>
            </a:r>
            <a:r>
              <a:rPr lang="en-US" sz="2300" dirty="0">
                <a:latin typeface="Arial Narrow" pitchFamily="34" charset="0"/>
              </a:rPr>
              <a:t>  Allah </a:t>
            </a:r>
            <a:r>
              <a:rPr lang="en-US" sz="2300" dirty="0" err="1" smtClean="0">
                <a:latin typeface="Arial Narrow" pitchFamily="34" charset="0"/>
              </a:rPr>
              <a:t>bertemu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dengan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suami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isteri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tersebut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 smtClean="0">
                <a:latin typeface="Arial Narrow" pitchFamily="34" charset="0"/>
              </a:rPr>
              <a:t>Perkawinan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katolik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adalah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sakramen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karena</a:t>
            </a:r>
            <a:r>
              <a:rPr lang="en-US" sz="2300" dirty="0">
                <a:latin typeface="Arial Narrow" pitchFamily="34" charset="0"/>
              </a:rPr>
              <a:t> Allah </a:t>
            </a:r>
            <a:r>
              <a:rPr lang="en-US" sz="2300" dirty="0" err="1">
                <a:latin typeface="Arial Narrow" pitchFamily="34" charset="0"/>
              </a:rPr>
              <a:t>sendirilah</a:t>
            </a:r>
            <a:r>
              <a:rPr lang="en-US" sz="2300" dirty="0">
                <a:latin typeface="Arial Narrow" pitchFamily="34" charset="0"/>
              </a:rPr>
              <a:t> yang </a:t>
            </a:r>
            <a:r>
              <a:rPr lang="en-US" sz="2300" dirty="0" err="1">
                <a:latin typeface="Arial Narrow" pitchFamily="34" charset="0"/>
              </a:rPr>
              <a:t>menguduskan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hubungan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suami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isteri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>
                <a:latin typeface="Arial Narrow" pitchFamily="34" charset="0"/>
              </a:rPr>
              <a:t>Sakramen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berarti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tanda</a:t>
            </a:r>
            <a:r>
              <a:rPr lang="en-US" sz="2300" dirty="0">
                <a:latin typeface="Arial Narrow" pitchFamily="34" charset="0"/>
              </a:rPr>
              <a:t>. </a:t>
            </a:r>
            <a:r>
              <a:rPr lang="en-US" sz="2300" dirty="0" err="1">
                <a:latin typeface="Arial Narrow" pitchFamily="34" charset="0"/>
              </a:rPr>
              <a:t>Karena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itu</a:t>
            </a:r>
            <a:r>
              <a:rPr lang="en-US" sz="2300" dirty="0">
                <a:latin typeface="Arial Narrow" pitchFamily="34" charset="0"/>
              </a:rPr>
              <a:t> yang </a:t>
            </a:r>
            <a:r>
              <a:rPr lang="en-US" sz="2300" dirty="0" err="1">
                <a:latin typeface="Arial Narrow" pitchFamily="34" charset="0"/>
              </a:rPr>
              <a:t>ditandakan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dalam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sakramen</a:t>
            </a:r>
            <a:r>
              <a:rPr lang="en-US" sz="2300" dirty="0">
                <a:latin typeface="Arial Narrow" pitchFamily="34" charset="0"/>
              </a:rPr>
              <a:t> </a:t>
            </a:r>
            <a:r>
              <a:rPr lang="en-US" sz="2300" dirty="0" err="1" smtClean="0">
                <a:latin typeface="Arial Narrow" pitchFamily="34" charset="0"/>
              </a:rPr>
              <a:t>perkawinan</a:t>
            </a:r>
            <a:r>
              <a:rPr lang="en-US" sz="2300" dirty="0" smtClean="0">
                <a:latin typeface="Arial Narrow" pitchFamily="34" charset="0"/>
              </a:rPr>
              <a:t> </a:t>
            </a:r>
            <a:r>
              <a:rPr lang="en-US" sz="2300" dirty="0" err="1">
                <a:latin typeface="Arial Narrow" pitchFamily="34" charset="0"/>
              </a:rPr>
              <a:t>adalah</a:t>
            </a:r>
            <a:r>
              <a:rPr lang="en-US" sz="2300" dirty="0" smtClean="0">
                <a:latin typeface="Arial Narrow" pitchFamily="34" charset="0"/>
              </a:rPr>
              <a:t>:</a:t>
            </a:r>
            <a:r>
              <a:rPr lang="en-US" sz="2300" dirty="0">
                <a:latin typeface="Arial Narrow" pitchFamily="34" charset="0"/>
              </a:rPr>
              <a:t> </a:t>
            </a:r>
            <a:endParaRPr lang="en-ID" sz="23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Arial Narrow" pitchFamily="34" charset="0"/>
              </a:rPr>
              <a:t>1</a:t>
            </a:r>
            <a:r>
              <a:rPr lang="en-US" sz="2300" b="1" dirty="0">
                <a:latin typeface="Arial Narrow" pitchFamily="34" charset="0"/>
              </a:rPr>
              <a:t>)   </a:t>
            </a:r>
            <a:r>
              <a:rPr lang="en-US" sz="2300" b="1" dirty="0" err="1">
                <a:latin typeface="Arial Narrow" pitchFamily="34" charset="0"/>
              </a:rPr>
              <a:t>Cinta</a:t>
            </a:r>
            <a:r>
              <a:rPr lang="en-US" sz="2300" b="1" dirty="0">
                <a:latin typeface="Arial Narrow" pitchFamily="34" charset="0"/>
              </a:rPr>
              <a:t> Allah</a:t>
            </a:r>
            <a:endParaRPr lang="en-ID" sz="2300" b="1" dirty="0">
              <a:latin typeface="Arial Narrow" pitchFamily="34" charset="0"/>
            </a:endParaRPr>
          </a:p>
          <a:p>
            <a:pPr lvl="1"/>
            <a:r>
              <a:rPr lang="en-US" sz="1900" dirty="0" err="1">
                <a:latin typeface="Arial Narrow" pitchFamily="34" charset="0"/>
              </a:rPr>
              <a:t>Dalam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sakramen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perkawinan</a:t>
            </a:r>
            <a:r>
              <a:rPr lang="en-US" sz="1900" dirty="0">
                <a:latin typeface="Arial Narrow" pitchFamily="34" charset="0"/>
              </a:rPr>
              <a:t>, </a:t>
            </a:r>
            <a:r>
              <a:rPr lang="en-US" sz="1900" dirty="0" err="1">
                <a:latin typeface="Arial Narrow" pitchFamily="34" charset="0"/>
              </a:rPr>
              <a:t>suami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adalah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tanda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kehadiran</a:t>
            </a:r>
            <a:r>
              <a:rPr lang="en-US" sz="1900" dirty="0">
                <a:latin typeface="Arial Narrow" pitchFamily="34" charset="0"/>
              </a:rPr>
              <a:t> Allah </a:t>
            </a:r>
            <a:r>
              <a:rPr lang="en-US" sz="1900" dirty="0" err="1">
                <a:latin typeface="Arial Narrow" pitchFamily="34" charset="0"/>
              </a:rPr>
              <a:t>untuk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mencintai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>
                <a:latin typeface="Arial Narrow" pitchFamily="34" charset="0"/>
              </a:rPr>
              <a:t>sang </a:t>
            </a:r>
            <a:r>
              <a:rPr lang="en-US" sz="1900" dirty="0" err="1">
                <a:latin typeface="Arial Narrow" pitchFamily="34" charset="0"/>
              </a:rPr>
              <a:t>isteri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dan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isteri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menjadi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tanda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cinta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dan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kebaikan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smtClean="0">
                <a:latin typeface="Arial Narrow" pitchFamily="34" charset="0"/>
              </a:rPr>
              <a:t> Allah </a:t>
            </a:r>
            <a:r>
              <a:rPr lang="en-US" sz="1900" dirty="0" err="1">
                <a:latin typeface="Arial Narrow" pitchFamily="34" charset="0"/>
              </a:rPr>
              <a:t>kepada</a:t>
            </a:r>
            <a:r>
              <a:rPr lang="en-US" sz="1900" dirty="0">
                <a:latin typeface="Arial Narrow" pitchFamily="34" charset="0"/>
              </a:rPr>
              <a:t> sang </a:t>
            </a:r>
            <a:r>
              <a:rPr lang="en-US" sz="1900" dirty="0" err="1">
                <a:latin typeface="Arial Narrow" pitchFamily="34" charset="0"/>
              </a:rPr>
              <a:t>suami</a:t>
            </a:r>
            <a:r>
              <a:rPr lang="en-US" sz="1900" dirty="0" smtClean="0">
                <a:latin typeface="Arial Narrow" pitchFamily="34" charset="0"/>
              </a:rPr>
              <a:t>.</a:t>
            </a:r>
          </a:p>
          <a:p>
            <a:pPr lvl="1"/>
            <a:r>
              <a:rPr lang="en-US" sz="1900" dirty="0" err="1" smtClean="0">
                <a:latin typeface="Arial Narrow" pitchFamily="34" charset="0"/>
              </a:rPr>
              <a:t>Bukan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hanya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sekedar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tanda</a:t>
            </a:r>
            <a:r>
              <a:rPr lang="en-US" sz="1900" dirty="0">
                <a:latin typeface="Arial Narrow" pitchFamily="34" charset="0"/>
              </a:rPr>
              <a:t>, </a:t>
            </a:r>
            <a:r>
              <a:rPr lang="en-US" sz="1900" dirty="0" err="1" smtClean="0">
                <a:latin typeface="Arial Narrow" pitchFamily="34" charset="0"/>
              </a:rPr>
              <a:t>tetapi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dipilih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menjadi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utusan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atau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tangan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Tuhan</a:t>
            </a:r>
            <a:r>
              <a:rPr lang="en-US" sz="1900" dirty="0">
                <a:latin typeface="Arial Narrow" pitchFamily="34" charset="0"/>
              </a:rPr>
              <a:t>. </a:t>
            </a:r>
            <a:r>
              <a:rPr lang="en-US" sz="1900" dirty="0" err="1">
                <a:latin typeface="Arial Narrow" pitchFamily="34" charset="0"/>
              </a:rPr>
              <a:t>Melalui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suami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atau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isteri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Tuhan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hadir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menolong</a:t>
            </a:r>
            <a:r>
              <a:rPr lang="en-US" sz="1900" dirty="0">
                <a:latin typeface="Arial Narrow" pitchFamily="34" charset="0"/>
              </a:rPr>
              <a:t>,  </a:t>
            </a:r>
            <a:r>
              <a:rPr lang="en-US" sz="1900" dirty="0" err="1" smtClean="0">
                <a:latin typeface="Arial Narrow" pitchFamily="34" charset="0"/>
              </a:rPr>
              <a:t>menguatkan</a:t>
            </a:r>
            <a:r>
              <a:rPr lang="en-US" sz="1900" dirty="0">
                <a:latin typeface="Arial Narrow" pitchFamily="34" charset="0"/>
              </a:rPr>
              <a:t>, </a:t>
            </a:r>
            <a:r>
              <a:rPr lang="en-US" sz="1900" dirty="0" err="1" smtClean="0">
                <a:latin typeface="Arial Narrow" pitchFamily="34" charset="0"/>
              </a:rPr>
              <a:t>dan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membaha-giakan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pasangannya</a:t>
            </a:r>
            <a:r>
              <a:rPr lang="en-US" sz="1900" dirty="0">
                <a:latin typeface="Arial Narrow" pitchFamily="34" charset="0"/>
              </a:rPr>
              <a:t>. </a:t>
            </a:r>
            <a:r>
              <a:rPr lang="en-US" sz="1900" dirty="0" err="1">
                <a:latin typeface="Arial Narrow" pitchFamily="34" charset="0"/>
              </a:rPr>
              <a:t>Tuhan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memilih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suami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dan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isteri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kristen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supaya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 smtClean="0">
                <a:latin typeface="Arial Narrow" pitchFamily="34" charset="0"/>
              </a:rPr>
              <a:t>menjadi</a:t>
            </a:r>
            <a:r>
              <a:rPr lang="en-US" sz="1900" dirty="0" smtClean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tanda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dan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sarana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kasih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setia-Nya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bagi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satu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sama</a:t>
            </a:r>
            <a:r>
              <a:rPr lang="en-US" sz="1900" dirty="0">
                <a:latin typeface="Arial Narrow" pitchFamily="34" charset="0"/>
              </a:rPr>
              <a:t>  lain  </a:t>
            </a:r>
            <a:r>
              <a:rPr lang="en-US" sz="1900" dirty="0" err="1">
                <a:latin typeface="Arial Narrow" pitchFamily="34" charset="0"/>
              </a:rPr>
              <a:t>dalam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hidup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bersama</a:t>
            </a:r>
            <a:r>
              <a:rPr lang="en-US" sz="1900" dirty="0">
                <a:latin typeface="Arial Narrow" pitchFamily="34" charset="0"/>
              </a:rPr>
              <a:t>.  </a:t>
            </a:r>
            <a:r>
              <a:rPr lang="en-US" sz="1900" dirty="0" err="1">
                <a:latin typeface="Arial Narrow" pitchFamily="34" charset="0"/>
              </a:rPr>
              <a:t>Dalam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kitab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Kejadian</a:t>
            </a:r>
            <a:r>
              <a:rPr lang="en-US" sz="1900" dirty="0" smtClean="0">
                <a:latin typeface="Arial Narrow" pitchFamily="34" charset="0"/>
              </a:rPr>
              <a:t>  </a:t>
            </a:r>
            <a:r>
              <a:rPr lang="en-US" sz="1900" dirty="0" err="1" smtClean="0">
                <a:latin typeface="Arial Narrow" pitchFamily="34" charset="0"/>
              </a:rPr>
              <a:t>pasangan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manusia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 smtClean="0">
                <a:latin typeface="Arial Narrow" pitchFamily="34" charset="0"/>
              </a:rPr>
              <a:t>dicita-citakan</a:t>
            </a:r>
            <a:r>
              <a:rPr lang="en-US" sz="1900" dirty="0" smtClean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oleh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Tuhan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menurut</a:t>
            </a:r>
            <a:r>
              <a:rPr lang="en-US" sz="1900" dirty="0">
                <a:latin typeface="Arial Narrow" pitchFamily="34" charset="0"/>
              </a:rPr>
              <a:t> </a:t>
            </a:r>
            <a:r>
              <a:rPr lang="en-US" sz="1900" dirty="0" err="1">
                <a:latin typeface="Arial Narrow" pitchFamily="34" charset="0"/>
              </a:rPr>
              <a:t>hakikat-Nya</a:t>
            </a:r>
            <a:r>
              <a:rPr lang="en-US" sz="1900" dirty="0">
                <a:latin typeface="Arial Narrow" pitchFamily="34" charset="0"/>
              </a:rPr>
              <a:t>  </a:t>
            </a:r>
            <a:r>
              <a:rPr lang="en-US" sz="1900" dirty="0" err="1">
                <a:latin typeface="Arial Narrow" pitchFamily="34" charset="0"/>
              </a:rPr>
              <a:t>sendiri</a:t>
            </a:r>
            <a:r>
              <a:rPr lang="en-US" sz="1900" dirty="0" smtClean="0">
                <a:latin typeface="Arial Narrow" pitchFamily="34" charset="0"/>
              </a:rPr>
              <a:t>:</a:t>
            </a:r>
            <a:endParaRPr lang="en-ID" sz="19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78977" y="146001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rial Narrow" pitchFamily="34" charset="0"/>
              </a:rPr>
              <a:t>Keluhuran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Seks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Seksualitas,Perkawinan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Hidup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Berkeluarga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Menurut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Kitab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Suci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dan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Ajaran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8977" y="836712"/>
            <a:ext cx="8229600" cy="5745261"/>
          </a:xfrm>
        </p:spPr>
        <p:txBody>
          <a:bodyPr>
            <a:normAutofit fontScale="40000" lnSpcReduction="20000"/>
          </a:bodyPr>
          <a:lstStyle/>
          <a:p>
            <a:endParaRPr lang="en-ID" sz="5400" dirty="0"/>
          </a:p>
          <a:p>
            <a:r>
              <a:rPr lang="en-US" sz="5400" dirty="0">
                <a:latin typeface="Arial Narrow" pitchFamily="34" charset="0"/>
              </a:rPr>
              <a:t>”</a:t>
            </a:r>
            <a:r>
              <a:rPr lang="en-US" sz="5400" dirty="0" err="1">
                <a:latin typeface="Arial Narrow" pitchFamily="34" charset="0"/>
              </a:rPr>
              <a:t>baiklah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kita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menjadikan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menurut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gambar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rupa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kita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supaya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mereka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berkuasa</a:t>
            </a:r>
            <a:r>
              <a:rPr lang="en-US" sz="5400" dirty="0">
                <a:latin typeface="Arial Narrow" pitchFamily="34" charset="0"/>
              </a:rPr>
              <a:t>... </a:t>
            </a:r>
            <a:r>
              <a:rPr lang="en-US" sz="5400" dirty="0" err="1">
                <a:latin typeface="Arial Narrow" pitchFamily="34" charset="0"/>
              </a:rPr>
              <a:t>maka</a:t>
            </a:r>
            <a:r>
              <a:rPr lang="en-US" sz="5400" dirty="0">
                <a:latin typeface="Arial Narrow" pitchFamily="34" charset="0"/>
              </a:rPr>
              <a:t> Allah </a:t>
            </a:r>
            <a:r>
              <a:rPr lang="en-US" sz="5400" dirty="0" err="1">
                <a:latin typeface="Arial Narrow" pitchFamily="34" charset="0"/>
              </a:rPr>
              <a:t>menciptakan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itu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menurut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gambar-Nya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laki-laki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perempuan</a:t>
            </a:r>
            <a:r>
              <a:rPr lang="en-US" sz="5400" dirty="0">
                <a:latin typeface="Arial Narrow" pitchFamily="34" charset="0"/>
              </a:rPr>
              <a:t>...(</a:t>
            </a:r>
            <a:r>
              <a:rPr lang="en-US" sz="5400" dirty="0" err="1">
                <a:latin typeface="Arial Narrow" pitchFamily="34" charset="0"/>
              </a:rPr>
              <a:t>Kej</a:t>
            </a:r>
            <a:r>
              <a:rPr lang="en-US" sz="5400" dirty="0">
                <a:latin typeface="Arial Narrow" pitchFamily="34" charset="0"/>
              </a:rPr>
              <a:t> 1:26-28). </a:t>
            </a:r>
            <a:endParaRPr lang="en-US" sz="5400" dirty="0" smtClean="0">
              <a:latin typeface="Arial Narrow" pitchFamily="34" charset="0"/>
            </a:endParaRPr>
          </a:p>
          <a:p>
            <a:r>
              <a:rPr lang="en-US" sz="5400" dirty="0" err="1" smtClean="0">
                <a:latin typeface="Arial Narrow" pitchFamily="34" charset="0"/>
              </a:rPr>
              <a:t>Hakikat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Tuhan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adalah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cinta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maha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sempurna</a:t>
            </a:r>
            <a:r>
              <a:rPr lang="en-US" sz="5400" dirty="0">
                <a:latin typeface="Arial Narrow" pitchFamily="34" charset="0"/>
              </a:rPr>
              <a:t> yang </a:t>
            </a:r>
            <a:r>
              <a:rPr lang="en-US" sz="5400" dirty="0" err="1">
                <a:latin typeface="Arial Narrow" pitchFamily="34" charset="0"/>
              </a:rPr>
              <a:t>menyatukan</a:t>
            </a:r>
            <a:r>
              <a:rPr lang="en-US" sz="5400" dirty="0">
                <a:latin typeface="Arial Narrow" pitchFamily="34" charset="0"/>
              </a:rPr>
              <a:t>  Allah  </a:t>
            </a:r>
            <a:r>
              <a:rPr lang="en-US" sz="5400" dirty="0" err="1">
                <a:latin typeface="Arial Narrow" pitchFamily="34" charset="0"/>
              </a:rPr>
              <a:t>Bapa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>
                <a:latin typeface="Arial Narrow" pitchFamily="34" charset="0"/>
              </a:rPr>
              <a:t>Putera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Roh</a:t>
            </a:r>
            <a:r>
              <a:rPr lang="en-US" sz="5400" dirty="0" smtClean="0">
                <a:latin typeface="Arial Narrow" pitchFamily="34" charset="0"/>
              </a:rPr>
              <a:t> Kudus. </a:t>
            </a:r>
            <a:r>
              <a:rPr lang="en-US" sz="5400" dirty="0">
                <a:latin typeface="Arial Narrow" pitchFamily="34" charset="0"/>
              </a:rPr>
              <a:t>Allah </a:t>
            </a:r>
            <a:r>
              <a:rPr lang="en-US" sz="5400" dirty="0" err="1" smtClean="0">
                <a:latin typeface="Arial Narrow" pitchFamily="34" charset="0"/>
              </a:rPr>
              <a:t>juga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menghendaki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supaya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menjadi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seperti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hakikat-Nya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yaitu</a:t>
            </a:r>
            <a:r>
              <a:rPr lang="en-US" sz="5400" dirty="0">
                <a:latin typeface="Arial Narrow" pitchFamily="34" charset="0"/>
              </a:rPr>
              <a:t>, </a:t>
            </a:r>
            <a:r>
              <a:rPr lang="en-US" sz="5400" dirty="0" err="1" smtClean="0">
                <a:latin typeface="Arial Narrow" pitchFamily="34" charset="0"/>
              </a:rPr>
              <a:t>satu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dalam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cinta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mesra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Manusia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smtClean="0">
                <a:latin typeface="Arial Narrow" pitchFamily="34" charset="0"/>
              </a:rPr>
              <a:t>yang </a:t>
            </a:r>
            <a:r>
              <a:rPr lang="en-US" sz="5400" dirty="0" err="1">
                <a:latin typeface="Arial Narrow" pitchFamily="34" charset="0"/>
              </a:rPr>
              <a:t>menjadi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dua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ketika</a:t>
            </a:r>
            <a:r>
              <a:rPr lang="en-US" sz="5400" dirty="0">
                <a:latin typeface="Arial Narrow" pitchFamily="34" charset="0"/>
              </a:rPr>
              <a:t> Allah </a:t>
            </a:r>
            <a:r>
              <a:rPr lang="en-US" sz="5400" dirty="0" err="1" smtClean="0">
                <a:latin typeface="Arial Narrow" pitchFamily="34" charset="0"/>
              </a:rPr>
              <a:t>menciptakan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Hawa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tulang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usuk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smtClean="0">
                <a:latin typeface="Arial Narrow" pitchFamily="34" charset="0"/>
              </a:rPr>
              <a:t>Adam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langsung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disatukan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kembali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secara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lebih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sempurna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dalam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cinta</a:t>
            </a:r>
            <a:r>
              <a:rPr lang="en-US" sz="5400" dirty="0">
                <a:latin typeface="Arial Narrow" pitchFamily="34" charset="0"/>
              </a:rPr>
              <a:t>.  Al </a:t>
            </a:r>
            <a:r>
              <a:rPr lang="en-US" sz="5400" dirty="0" err="1">
                <a:latin typeface="Arial Narrow" pitchFamily="34" charset="0"/>
              </a:rPr>
              <a:t>lah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 smtClean="0">
                <a:latin typeface="Arial Narrow" pitchFamily="34" charset="0"/>
              </a:rPr>
              <a:t>membimbing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Hawa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kepada</a:t>
            </a:r>
            <a:r>
              <a:rPr lang="en-US" sz="5400" dirty="0">
                <a:latin typeface="Arial Narrow" pitchFamily="34" charset="0"/>
              </a:rPr>
              <a:t> Adam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Adam </a:t>
            </a:r>
            <a:r>
              <a:rPr lang="en-US" sz="5400" dirty="0" err="1" smtClean="0">
                <a:latin typeface="Arial Narrow" pitchFamily="34" charset="0"/>
              </a:rPr>
              <a:t>menyambut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dengan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ucapan</a:t>
            </a:r>
            <a:r>
              <a:rPr lang="en-US" sz="5400" dirty="0">
                <a:latin typeface="Arial Narrow" pitchFamily="34" charset="0"/>
              </a:rPr>
              <a:t> ”</a:t>
            </a:r>
            <a:r>
              <a:rPr lang="en-US" sz="5400" dirty="0" err="1">
                <a:latin typeface="Arial Narrow" pitchFamily="34" charset="0"/>
              </a:rPr>
              <a:t>inilah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tulang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dari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tulangku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daging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dari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dagingku</a:t>
            </a:r>
            <a:r>
              <a:rPr lang="en-US" sz="5400" dirty="0">
                <a:latin typeface="Arial Narrow" pitchFamily="34" charset="0"/>
              </a:rPr>
              <a:t>” </a:t>
            </a:r>
            <a:r>
              <a:rPr lang="en-US" sz="5400" dirty="0" err="1" smtClean="0">
                <a:latin typeface="Arial Narrow" pitchFamily="34" charset="0"/>
              </a:rPr>
              <a:t>sejak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saat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itu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laki</a:t>
            </a:r>
            <a:r>
              <a:rPr lang="en-US" sz="5400" dirty="0">
                <a:latin typeface="Arial Narrow" pitchFamily="34" charset="0"/>
              </a:rPr>
              <a:t> -</a:t>
            </a:r>
            <a:r>
              <a:rPr lang="en-US" sz="5400" dirty="0" err="1">
                <a:latin typeface="Arial Narrow" pitchFamily="34" charset="0"/>
              </a:rPr>
              <a:t>laki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meninggalkan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bapa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ibunya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untuk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bersatu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jiwa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>
                <a:latin typeface="Arial Narrow" pitchFamily="34" charset="0"/>
              </a:rPr>
              <a:t>raga </a:t>
            </a:r>
            <a:r>
              <a:rPr lang="en-US" sz="5400" dirty="0" err="1" smtClean="0">
                <a:latin typeface="Arial Narrow" pitchFamily="34" charset="0"/>
              </a:rPr>
              <a:t>dengan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isterinya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Mereka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bukan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lagi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dua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 smtClean="0">
                <a:latin typeface="Arial Narrow" pitchFamily="34" charset="0"/>
              </a:rPr>
              <a:t>melainkan</a:t>
            </a:r>
            <a:r>
              <a:rPr lang="en-US" sz="5400" dirty="0" smtClean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satu</a:t>
            </a:r>
            <a:r>
              <a:rPr lang="en-US" sz="5400" dirty="0">
                <a:latin typeface="Arial Narrow" pitchFamily="34" charset="0"/>
              </a:rPr>
              <a:t>. </a:t>
            </a:r>
            <a:r>
              <a:rPr lang="en-US" sz="5400" dirty="0" err="1">
                <a:latin typeface="Arial Narrow" pitchFamily="34" charset="0"/>
              </a:rPr>
              <a:t>Persatuan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cinta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antara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pria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dan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wanita</a:t>
            </a:r>
            <a:r>
              <a:rPr lang="en-US" sz="5400" dirty="0">
                <a:latin typeface="Arial Narrow" pitchFamily="34" charset="0"/>
              </a:rPr>
              <a:t>  </a:t>
            </a:r>
            <a:r>
              <a:rPr lang="en-US" sz="5400" dirty="0" err="1">
                <a:latin typeface="Arial Narrow" pitchFamily="34" charset="0"/>
              </a:rPr>
              <a:t>menjadi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tanda</a:t>
            </a:r>
            <a:r>
              <a:rPr lang="en-US" sz="5400" dirty="0">
                <a:latin typeface="Arial Narrow" pitchFamily="34" charset="0"/>
              </a:rPr>
              <a:t> </a:t>
            </a:r>
            <a:r>
              <a:rPr lang="en-US" sz="5400" dirty="0" err="1">
                <a:latin typeface="Arial Narrow" pitchFamily="34" charset="0"/>
              </a:rPr>
              <a:t>cinta</a:t>
            </a:r>
            <a:r>
              <a:rPr lang="en-US" sz="5400" dirty="0">
                <a:latin typeface="Arial Narrow" pitchFamily="34" charset="0"/>
              </a:rPr>
              <a:t> -</a:t>
            </a:r>
            <a:r>
              <a:rPr lang="en-US" sz="5400" dirty="0" err="1">
                <a:latin typeface="Arial Narrow" pitchFamily="34" charset="0"/>
              </a:rPr>
              <a:t>Nya</a:t>
            </a:r>
            <a:r>
              <a:rPr lang="en-US" sz="5400" dirty="0"/>
              <a:t>.</a:t>
            </a:r>
            <a:endParaRPr lang="en-ID" sz="5400" dirty="0"/>
          </a:p>
          <a:p>
            <a:pPr marL="0" indent="0">
              <a:buNone/>
            </a:pPr>
            <a:r>
              <a:rPr lang="en-US" sz="4900" dirty="0"/>
              <a:t> </a:t>
            </a:r>
            <a:r>
              <a:rPr lang="en-US" sz="4900" dirty="0" smtClean="0"/>
              <a:t>.</a:t>
            </a:r>
            <a:endParaRPr lang="en-ID" sz="49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064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Masalah</a:t>
            </a:r>
            <a:r>
              <a:rPr lang="en-US" sz="2800" b="1" dirty="0"/>
              <a:t> </a:t>
            </a:r>
            <a:r>
              <a:rPr lang="en-US" sz="2800" b="1" dirty="0" smtClean="0"/>
              <a:t>yang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 smtClean="0"/>
              <a:t>dihadapi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Gereja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perjalanan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hidup-nya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menghadapi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berbagai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ada</a:t>
            </a:r>
            <a:r>
              <a:rPr lang="en-US" sz="2000" dirty="0" smtClean="0">
                <a:latin typeface="Arial Narrow" pitchFamily="34" charset="0"/>
              </a:rPr>
              <a:t> di </a:t>
            </a:r>
            <a:r>
              <a:rPr lang="en-US" sz="2000" dirty="0" err="1" smtClean="0">
                <a:latin typeface="Arial Narrow" pitchFamily="34" charset="0"/>
              </a:rPr>
              <a:t>dunia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terlibat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mengelola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menyelesaian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atau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mencari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jalan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penyelesaian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terhadap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berbagai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ini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terkait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hanya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keagamaan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tetapi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juga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ekonomi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politik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sosial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hukum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pendidikan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lain-lain, </a:t>
            </a:r>
            <a:r>
              <a:rPr lang="en-US" sz="2000" dirty="0" err="1" smtClean="0">
                <a:latin typeface="Arial Narrow" pitchFamily="34" charset="0"/>
              </a:rPr>
              <a:t>termasuk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didalamnya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adalah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kehidupan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Masalah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dihadapi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oleh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saja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karena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perilaku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umat-nya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smtClean="0">
                <a:latin typeface="Arial Narrow" pitchFamily="34" charset="0"/>
              </a:rPr>
              <a:t>yang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sesuai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tuntunan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aturan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tetapi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juga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permasalahan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secara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umum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perceraian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pergaulan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bebas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bagi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manusia</a:t>
            </a:r>
            <a:r>
              <a:rPr lang="en-US" sz="2000" dirty="0" smtClean="0">
                <a:latin typeface="Arial Narrow" pitchFamily="34" charset="0"/>
              </a:rPr>
              <a:t>. </a:t>
            </a:r>
          </a:p>
          <a:p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terlibat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mencari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solusi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pengentasan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permasalahan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menjadi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kehidupan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r>
              <a:rPr lang="en-US" sz="2000" dirty="0" smtClean="0">
                <a:latin typeface="Arial Narrow" pitchFamily="34" charset="0"/>
              </a:rPr>
              <a:t> yang </a:t>
            </a:r>
            <a:r>
              <a:rPr lang="en-US" sz="2000" dirty="0" err="1" smtClean="0">
                <a:latin typeface="Arial Narrow" pitchFamily="34" charset="0"/>
              </a:rPr>
              <a:t>baik</a:t>
            </a:r>
            <a:r>
              <a:rPr lang="en-US" sz="2000" dirty="0" smtClean="0">
                <a:latin typeface="Arial Narrow" pitchFamily="34" charset="0"/>
              </a:rPr>
              <a:t>, normal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bertentangan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ajaran</a:t>
            </a:r>
            <a:r>
              <a:rPr lang="en-US" sz="2000" dirty="0" smtClean="0">
                <a:latin typeface="Arial Narrow" pitchFamily="34" charset="0"/>
              </a:rPr>
              <a:t> agama.</a:t>
            </a:r>
          </a:p>
          <a:p>
            <a:r>
              <a:rPr lang="en-US" sz="2000" dirty="0" err="1" smtClean="0">
                <a:latin typeface="Arial Narrow" pitchFamily="34" charset="0"/>
              </a:rPr>
              <a:t>Untuk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keperluan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itu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gereja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juga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perlu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terlibat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perencanaan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kebijakan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penyelenggaraan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pengendalian</a:t>
            </a:r>
            <a:r>
              <a:rPr lang="en-US" sz="2000" dirty="0" smtClean="0">
                <a:latin typeface="Arial Narrow" pitchFamily="34" charset="0"/>
              </a:rPr>
              <a:t> program </a:t>
            </a:r>
            <a:r>
              <a:rPr lang="en-US" sz="2000" dirty="0" err="1" smtClean="0">
                <a:latin typeface="Arial Narrow" pitchFamily="34" charset="0"/>
              </a:rPr>
              <a:t>pendidikan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bagi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umat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manusia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teristimewa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bagi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umatnya</a:t>
            </a:r>
            <a:r>
              <a:rPr lang="en-US" sz="2000" smtClean="0">
                <a:latin typeface="Arial Narrow" pitchFamily="34" charset="0"/>
              </a:rPr>
              <a:t>/</a:t>
            </a:r>
            <a:r>
              <a:rPr lang="en-US" sz="2000" smtClean="0">
                <a:latin typeface="Arial Narrow" pitchFamily="34" charset="0"/>
              </a:rPr>
              <a:t> </a:t>
            </a:r>
            <a:endParaRPr lang="en-US" sz="2000" dirty="0" smtClean="0">
              <a:latin typeface="Arial Narrow" pitchFamily="34" charset="0"/>
            </a:endParaRPr>
          </a:p>
          <a:p>
            <a:endParaRPr lang="en-US" sz="2000" dirty="0" smtClean="0">
              <a:latin typeface="Arial Narrow" pitchFamily="34" charset="0"/>
            </a:endParaRPr>
          </a:p>
          <a:p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609600" y="116632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Arial Narrow" pitchFamily="34" charset="0"/>
              </a:rPr>
              <a:t>Keluhuran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Seks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Seksualitas,Perkawinan</a:t>
            </a:r>
            <a:r>
              <a:rPr lang="en-US" sz="3200" b="1" dirty="0">
                <a:latin typeface="Arial Narrow" pitchFamily="34" charset="0"/>
              </a:rPr>
              <a:t>, </a:t>
            </a:r>
            <a:r>
              <a:rPr lang="en-US" sz="3200" b="1" dirty="0" err="1">
                <a:latin typeface="Arial Narrow" pitchFamily="34" charset="0"/>
              </a:rPr>
              <a:t>Hidup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Berkeluarga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Menurut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Kitab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Suci</a:t>
            </a:r>
            <a:r>
              <a:rPr lang="en-US" sz="3200" b="1" dirty="0">
                <a:latin typeface="Arial Narrow" pitchFamily="34" charset="0"/>
              </a:rPr>
              <a:t>  </a:t>
            </a:r>
            <a:r>
              <a:rPr lang="en-US" sz="3200" b="1" dirty="0" err="1">
                <a:latin typeface="Arial Narrow" pitchFamily="34" charset="0"/>
              </a:rPr>
              <a:t>dan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Ajaran</a:t>
            </a:r>
            <a:r>
              <a:rPr lang="en-US" sz="3200" b="1" dirty="0">
                <a:latin typeface="Arial Narrow" pitchFamily="34" charset="0"/>
              </a:rPr>
              <a:t> </a:t>
            </a:r>
            <a:r>
              <a:rPr lang="en-US" sz="3200" b="1" dirty="0" err="1">
                <a:latin typeface="Arial Narrow" pitchFamily="34" charset="0"/>
              </a:rPr>
              <a:t>Gereja</a:t>
            </a:r>
            <a:endParaRPr lang="en-ID" sz="3200" dirty="0">
              <a:latin typeface="Arial Narrow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36712"/>
            <a:ext cx="8229600" cy="540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2</a:t>
            </a:r>
            <a:r>
              <a:rPr lang="en-US" sz="9600" dirty="0">
                <a:latin typeface="Arial Narrow" pitchFamily="34" charset="0"/>
              </a:rPr>
              <a:t>)   </a:t>
            </a:r>
            <a:r>
              <a:rPr lang="en-US" sz="9600" b="1" dirty="0" err="1">
                <a:latin typeface="Arial Narrow" pitchFamily="34" charset="0"/>
              </a:rPr>
              <a:t>Cinta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Kristus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kepada</a:t>
            </a:r>
            <a:r>
              <a:rPr lang="en-US" sz="9600" b="1" dirty="0">
                <a:latin typeface="Arial Narrow" pitchFamily="34" charset="0"/>
              </a:rPr>
              <a:t> </a:t>
            </a:r>
            <a:r>
              <a:rPr lang="en-US" sz="9600" b="1" dirty="0" err="1">
                <a:latin typeface="Arial Narrow" pitchFamily="34" charset="0"/>
              </a:rPr>
              <a:t>Gereja-Nya</a:t>
            </a:r>
            <a:endParaRPr lang="en-ID" sz="9600" b="1" dirty="0">
              <a:latin typeface="Arial Narrow" pitchFamily="34" charset="0"/>
            </a:endParaRPr>
          </a:p>
          <a:p>
            <a:r>
              <a:rPr lang="en-US" sz="8000" dirty="0" err="1">
                <a:latin typeface="Arial Narrow" pitchFamily="34" charset="0"/>
              </a:rPr>
              <a:t>Perkawinan</a:t>
            </a:r>
            <a:r>
              <a:rPr lang="en-US" sz="8000" dirty="0">
                <a:latin typeface="Arial Narrow" pitchFamily="34" charset="0"/>
              </a:rPr>
              <a:t> Kristen </a:t>
            </a:r>
            <a:r>
              <a:rPr lang="en-US" sz="8000" dirty="0" err="1">
                <a:latin typeface="Arial Narrow" pitchFamily="34" charset="0"/>
              </a:rPr>
              <a:t>merupakan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gambaran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dari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hubungan</a:t>
            </a:r>
            <a:r>
              <a:rPr lang="en-US" sz="8000" dirty="0">
                <a:latin typeface="Arial Narrow" pitchFamily="34" charset="0"/>
              </a:rPr>
              <a:t> yang  </a:t>
            </a:r>
            <a:r>
              <a:rPr lang="en-US" sz="8000" dirty="0" err="1">
                <a:latin typeface="Arial Narrow" pitchFamily="34" charset="0"/>
              </a:rPr>
              <a:t>lebih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mulia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yaitu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persatuan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umat-Nya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Adanya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disamping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atau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seba-liknya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adalah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ikatan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cinta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tanda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bahwa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selalu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menyertai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mereka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sebagai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selalu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semakin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dipersatukan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dalam</a:t>
            </a:r>
            <a:r>
              <a:rPr lang="en-US" sz="8000" dirty="0">
                <a:latin typeface="Arial Narrow" pitchFamily="34" charset="0"/>
              </a:rPr>
              <a:t> Dia. </a:t>
            </a:r>
            <a:endParaRPr lang="en-US" sz="8000" dirty="0" smtClean="0">
              <a:latin typeface="Arial Narrow" pitchFamily="34" charset="0"/>
            </a:endParaRPr>
          </a:p>
          <a:p>
            <a:r>
              <a:rPr lang="en-US" sz="8000" dirty="0" smtClean="0">
                <a:latin typeface="Arial Narrow" pitchFamily="34" charset="0"/>
              </a:rPr>
              <a:t>Santo </a:t>
            </a:r>
            <a:r>
              <a:rPr lang="en-US" sz="8000" dirty="0">
                <a:latin typeface="Arial Narrow" pitchFamily="34" charset="0"/>
              </a:rPr>
              <a:t>Paulus </a:t>
            </a:r>
            <a:r>
              <a:rPr lang="en-US" sz="8000" dirty="0" err="1">
                <a:latin typeface="Arial Narrow" pitchFamily="34" charset="0"/>
              </a:rPr>
              <a:t>menegaskan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hal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mengatakan</a:t>
            </a:r>
            <a:r>
              <a:rPr lang="en-US" sz="8000" dirty="0">
                <a:latin typeface="Arial Narrow" pitchFamily="34" charset="0"/>
              </a:rPr>
              <a:t>: ”</a:t>
            </a:r>
            <a:r>
              <a:rPr lang="en-US" sz="8000" dirty="0" err="1">
                <a:latin typeface="Arial Narrow" pitchFamily="34" charset="0"/>
              </a:rPr>
              <a:t>hai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tunduklah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suamimu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seperti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Tuhan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>
                <a:latin typeface="Arial Narrow" pitchFamily="34" charset="0"/>
              </a:rPr>
              <a:t>Karena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kepala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isteri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sama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seperi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kepala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jemaat</a:t>
            </a:r>
            <a:r>
              <a:rPr lang="en-US" sz="8000" dirty="0">
                <a:latin typeface="Arial Narrow" pitchFamily="34" charset="0"/>
              </a:rPr>
              <a:t>... </a:t>
            </a:r>
            <a:r>
              <a:rPr lang="en-US" sz="8000" dirty="0" err="1">
                <a:latin typeface="Arial Narrow" pitchFamily="34" charset="0"/>
              </a:rPr>
              <a:t>hai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kasihilah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isterimu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sebagaimana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mengasihi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jemaat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telah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menyerahkan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diri-Nya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baginya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menguduskannya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>
                <a:latin typeface="Arial Narrow" pitchFamily="34" charset="0"/>
              </a:rPr>
              <a:t>...</a:t>
            </a:r>
            <a:r>
              <a:rPr lang="en-US" sz="8000" dirty="0" err="1" smtClean="0">
                <a:latin typeface="Arial Narrow" pitchFamily="34" charset="0"/>
              </a:rPr>
              <a:t>demikian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juga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harus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mengasihi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seperti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tubuh-nya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sendiri</a:t>
            </a:r>
            <a:r>
              <a:rPr lang="en-US" sz="8000" dirty="0">
                <a:latin typeface="Arial Narrow" pitchFamily="34" charset="0"/>
              </a:rPr>
              <a:t>...</a:t>
            </a:r>
            <a:r>
              <a:rPr lang="en-US" sz="8000" dirty="0" err="1">
                <a:latin typeface="Arial Narrow" pitchFamily="34" charset="0"/>
              </a:rPr>
              <a:t>sebab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tidak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ada</a:t>
            </a:r>
            <a:r>
              <a:rPr lang="en-US" sz="8000" dirty="0">
                <a:latin typeface="Arial Narrow" pitchFamily="34" charset="0"/>
              </a:rPr>
              <a:t> orang yang </a:t>
            </a:r>
            <a:r>
              <a:rPr lang="en-US" sz="8000" dirty="0" err="1" smtClean="0">
                <a:latin typeface="Arial Narrow" pitchFamily="34" charset="0"/>
              </a:rPr>
              <a:t>membenci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diriya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tetapi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mengasihinya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merawatnya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seperti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terhadap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jemaat</a:t>
            </a:r>
            <a:r>
              <a:rPr lang="en-US" sz="8000" dirty="0" smtClean="0">
                <a:latin typeface="Arial Narrow" pitchFamily="34" charset="0"/>
              </a:rPr>
              <a:t>, </a:t>
            </a:r>
            <a:r>
              <a:rPr lang="en-US" sz="8000" dirty="0" err="1" smtClean="0">
                <a:latin typeface="Arial Narrow" pitchFamily="34" charset="0"/>
              </a:rPr>
              <a:t>karena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kita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adalah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anggota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tubuh-Nya</a:t>
            </a:r>
            <a:r>
              <a:rPr lang="en-US" sz="8000" smtClean="0">
                <a:latin typeface="Arial Narrow" pitchFamily="34" charset="0"/>
              </a:rPr>
              <a:t>”. </a:t>
            </a:r>
            <a:endParaRPr lang="en-US" sz="8000" dirty="0" smtClean="0">
              <a:latin typeface="Arial Narrow" pitchFamily="34" charset="0"/>
            </a:endParaRPr>
          </a:p>
          <a:p>
            <a:r>
              <a:rPr lang="en-US" sz="8000" dirty="0" err="1" smtClean="0">
                <a:latin typeface="Arial Narrow" pitchFamily="34" charset="0"/>
              </a:rPr>
              <a:t>Dalam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hal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ini</a:t>
            </a:r>
            <a:r>
              <a:rPr lang="en-US" sz="8000" dirty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kasih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Kristuslah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harus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menjadi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dasar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hidup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Suami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isteri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dipilihTuhan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menjadi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sakramen</a:t>
            </a:r>
            <a:r>
              <a:rPr lang="en-US" sz="8000" dirty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Mereka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diangkat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menjadi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tanda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kehadiran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Kristus</a:t>
            </a:r>
            <a:r>
              <a:rPr lang="en-US" sz="8000" dirty="0">
                <a:latin typeface="Arial Narrow" pitchFamily="34" charset="0"/>
              </a:rPr>
              <a:t> yang </a:t>
            </a:r>
            <a:r>
              <a:rPr lang="en-US" sz="8000" dirty="0" err="1">
                <a:latin typeface="Arial Narrow" pitchFamily="34" charset="0"/>
              </a:rPr>
              <a:t>selalu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menguduskan</a:t>
            </a:r>
            <a:r>
              <a:rPr lang="en-US" sz="8000" dirty="0">
                <a:latin typeface="Arial Narrow" pitchFamily="34" charset="0"/>
              </a:rPr>
              <a:t>,  </a:t>
            </a:r>
            <a:r>
              <a:rPr lang="en-US" sz="8000" dirty="0" err="1">
                <a:latin typeface="Arial Narrow" pitchFamily="34" charset="0"/>
              </a:rPr>
              <a:t>menguatkan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dan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menghibur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tanpa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syarat</a:t>
            </a:r>
            <a:r>
              <a:rPr lang="en-US" sz="8000" dirty="0" smtClean="0">
                <a:latin typeface="Arial Narrow" pitchFamily="34" charset="0"/>
              </a:rPr>
              <a:t>  </a:t>
            </a:r>
            <a:r>
              <a:rPr lang="en-US" sz="8000" dirty="0" err="1">
                <a:latin typeface="Arial Narrow" pitchFamily="34" charset="0"/>
              </a:rPr>
              <a:t>apapun</a:t>
            </a:r>
            <a:r>
              <a:rPr lang="en-US" sz="8000" dirty="0" smtClean="0">
                <a:latin typeface="Arial Narrow" pitchFamily="34" charset="0"/>
              </a:rPr>
              <a:t>. </a:t>
            </a:r>
            <a:r>
              <a:rPr lang="en-US" sz="8000" dirty="0" err="1" smtClean="0">
                <a:latin typeface="Arial Narrow" pitchFamily="34" charset="0"/>
              </a:rPr>
              <a:t>Karena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Kristus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dengan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setia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menyertai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menolong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suami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isteri</a:t>
            </a:r>
            <a:r>
              <a:rPr lang="en-US" sz="8000" dirty="0">
                <a:latin typeface="Arial Narrow" pitchFamily="34" charset="0"/>
              </a:rPr>
              <a:t>, </a:t>
            </a:r>
            <a:r>
              <a:rPr lang="en-US" sz="8000" dirty="0" err="1">
                <a:latin typeface="Arial Narrow" pitchFamily="34" charset="0"/>
              </a:rPr>
              <a:t>maka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merekapun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sanggup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untuk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setia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sama</a:t>
            </a:r>
            <a:r>
              <a:rPr lang="en-US" sz="8000" dirty="0">
                <a:latin typeface="Arial Narrow" pitchFamily="34" charset="0"/>
              </a:rPr>
              <a:t> lain, </a:t>
            </a:r>
            <a:r>
              <a:rPr lang="en-US" sz="8000" dirty="0" err="1">
                <a:latin typeface="Arial Narrow" pitchFamily="34" charset="0"/>
              </a:rPr>
              <a:t>karena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itu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perkawinan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tersebut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bersifat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 smtClean="0">
                <a:latin typeface="Arial Narrow" pitchFamily="34" charset="0"/>
              </a:rPr>
              <a:t>monogami</a:t>
            </a:r>
            <a:r>
              <a:rPr lang="en-US" sz="8000" dirty="0" smtClean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dan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tak</a:t>
            </a:r>
            <a:r>
              <a:rPr lang="en-US" sz="8000" dirty="0">
                <a:latin typeface="Arial Narrow" pitchFamily="34" charset="0"/>
              </a:rPr>
              <a:t> </a:t>
            </a:r>
            <a:r>
              <a:rPr lang="en-US" sz="8000" dirty="0" err="1">
                <a:latin typeface="Arial Narrow" pitchFamily="34" charset="0"/>
              </a:rPr>
              <a:t>terceraikan</a:t>
            </a:r>
            <a:r>
              <a:rPr lang="en-US" sz="7200" dirty="0">
                <a:latin typeface="Arial Narrow" pitchFamily="34" charset="0"/>
              </a:rPr>
              <a:t>.</a:t>
            </a:r>
            <a:r>
              <a:rPr lang="en-US" sz="7200" dirty="0" smtClean="0">
                <a:latin typeface="Arial Narrow" pitchFamily="34" charset="0"/>
              </a:rPr>
              <a:t>.</a:t>
            </a:r>
            <a:endParaRPr lang="en-ID" sz="7200" dirty="0">
              <a:latin typeface="Arial Narrow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354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86916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Apa</a:t>
            </a:r>
            <a:r>
              <a:rPr lang="en-US" sz="3200" b="1" dirty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/>
              <a:t>Kerajaan</a:t>
            </a:r>
            <a:r>
              <a:rPr lang="en-US" sz="3200" b="1" dirty="0"/>
              <a:t> Allah </a:t>
            </a:r>
            <a:r>
              <a:rPr lang="en-US" sz="3200" b="1" dirty="0" err="1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2" y="1412776"/>
            <a:ext cx="3884476" cy="339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/>
              <a:t>Apa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sebenarnya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Kerajaan</a:t>
            </a:r>
            <a:r>
              <a:rPr lang="en-US" sz="3200" b="1" dirty="0" smtClean="0"/>
              <a:t> Allah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?</a:t>
            </a:r>
            <a:endParaRPr lang="en-ID" sz="32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352928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Masalah</a:t>
            </a:r>
            <a:r>
              <a:rPr lang="en-US" sz="2800" b="1" dirty="0"/>
              <a:t> </a:t>
            </a:r>
            <a:r>
              <a:rPr lang="en-US" sz="2800" b="1" dirty="0" err="1"/>
              <a:t>Seks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Seksualitas</a:t>
            </a:r>
            <a:r>
              <a:rPr lang="en-US" sz="2800" b="1" dirty="0"/>
              <a:t> yang </a:t>
            </a:r>
            <a:r>
              <a:rPr lang="en-US" sz="2800" b="1" dirty="0" err="1"/>
              <a:t>ada</a:t>
            </a:r>
            <a:r>
              <a:rPr lang="en-US" sz="2800" b="1" dirty="0"/>
              <a:t> di </a:t>
            </a:r>
            <a:r>
              <a:rPr lang="en-US" sz="2800" b="1" dirty="0" err="1"/>
              <a:t>Masyarakat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Arial Narrow" pitchFamily="34" charset="0"/>
              </a:rPr>
              <a:t>Bagaimana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menempatkan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dalam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kerangka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tanggung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jawab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hidup</a:t>
            </a:r>
            <a:r>
              <a:rPr lang="en-US" sz="2000" dirty="0" smtClean="0">
                <a:latin typeface="Arial Narrow" pitchFamily="34" charset="0"/>
              </a:rPr>
              <a:t>, agar</a:t>
            </a:r>
            <a:r>
              <a:rPr lang="en-ID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seksualitas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dihayati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secara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manusiawi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tanpa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ketakutan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keterpaksaan</a:t>
            </a:r>
            <a:r>
              <a:rPr lang="en-US" sz="2000" dirty="0" smtClean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juga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bukan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bersikap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secara</a:t>
            </a:r>
            <a:r>
              <a:rPr lang="en-US" sz="2000" dirty="0" smtClean="0">
                <a:latin typeface="Arial Narrow" pitchFamily="34" charset="0"/>
              </a:rPr>
              <a:t> liar, </a:t>
            </a:r>
            <a:r>
              <a:rPr lang="en-US" sz="2000" dirty="0" err="1" smtClean="0">
                <a:latin typeface="Arial Narrow" pitchFamily="34" charset="0"/>
              </a:rPr>
              <a:t>masa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bodoh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tidak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tahu</a:t>
            </a:r>
            <a:r>
              <a:rPr lang="en-US" sz="2000" dirty="0" smtClean="0">
                <a:latin typeface="Arial Narrow" pitchFamily="34" charset="0"/>
              </a:rPr>
              <a:t> ??  </a:t>
            </a:r>
          </a:p>
          <a:p>
            <a:r>
              <a:rPr lang="en-US" sz="2000" dirty="0" err="1" smtClean="0">
                <a:latin typeface="Arial Narrow" pitchFamily="34" charset="0"/>
              </a:rPr>
              <a:t>Perlu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dipancarkan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keyakinan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bahwa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harus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dihormati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sesuatu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manusiawi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barang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diperjualbelikan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Menjual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pornografi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pelacuran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sama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dengan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menjual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manusia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juga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naluri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alam</a:t>
            </a:r>
            <a:r>
              <a:rPr lang="en-US" sz="2000" dirty="0">
                <a:latin typeface="Arial Narrow" pitchFamily="34" charset="0"/>
              </a:rPr>
              <a:t> yang  </a:t>
            </a:r>
            <a:r>
              <a:rPr lang="en-US" sz="2000" dirty="0" err="1">
                <a:latin typeface="Arial Narrow" pitchFamily="34" charset="0"/>
              </a:rPr>
              <a:t>harus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dilepaskan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melainkan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bagian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pantas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dibina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dididik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dikembangkan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penuh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nilai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kasih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pun </a:t>
            </a:r>
            <a:r>
              <a:rPr lang="en-US" sz="2000" dirty="0" err="1">
                <a:latin typeface="Arial Narrow" pitchFamily="34" charset="0"/>
              </a:rPr>
              <a:t>bukan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urusan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diberikan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pada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kehendak</a:t>
            </a:r>
            <a:r>
              <a:rPr lang="en-US" sz="2000" dirty="0">
                <a:latin typeface="Arial Narrow" pitchFamily="34" charset="0"/>
              </a:rPr>
              <a:t> orang </a:t>
            </a:r>
            <a:r>
              <a:rPr lang="en-US" sz="2000" dirty="0" err="1">
                <a:latin typeface="Arial Narrow" pitchFamily="34" charset="0"/>
              </a:rPr>
              <a:t>perorangan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menuntut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tanggung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jawab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sosial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karenanya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semua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persoalan</a:t>
            </a:r>
            <a:r>
              <a:rPr lang="en-US" sz="2000" dirty="0">
                <a:latin typeface="Arial Narrow" pitchFamily="34" charset="0"/>
              </a:rPr>
              <a:t> moral  </a:t>
            </a:r>
            <a:r>
              <a:rPr lang="en-US" sz="2000" dirty="0" err="1">
                <a:latin typeface="Arial Narrow" pitchFamily="34" charset="0"/>
              </a:rPr>
              <a:t>seks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harus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pertama</a:t>
            </a:r>
            <a:r>
              <a:rPr lang="en-US" sz="2000" dirty="0">
                <a:latin typeface="Arial Narrow" pitchFamily="34" charset="0"/>
              </a:rPr>
              <a:t>-tama  </a:t>
            </a:r>
            <a:r>
              <a:rPr lang="en-US" sz="2000" dirty="0" err="1">
                <a:latin typeface="Arial Narrow" pitchFamily="34" charset="0"/>
              </a:rPr>
              <a:t>ditanya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bagaimana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ditingkatkan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kemampuan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memberi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menerima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kasih</a:t>
            </a:r>
            <a:r>
              <a:rPr lang="en-US" sz="2000" dirty="0">
                <a:latin typeface="Arial Narrow" pitchFamily="34" charset="0"/>
              </a:rPr>
              <a:t>?</a:t>
            </a:r>
            <a:endParaRPr lang="en-ID" sz="2000" dirty="0">
              <a:latin typeface="Arial Narrow" pitchFamily="34" charset="0"/>
            </a:endParaRPr>
          </a:p>
          <a:p>
            <a:endParaRPr lang="en-ID" sz="2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850106"/>
          </a:xfrm>
        </p:spPr>
        <p:txBody>
          <a:bodyPr>
            <a:normAutofit fontScale="90000"/>
          </a:bodyPr>
          <a:lstStyle/>
          <a:p>
            <a:r>
              <a:rPr lang="en-US" sz="2800" b="1" dirty="0" err="1"/>
              <a:t>Masalah</a:t>
            </a:r>
            <a:r>
              <a:rPr lang="en-US" sz="2800" b="1" dirty="0"/>
              <a:t> </a:t>
            </a:r>
            <a:r>
              <a:rPr lang="en-US" sz="2800" b="1" dirty="0" err="1"/>
              <a:t>Seks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Seksualitas</a:t>
            </a:r>
            <a:r>
              <a:rPr lang="en-US" sz="2800" b="1" dirty="0"/>
              <a:t> yang </a:t>
            </a:r>
            <a:r>
              <a:rPr lang="en-US" sz="2800" b="1" dirty="0" err="1"/>
              <a:t>ada</a:t>
            </a:r>
            <a:r>
              <a:rPr lang="en-US" sz="2800" b="1" dirty="0"/>
              <a:t> di </a:t>
            </a:r>
            <a:r>
              <a:rPr lang="en-US" sz="2800" b="1" dirty="0" err="1"/>
              <a:t>Masyarakat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Arial Narrow" pitchFamily="34" charset="0"/>
              </a:rPr>
              <a:t>Kelakuan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menyangkut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antar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manusia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Maka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nilai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perilaku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pertama</a:t>
            </a:r>
            <a:r>
              <a:rPr lang="en-US" dirty="0" smtClean="0">
                <a:latin typeface="Arial Narrow" pitchFamily="34" charset="0"/>
              </a:rPr>
              <a:t>-tama </a:t>
            </a:r>
            <a:r>
              <a:rPr lang="en-US" dirty="0" err="1">
                <a:latin typeface="Arial Narrow" pitchFamily="34" charset="0"/>
              </a:rPr>
              <a:t>menyangkut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hati</a:t>
            </a:r>
            <a:r>
              <a:rPr lang="en-US" dirty="0" smtClean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Hubungan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dibenarkan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dasar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hak</a:t>
            </a:r>
            <a:r>
              <a:rPr lang="en-US" dirty="0">
                <a:latin typeface="Arial Narrow" pitchFamily="34" charset="0"/>
              </a:rPr>
              <a:t> (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atau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).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err="1" smtClean="0">
                <a:latin typeface="Arial Narrow" pitchFamily="34" charset="0"/>
              </a:rPr>
              <a:t>Perilaku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pertama</a:t>
            </a:r>
            <a:r>
              <a:rPr lang="en-US" dirty="0" smtClean="0">
                <a:latin typeface="Arial Narrow" pitchFamily="34" charset="0"/>
              </a:rPr>
              <a:t>-tama </a:t>
            </a:r>
            <a:r>
              <a:rPr lang="en-US" dirty="0" err="1">
                <a:latin typeface="Arial Narrow" pitchFamily="34" charset="0"/>
              </a:rPr>
              <a:t>harus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sesuai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personal. </a:t>
            </a:r>
            <a:r>
              <a:rPr lang="en-US" dirty="0" err="1" smtClean="0">
                <a:latin typeface="Arial Narrow" pitchFamily="34" charset="0"/>
              </a:rPr>
              <a:t>Hubungan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laki-laki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perempuan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terungkap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banyak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cara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tanda-tanda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afeksi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intim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secara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khusus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perbuatan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senggama</a:t>
            </a:r>
            <a:r>
              <a:rPr lang="en-US" dirty="0">
                <a:latin typeface="Arial Narrow" pitchFamily="34" charset="0"/>
              </a:rPr>
              <a:t>.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err="1" smtClean="0">
                <a:latin typeface="Arial Narrow" pitchFamily="34" charset="0"/>
              </a:rPr>
              <a:t>Menurut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ajaran</a:t>
            </a:r>
            <a:r>
              <a:rPr lang="en-US" dirty="0">
                <a:latin typeface="Arial Narrow" pitchFamily="34" charset="0"/>
              </a:rPr>
              <a:t> moral </a:t>
            </a:r>
            <a:r>
              <a:rPr lang="en-US" dirty="0" err="1">
                <a:latin typeface="Arial Narrow" pitchFamily="34" charset="0"/>
              </a:rPr>
              <a:t>Katolik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perbuatan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senggama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tempatnya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tepat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wajar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perkawinan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sebab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mantap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pribadi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suami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isteri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hubungan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senggama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dapat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sarana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bagi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kasih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penyerahan</a:t>
            </a:r>
            <a:r>
              <a:rPr lang="en-US" dirty="0">
                <a:latin typeface="Arial Narrow" pitchFamily="34" charset="0"/>
              </a:rPr>
              <a:t>. </a:t>
            </a:r>
            <a:endParaRPr lang="en-US" dirty="0" smtClean="0">
              <a:latin typeface="Arial Narrow" pitchFamily="34" charset="0"/>
            </a:endParaRPr>
          </a:p>
          <a:p>
            <a:r>
              <a:rPr lang="en-US" dirty="0" err="1" smtClean="0">
                <a:latin typeface="Arial Narrow" pitchFamily="34" charset="0"/>
              </a:rPr>
              <a:t>Hubungan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intim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pribadi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inilah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nilai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utama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seksualitas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perbuatan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seksual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81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Masalah</a:t>
            </a:r>
            <a:r>
              <a:rPr lang="en-US" sz="2800" b="1" dirty="0"/>
              <a:t> </a:t>
            </a:r>
            <a:r>
              <a:rPr lang="en-US" sz="2800" b="1" dirty="0" err="1"/>
              <a:t>Seks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Seksualitas</a:t>
            </a:r>
            <a:r>
              <a:rPr lang="en-US" sz="2800" b="1" dirty="0"/>
              <a:t> yang </a:t>
            </a:r>
            <a:r>
              <a:rPr lang="en-US" sz="2800" b="1" dirty="0" err="1"/>
              <a:t>ada</a:t>
            </a:r>
            <a:r>
              <a:rPr lang="en-US" sz="2800" b="1" dirty="0"/>
              <a:t> di </a:t>
            </a:r>
            <a:r>
              <a:rPr lang="en-US" sz="2800" b="1" dirty="0" err="1" smtClean="0"/>
              <a:t>Masyarakat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908720"/>
            <a:ext cx="8013576" cy="554461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latin typeface="Arial Narrow" pitchFamily="34" charset="0"/>
              </a:rPr>
              <a:t>Beberapa</a:t>
            </a:r>
            <a:r>
              <a:rPr lang="en-US" sz="2800" dirty="0">
                <a:latin typeface="Arial Narrow" pitchFamily="34" charset="0"/>
              </a:rPr>
              <a:t>  </a:t>
            </a:r>
            <a:r>
              <a:rPr lang="en-US" sz="2800" dirty="0" err="1">
                <a:latin typeface="Arial Narrow" pitchFamily="34" charset="0"/>
              </a:rPr>
              <a:t>masalah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seksual</a:t>
            </a:r>
            <a:r>
              <a:rPr lang="en-US" sz="2800" dirty="0">
                <a:latin typeface="Arial Narrow" pitchFamily="34" charset="0"/>
              </a:rPr>
              <a:t>  yang  </a:t>
            </a:r>
            <a:r>
              <a:rPr lang="en-US" sz="2800" dirty="0" err="1" smtClean="0">
                <a:latin typeface="Arial Narrow" pitchFamily="34" charset="0"/>
              </a:rPr>
              <a:t>dipandang</a:t>
            </a:r>
            <a:r>
              <a:rPr lang="en-US" sz="2800" dirty="0" smtClean="0">
                <a:latin typeface="Arial Narrow" pitchFamily="34" charset="0"/>
              </a:rPr>
              <a:t>  </a:t>
            </a:r>
            <a:r>
              <a:rPr lang="en-US" sz="2800" dirty="0" err="1">
                <a:latin typeface="Arial Narrow" pitchFamily="34" charset="0"/>
              </a:rPr>
              <a:t>oleh</a:t>
            </a:r>
            <a:r>
              <a:rPr lang="en-US" sz="2800" dirty="0">
                <a:latin typeface="Arial Narrow" pitchFamily="34" charset="0"/>
              </a:rPr>
              <a:t>  </a:t>
            </a:r>
            <a:r>
              <a:rPr lang="en-US" sz="2800" dirty="0" err="1">
                <a:latin typeface="Arial Narrow" pitchFamily="34" charset="0"/>
              </a:rPr>
              <a:t>ajaran</a:t>
            </a:r>
            <a:r>
              <a:rPr lang="en-US" sz="2800" dirty="0">
                <a:latin typeface="Arial Narrow" pitchFamily="34" charset="0"/>
              </a:rPr>
              <a:t>  moral </a:t>
            </a:r>
            <a:r>
              <a:rPr lang="en-US" sz="2800" dirty="0" err="1" smtClean="0">
                <a:latin typeface="Arial Narrow" pitchFamily="34" charset="0"/>
              </a:rPr>
              <a:t>gerejawi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berlawanan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 smtClean="0">
                <a:latin typeface="Arial Narrow" pitchFamily="34" charset="0"/>
              </a:rPr>
              <a:t>dengan</a:t>
            </a:r>
            <a:r>
              <a:rPr lang="en-US" sz="2800" dirty="0" smtClean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nilai-nilai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pokok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dalam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seksualitas</a:t>
            </a:r>
            <a:r>
              <a:rPr lang="en-US" sz="2800" dirty="0">
                <a:latin typeface="Arial Narrow" pitchFamily="34" charset="0"/>
              </a:rPr>
              <a:t> </a:t>
            </a:r>
            <a:r>
              <a:rPr lang="en-US" sz="2800" dirty="0" err="1">
                <a:latin typeface="Arial Narrow" pitchFamily="34" charset="0"/>
              </a:rPr>
              <a:t>antara</a:t>
            </a:r>
            <a:r>
              <a:rPr lang="en-US" sz="2800" dirty="0">
                <a:latin typeface="Arial Narrow" pitchFamily="34" charset="0"/>
              </a:rPr>
              <a:t> lain:</a:t>
            </a:r>
            <a:endParaRPr lang="en-ID" sz="2800" dirty="0">
              <a:latin typeface="Arial Narrow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Homoseksualitas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yakin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antara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pria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pria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atau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wanita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wanita</a:t>
            </a:r>
            <a:r>
              <a:rPr lang="en-US" sz="2400" dirty="0">
                <a:latin typeface="Arial Narrow" pitchFamily="34" charset="0"/>
              </a:rPr>
              <a:t>. </a:t>
            </a:r>
            <a:r>
              <a:rPr lang="en-US" sz="2400" dirty="0" err="1">
                <a:latin typeface="Arial Narrow" pitchFamily="34" charset="0"/>
              </a:rPr>
              <a:t>Namun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diperdebatkan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apakah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homoseksual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harus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dipandang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sebagai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kelainan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>
                <a:latin typeface="Arial Narrow" pitchFamily="34" charset="0"/>
              </a:rPr>
              <a:t>pantas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ditolong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entah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bantuan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pengobatan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atau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dengan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pengertian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dukungan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hidup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>
              <a:latin typeface="Arial Narrow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Masturbasi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yakni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usaha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untuk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mendapat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kenikmatan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sendiri</a:t>
            </a:r>
            <a:r>
              <a:rPr lang="en-US" sz="2400" dirty="0">
                <a:latin typeface="Arial Narrow" pitchFamily="34" charset="0"/>
              </a:rPr>
              <a:t>. Hal </a:t>
            </a:r>
            <a:r>
              <a:rPr lang="en-US" sz="2400" dirty="0" err="1" smtClean="0">
                <a:latin typeface="Arial Narrow" pitchFamily="34" charset="0"/>
              </a:rPr>
              <a:t>inidipandang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tidak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sesuai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nilai</a:t>
            </a:r>
            <a:r>
              <a:rPr lang="en-US" sz="2400" dirty="0">
                <a:latin typeface="Arial Narrow" pitchFamily="34" charset="0"/>
              </a:rPr>
              <a:t> -</a:t>
            </a:r>
            <a:r>
              <a:rPr lang="en-US" sz="2400" dirty="0" err="1">
                <a:latin typeface="Arial Narrow" pitchFamily="34" charset="0"/>
              </a:rPr>
              <a:t>nilai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pokok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sebab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seksualitas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mengarahkan</a:t>
            </a:r>
            <a:r>
              <a:rPr lang="en-US" sz="2400" dirty="0">
                <a:latin typeface="Arial Narrow" pitchFamily="34" charset="0"/>
              </a:rPr>
              <a:t> orang </a:t>
            </a:r>
            <a:r>
              <a:rPr lang="en-US" sz="2400" dirty="0" err="1">
                <a:latin typeface="Arial Narrow" pitchFamily="34" charset="0"/>
              </a:rPr>
              <a:t>pada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sesama</a:t>
            </a:r>
            <a:r>
              <a:rPr lang="en-US" sz="2400" dirty="0">
                <a:latin typeface="Arial Narrow" pitchFamily="34" charset="0"/>
              </a:rPr>
              <a:t>. </a:t>
            </a:r>
            <a:r>
              <a:rPr lang="en-US" sz="2400" dirty="0" err="1">
                <a:latin typeface="Arial Narrow" pitchFamily="34" charset="0"/>
              </a:rPr>
              <a:t>Namun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 smtClean="0">
                <a:latin typeface="Arial Narrow" pitchFamily="34" charset="0"/>
              </a:rPr>
              <a:t>penilaian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hanya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tepat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jika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diperhatikan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pada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konteks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hidup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yang </a:t>
            </a:r>
            <a:r>
              <a:rPr lang="en-US" sz="2400" dirty="0" err="1">
                <a:latin typeface="Arial Narrow" pitchFamily="34" charset="0"/>
              </a:rPr>
              <a:t>konkret</a:t>
            </a:r>
            <a:r>
              <a:rPr lang="en-US" sz="2400" dirty="0">
                <a:latin typeface="Arial Narrow" pitchFamily="34" charset="0"/>
              </a:rPr>
              <a:t>. </a:t>
            </a:r>
            <a:endParaRPr lang="en-US" sz="2400" dirty="0" smtClean="0">
              <a:latin typeface="Arial Narrow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>
                <a:latin typeface="Arial Narrow" pitchFamily="34" charset="0"/>
              </a:rPr>
              <a:t>Sebab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sehubungan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dengan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masturbasi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secara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khusus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kentara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ciri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dasar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seksualitas</a:t>
            </a:r>
            <a:r>
              <a:rPr lang="en-US" sz="2400" dirty="0">
                <a:latin typeface="Arial Narrow" pitchFamily="34" charset="0"/>
              </a:rPr>
              <a:t>:  </a:t>
            </a:r>
            <a:r>
              <a:rPr lang="en-US" sz="2400" dirty="0" err="1">
                <a:latin typeface="Arial Narrow" pitchFamily="34" charset="0"/>
              </a:rPr>
              <a:t>seksualitas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bukan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semacam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keadaan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alamiah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melainkan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sebagian</a:t>
            </a:r>
            <a:r>
              <a:rPr lang="en-US" sz="2400" dirty="0">
                <a:latin typeface="Arial Narrow" pitchFamily="34" charset="0"/>
              </a:rPr>
              <a:t>  </a:t>
            </a:r>
            <a:r>
              <a:rPr lang="en-US" sz="2400" dirty="0" err="1">
                <a:latin typeface="Arial Narrow" pitchFamily="34" charset="0"/>
              </a:rPr>
              <a:t>dari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hidup</a:t>
            </a:r>
            <a:r>
              <a:rPr lang="en-US" sz="2400" dirty="0">
                <a:latin typeface="Arial Narrow" pitchFamily="34" charset="0"/>
              </a:rPr>
              <a:t> yang </a:t>
            </a:r>
            <a:r>
              <a:rPr lang="en-US" sz="2400" dirty="0" err="1" smtClean="0">
                <a:latin typeface="Arial Narrow" pitchFamily="34" charset="0"/>
              </a:rPr>
              <a:t>pribadi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sosial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dan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bersejarah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D" sz="24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2800" dirty="0"/>
          </a:p>
          <a:p>
            <a:endParaRPr lang="en-ID" sz="2900" dirty="0"/>
          </a:p>
        </p:txBody>
      </p:sp>
    </p:spTree>
    <p:extLst>
      <p:ext uri="{BB962C8B-B14F-4D97-AF65-F5344CB8AC3E}">
        <p14:creationId xmlns:p14="http://schemas.microsoft.com/office/powerpoint/2010/main" val="2950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562074"/>
          </a:xfrm>
        </p:spPr>
        <p:txBody>
          <a:bodyPr>
            <a:noAutofit/>
          </a:bodyPr>
          <a:lstStyle/>
          <a:p>
            <a:pPr marL="0" indent="0"/>
            <a:r>
              <a:rPr lang="en-US" sz="2800" b="1" dirty="0" err="1"/>
              <a:t>Tantangan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/>
              <a:t>Perkawinan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54461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Rakyat Indonesia </a:t>
            </a:r>
            <a:r>
              <a:rPr lang="en-US" sz="2000" dirty="0" err="1" smtClean="0">
                <a:latin typeface="Arial Narrow" pitchFamily="34" charset="0"/>
              </a:rPr>
              <a:t>menjunjung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tinggi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hidup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berkeluarga</a:t>
            </a:r>
            <a:r>
              <a:rPr lang="en-US" sz="2000" dirty="0">
                <a:latin typeface="Arial Narrow" pitchFamily="34" charset="0"/>
              </a:rPr>
              <a:t>.  </a:t>
            </a:r>
            <a:r>
              <a:rPr lang="en-US" sz="2000" dirty="0" err="1" smtClean="0">
                <a:latin typeface="Arial Narrow" pitchFamily="34" charset="0"/>
              </a:rPr>
              <a:t>Namun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kini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hidup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berkeluarga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perlu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diperkokoh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lagi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Sekarang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banyak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suami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isteri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bekerja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mati-matian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dari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pagi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sampai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sehingga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kesempatan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berkomunikasi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makin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jarang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Bahkan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waktu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untuk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bercengkerama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anak-anak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juga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kurang</a:t>
            </a:r>
            <a:r>
              <a:rPr lang="en-US" sz="2000" dirty="0">
                <a:latin typeface="Arial Narrow" pitchFamily="34" charset="0"/>
              </a:rPr>
              <a:t>. 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Perbedaan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cara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menghargai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pasangan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hidup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cara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menilai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hubungan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batin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serta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kebiasaan</a:t>
            </a:r>
            <a:r>
              <a:rPr lang="en-US" sz="2000" dirty="0">
                <a:latin typeface="Arial Narrow" pitchFamily="34" charset="0"/>
              </a:rPr>
              <a:t> religious </a:t>
            </a:r>
            <a:r>
              <a:rPr lang="en-US" sz="2000" dirty="0" err="1">
                <a:latin typeface="Arial Narrow" pitchFamily="34" charset="0"/>
              </a:rPr>
              <a:t>sering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muncul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menciptakan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gesekan-gesekan</a:t>
            </a:r>
            <a:r>
              <a:rPr lang="en-US" sz="2000" dirty="0">
                <a:latin typeface="Arial Narrow" pitchFamily="34" charset="0"/>
              </a:rPr>
              <a:t> yang  </a:t>
            </a:r>
            <a:r>
              <a:rPr lang="en-US" sz="2000" dirty="0" err="1">
                <a:latin typeface="Arial Narrow" pitchFamily="34" charset="0"/>
              </a:rPr>
              <a:t>dapat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meretakkan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Mengalami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realitas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>
                <a:latin typeface="Arial Narrow" pitchFamily="34" charset="0"/>
              </a:rPr>
              <a:t>maka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semakin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diperlukan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persiapan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pemeliharaan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yang  </a:t>
            </a:r>
            <a:r>
              <a:rPr lang="en-US" sz="2000" dirty="0" err="1">
                <a:latin typeface="Arial Narrow" pitchFamily="34" charset="0"/>
              </a:rPr>
              <a:t>baik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 smtClean="0">
                <a:latin typeface="Arial Narrow" pitchFamily="34" charset="0"/>
              </a:rPr>
              <a:t>Sering</a:t>
            </a:r>
            <a:r>
              <a:rPr lang="en-US" sz="2000" dirty="0" smtClean="0">
                <a:latin typeface="Arial Narrow" pitchFamily="34" charset="0"/>
              </a:rPr>
              <a:t> orang </a:t>
            </a:r>
            <a:r>
              <a:rPr lang="en-US" sz="2000" dirty="0" err="1">
                <a:latin typeface="Arial Narrow" pitchFamily="34" charset="0"/>
              </a:rPr>
              <a:t>hanya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mempersiap-kan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perkawinan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hanya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dengan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menabung</a:t>
            </a:r>
            <a:r>
              <a:rPr lang="en-US" sz="2000" dirty="0">
                <a:latin typeface="Arial Narrow" pitchFamily="34" charset="0"/>
              </a:rPr>
              <a:t>, </a:t>
            </a:r>
            <a:r>
              <a:rPr lang="en-US" sz="2000" dirty="0" err="1" smtClean="0">
                <a:latin typeface="Arial Narrow" pitchFamily="34" charset="0"/>
              </a:rPr>
              <a:t>membeli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rumah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atau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peralatan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rumah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tangga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Pengetahuan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mengenai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berencana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sering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dianggap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sebagai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persiapan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utama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berkeluarga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Keluarga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pertama</a:t>
            </a:r>
            <a:r>
              <a:rPr lang="en-US" sz="2000" dirty="0" smtClean="0">
                <a:latin typeface="Arial Narrow" pitchFamily="34" charset="0"/>
              </a:rPr>
              <a:t>-tama </a:t>
            </a:r>
            <a:r>
              <a:rPr lang="en-US" sz="2000" dirty="0" err="1" smtClean="0">
                <a:latin typeface="Arial Narrow" pitchFamily="34" charset="0"/>
              </a:rPr>
              <a:t>membutuhkan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kesejateraan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lahir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batin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Lebih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jauh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dibutuhkan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suara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hati</a:t>
            </a:r>
            <a:r>
              <a:rPr lang="en-US" sz="2000" dirty="0">
                <a:latin typeface="Arial Narrow" pitchFamily="34" charset="0"/>
              </a:rPr>
              <a:t> yang </a:t>
            </a:r>
            <a:r>
              <a:rPr lang="en-US" sz="2000" dirty="0" err="1">
                <a:latin typeface="Arial Narrow" pitchFamily="34" charset="0"/>
              </a:rPr>
              <a:t>jujur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jernih</a:t>
            </a:r>
            <a:r>
              <a:rPr lang="en-US" sz="2000" dirty="0">
                <a:latin typeface="Arial Narrow" pitchFamily="34" charset="0"/>
              </a:rPr>
              <a:t>,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benar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guna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kemungkinan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pasangan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suami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isteri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berkomunikasi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secara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terbuka</a:t>
            </a:r>
            <a:r>
              <a:rPr lang="en-US" sz="2000" dirty="0">
                <a:latin typeface="Arial Narrow" pitchFamily="34" charset="0"/>
              </a:rPr>
              <a:t>. </a:t>
            </a:r>
            <a:endParaRPr lang="en-US" sz="2000" dirty="0" smtClean="0">
              <a:latin typeface="Arial Narrow" pitchFamily="34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Kehidupan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 smtClean="0">
                <a:latin typeface="Arial Narrow" pitchFamily="34" charset="0"/>
              </a:rPr>
              <a:t>perkawinan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dewasa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mengalami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berbagai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tantangan</a:t>
            </a:r>
            <a:r>
              <a:rPr lang="en-US" sz="2000" dirty="0">
                <a:latin typeface="Arial Narrow" pitchFamily="34" charset="0"/>
              </a:rPr>
              <a:t>. </a:t>
            </a:r>
            <a:r>
              <a:rPr lang="en-US" sz="2000" dirty="0" err="1">
                <a:latin typeface="Arial Narrow" pitchFamily="34" charset="0"/>
              </a:rPr>
              <a:t>Tantangan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dipengaruhi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oleh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berbagai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faktor</a:t>
            </a:r>
            <a:r>
              <a:rPr lang="en-US" sz="2000" dirty="0">
                <a:latin typeface="Arial Narrow" pitchFamily="34" charset="0"/>
              </a:rPr>
              <a:t>.  </a:t>
            </a:r>
            <a:r>
              <a:rPr lang="en-US" sz="2000" dirty="0" err="1" smtClean="0">
                <a:latin typeface="Arial Narrow" pitchFamily="34" charset="0"/>
              </a:rPr>
              <a:t>Kemajuan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zaman</a:t>
            </a:r>
            <a:r>
              <a:rPr lang="en-US" sz="2000" dirty="0" smtClean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dan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teknologi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dewasa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ini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 smtClean="0">
                <a:latin typeface="Arial Narrow" pitchFamily="34" charset="0"/>
              </a:rPr>
              <a:t>memberi</a:t>
            </a:r>
            <a:r>
              <a:rPr lang="en-US" sz="2000" dirty="0" smtClean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warna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tantangan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tersendi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ri</a:t>
            </a:r>
            <a:r>
              <a:rPr lang="en-US" sz="2000" dirty="0">
                <a:latin typeface="Arial Narrow" pitchFamily="34" charset="0"/>
              </a:rPr>
              <a:t>  </a:t>
            </a:r>
            <a:r>
              <a:rPr lang="en-US" sz="2000" dirty="0" err="1">
                <a:latin typeface="Arial Narrow" pitchFamily="34" charset="0"/>
              </a:rPr>
              <a:t>dalam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mahligai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rumah</a:t>
            </a:r>
            <a:r>
              <a:rPr lang="en-US" sz="2000" dirty="0">
                <a:latin typeface="Arial Narrow" pitchFamily="34" charset="0"/>
              </a:rPr>
              <a:t> </a:t>
            </a:r>
            <a:r>
              <a:rPr lang="en-US" sz="2000" dirty="0" err="1">
                <a:latin typeface="Arial Narrow" pitchFamily="34" charset="0"/>
              </a:rPr>
              <a:t>tangg</a:t>
            </a:r>
            <a:r>
              <a:rPr lang="en-US" sz="2000" dirty="0" err="1"/>
              <a:t>a</a:t>
            </a:r>
            <a:r>
              <a:rPr lang="en-US" sz="2000" dirty="0"/>
              <a:t>.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381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Tantangan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 smtClean="0"/>
              <a:t>Perkawinan</a:t>
            </a:r>
            <a:endParaRPr lang="en-ID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 err="1">
                <a:latin typeface="Arial Narrow" pitchFamily="34" charset="0"/>
              </a:rPr>
              <a:t>Beberapa</a:t>
            </a:r>
            <a:r>
              <a:rPr lang="en-US" sz="4400" b="1" dirty="0">
                <a:latin typeface="Arial Narrow" pitchFamily="34" charset="0"/>
              </a:rPr>
              <a:t>  </a:t>
            </a:r>
            <a:r>
              <a:rPr lang="en-US" sz="4400" b="1" dirty="0" err="1">
                <a:latin typeface="Arial Narrow" pitchFamily="34" charset="0"/>
              </a:rPr>
              <a:t>contoh</a:t>
            </a:r>
            <a:r>
              <a:rPr lang="en-US" sz="4400" b="1" dirty="0">
                <a:latin typeface="Arial Narrow" pitchFamily="34" charset="0"/>
              </a:rPr>
              <a:t> </a:t>
            </a:r>
            <a:r>
              <a:rPr lang="en-US" sz="4400" b="1" dirty="0" err="1">
                <a:latin typeface="Arial Narrow" pitchFamily="34" charset="0"/>
              </a:rPr>
              <a:t>dibawah</a:t>
            </a:r>
            <a:r>
              <a:rPr lang="en-US" sz="4400" b="1" dirty="0">
                <a:latin typeface="Arial Narrow" pitchFamily="34" charset="0"/>
              </a:rPr>
              <a:t> </a:t>
            </a:r>
            <a:r>
              <a:rPr lang="en-US" sz="4400" b="1" dirty="0" err="1" smtClean="0">
                <a:latin typeface="Arial Narrow" pitchFamily="34" charset="0"/>
              </a:rPr>
              <a:t>ini</a:t>
            </a:r>
            <a:r>
              <a:rPr lang="en-US" sz="4400" b="1" dirty="0" smtClean="0">
                <a:latin typeface="Arial Narrow" pitchFamily="34" charset="0"/>
              </a:rPr>
              <a:t>, </a:t>
            </a:r>
            <a:r>
              <a:rPr lang="en-US" sz="4400" b="1" dirty="0" err="1" smtClean="0">
                <a:latin typeface="Arial Narrow" pitchFamily="34" charset="0"/>
              </a:rPr>
              <a:t>sbb</a:t>
            </a:r>
            <a:r>
              <a:rPr lang="en-US" sz="4400" b="1" dirty="0">
                <a:latin typeface="Arial Narrow" pitchFamily="34" charset="0"/>
              </a:rPr>
              <a:t>:</a:t>
            </a:r>
            <a:endParaRPr lang="en-ID" sz="4400" b="1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4400" b="1" dirty="0">
                <a:latin typeface="Arial Narrow" pitchFamily="34" charset="0"/>
              </a:rPr>
              <a:t>a</a:t>
            </a:r>
            <a:r>
              <a:rPr lang="en-US" sz="4400" b="1" dirty="0" smtClean="0">
                <a:latin typeface="Arial Narrow" pitchFamily="34" charset="0"/>
              </a:rPr>
              <a:t>. </a:t>
            </a:r>
            <a:r>
              <a:rPr lang="en-US" sz="4400" b="1" dirty="0" err="1" smtClean="0">
                <a:latin typeface="Arial Narrow" pitchFamily="34" charset="0"/>
              </a:rPr>
              <a:t>Perbedaan</a:t>
            </a:r>
            <a:r>
              <a:rPr lang="en-US" sz="4400" b="1" dirty="0" smtClean="0">
                <a:latin typeface="Arial Narrow" pitchFamily="34" charset="0"/>
              </a:rPr>
              <a:t> </a:t>
            </a:r>
            <a:r>
              <a:rPr lang="en-US" sz="4400" b="1" dirty="0" err="1">
                <a:latin typeface="Arial Narrow" pitchFamily="34" charset="0"/>
              </a:rPr>
              <a:t>pandangan</a:t>
            </a:r>
            <a:r>
              <a:rPr lang="en-US" sz="4400" b="1" dirty="0">
                <a:latin typeface="Arial Narrow" pitchFamily="34" charset="0"/>
              </a:rPr>
              <a:t> </a:t>
            </a:r>
            <a:r>
              <a:rPr lang="en-US" sz="4400" b="1" dirty="0" err="1">
                <a:latin typeface="Arial Narrow" pitchFamily="34" charset="0"/>
              </a:rPr>
              <a:t>atau</a:t>
            </a:r>
            <a:r>
              <a:rPr lang="en-US" sz="4400" b="1" dirty="0">
                <a:latin typeface="Arial Narrow" pitchFamily="34" charset="0"/>
              </a:rPr>
              <a:t> </a:t>
            </a:r>
            <a:r>
              <a:rPr lang="en-US" sz="4400" b="1" dirty="0" err="1" smtClean="0">
                <a:latin typeface="Arial Narrow" pitchFamily="34" charset="0"/>
              </a:rPr>
              <a:t>pendapat</a:t>
            </a:r>
            <a:endParaRPr lang="en-US" sz="4400" b="1" dirty="0" smtClean="0">
              <a:latin typeface="Arial Narrow" pitchFamily="34" charset="0"/>
            </a:endParaRPr>
          </a:p>
          <a:p>
            <a:pPr marL="971550" lvl="1" indent="-571500">
              <a:buFont typeface="Wingdings" pitchFamily="2" charset="2"/>
              <a:buChar char="ü"/>
            </a:pP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kehidupan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sehari-hari</a:t>
            </a:r>
            <a:r>
              <a:rPr lang="en-US" sz="4000" dirty="0" smtClean="0">
                <a:latin typeface="Arial Narrow" pitchFamily="34" charset="0"/>
              </a:rPr>
              <a:t>, </a:t>
            </a:r>
            <a:r>
              <a:rPr lang="en-US" sz="4000" dirty="0" err="1" smtClean="0">
                <a:latin typeface="Arial Narrow" pitchFamily="34" charset="0"/>
              </a:rPr>
              <a:t>berbeda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pendapat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adalah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hal</a:t>
            </a:r>
            <a:r>
              <a:rPr lang="en-US" sz="4000" dirty="0" smtClean="0">
                <a:latin typeface="Arial Narrow" pitchFamily="34" charset="0"/>
              </a:rPr>
              <a:t>  yang </a:t>
            </a:r>
            <a:r>
              <a:rPr lang="en-US" sz="4000" dirty="0" err="1" smtClean="0">
                <a:latin typeface="Arial Narrow" pitchFamily="34" charset="0"/>
              </a:rPr>
              <a:t>lumrah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biasa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terjadi</a:t>
            </a:r>
            <a:r>
              <a:rPr lang="en-US" sz="4000" dirty="0" smtClean="0">
                <a:latin typeface="Arial Narrow" pitchFamily="34" charset="0"/>
              </a:rPr>
              <a:t>. </a:t>
            </a: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hal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itu</a:t>
            </a:r>
            <a:r>
              <a:rPr lang="en-US" sz="4000" dirty="0" smtClean="0">
                <a:latin typeface="Arial Narrow" pitchFamily="34" charset="0"/>
              </a:rPr>
              <a:t> yang </a:t>
            </a:r>
            <a:r>
              <a:rPr lang="en-US" sz="4000" dirty="0" err="1" smtClean="0">
                <a:latin typeface="Arial Narrow" pitchFamily="34" charset="0"/>
              </a:rPr>
              <a:t>penting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adalah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sikap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menghargai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menghormati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pendapat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pasangan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hidup</a:t>
            </a:r>
            <a:r>
              <a:rPr lang="en-US" sz="4000" dirty="0" smtClean="0">
                <a:latin typeface="Arial Narrow" pitchFamily="34" charset="0"/>
              </a:rPr>
              <a:t>. 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US" sz="4000" dirty="0" err="1" smtClean="0">
                <a:latin typeface="Arial Narrow" pitchFamily="34" charset="0"/>
              </a:rPr>
              <a:t>Berbagai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masalah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perbedaan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pandangan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muncul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keluarga</a:t>
            </a:r>
            <a:r>
              <a:rPr lang="en-US" sz="4000" dirty="0" smtClean="0">
                <a:latin typeface="Arial Narrow" pitchFamily="34" charset="0"/>
              </a:rPr>
              <a:t> (</a:t>
            </a:r>
            <a:r>
              <a:rPr lang="en-US" sz="4000" dirty="0" err="1" smtClean="0">
                <a:latin typeface="Arial Narrow" pitchFamily="34" charset="0"/>
              </a:rPr>
              <a:t>pendidikan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anak</a:t>
            </a:r>
            <a:r>
              <a:rPr lang="en-US" sz="4000" dirty="0" smtClean="0">
                <a:latin typeface="Arial Narrow" pitchFamily="34" charset="0"/>
              </a:rPr>
              <a:t>, </a:t>
            </a:r>
            <a:r>
              <a:rPr lang="en-US" sz="4000" dirty="0" err="1" smtClean="0">
                <a:latin typeface="Arial Narrow" pitchFamily="34" charset="0"/>
              </a:rPr>
              <a:t>ekonomi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keluarga</a:t>
            </a:r>
            <a:r>
              <a:rPr lang="en-US" sz="4000" dirty="0" smtClean="0">
                <a:latin typeface="Arial Narrow" pitchFamily="34" charset="0"/>
              </a:rPr>
              <a:t>, KB) </a:t>
            </a:r>
            <a:r>
              <a:rPr lang="en-US" sz="4000" dirty="0" err="1" smtClean="0">
                <a:latin typeface="Arial Narrow" pitchFamily="34" charset="0"/>
              </a:rPr>
              <a:t>sehingga</a:t>
            </a:r>
            <a:r>
              <a:rPr lang="en-US" sz="4000" dirty="0" smtClean="0">
                <a:latin typeface="Arial Narrow" pitchFamily="34" charset="0"/>
              </a:rPr>
              <a:t>  </a:t>
            </a:r>
            <a:r>
              <a:rPr lang="en-US" sz="4000" dirty="0" err="1" smtClean="0">
                <a:latin typeface="Arial Narrow" pitchFamily="34" charset="0"/>
              </a:rPr>
              <a:t>perlu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mencari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solusi</a:t>
            </a:r>
            <a:r>
              <a:rPr lang="en-US" sz="4000" dirty="0" smtClean="0">
                <a:latin typeface="Arial Narrow" pitchFamily="34" charset="0"/>
              </a:rPr>
              <a:t> yang </a:t>
            </a:r>
            <a:r>
              <a:rPr lang="en-US" sz="4000" dirty="0" err="1" smtClean="0">
                <a:latin typeface="Arial Narrow" pitchFamily="34" charset="0"/>
              </a:rPr>
              <a:t>terbaik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dengan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kepala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dingin</a:t>
            </a:r>
            <a:r>
              <a:rPr lang="en-US" sz="4000" dirty="0" smtClean="0">
                <a:latin typeface="Arial Narrow" pitchFamily="34" charset="0"/>
              </a:rPr>
              <a:t>.  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US" sz="4000" dirty="0" err="1" smtClean="0">
                <a:latin typeface="Arial Narrow" pitchFamily="34" charset="0"/>
              </a:rPr>
              <a:t>Kemungkinan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besar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dihadapkan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pada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perbedaan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prinsip</a:t>
            </a:r>
            <a:r>
              <a:rPr lang="en-US" sz="4000" dirty="0" smtClean="0">
                <a:latin typeface="Arial Narrow" pitchFamily="34" charset="0"/>
              </a:rPr>
              <a:t>. </a:t>
            </a:r>
            <a:r>
              <a:rPr lang="en-US" sz="4000" dirty="0" err="1" smtClean="0">
                <a:latin typeface="Arial Narrow" pitchFamily="34" charset="0"/>
              </a:rPr>
              <a:t>Persoalan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menjadi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besar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bila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ada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salah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satu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pihak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suami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atau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isteri</a:t>
            </a:r>
            <a:r>
              <a:rPr lang="en-US" sz="4000" dirty="0" smtClean="0">
                <a:latin typeface="Arial Narrow" pitchFamily="34" charset="0"/>
              </a:rPr>
              <a:t> yang </a:t>
            </a:r>
            <a:r>
              <a:rPr lang="en-US" sz="4000" dirty="0" err="1" smtClean="0">
                <a:latin typeface="Arial Narrow" pitchFamily="34" charset="0"/>
              </a:rPr>
              <a:t>memaksakan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kehendak</a:t>
            </a:r>
            <a:r>
              <a:rPr lang="en-US" sz="4000" dirty="0" smtClean="0">
                <a:latin typeface="Arial Narrow" pitchFamily="34" charset="0"/>
              </a:rPr>
              <a:t>. 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US" sz="4000" dirty="0" err="1" smtClean="0">
                <a:latin typeface="Arial Narrow" pitchFamily="34" charset="0"/>
              </a:rPr>
              <a:t>Apa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bila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hal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ini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tidak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disikapi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dengan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baik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atau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ada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pihak</a:t>
            </a:r>
            <a:r>
              <a:rPr lang="en-US" sz="4000" dirty="0" smtClean="0">
                <a:latin typeface="Arial Narrow" pitchFamily="34" charset="0"/>
              </a:rPr>
              <a:t> yang </a:t>
            </a:r>
            <a:r>
              <a:rPr lang="en-US" sz="4000" dirty="0" err="1" smtClean="0">
                <a:latin typeface="Arial Narrow" pitchFamily="34" charset="0"/>
              </a:rPr>
              <a:t>merasa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disepelekan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maka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percekcokan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rumah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tangga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bisa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pecah</a:t>
            </a:r>
            <a:r>
              <a:rPr lang="en-US" sz="4000" dirty="0" smtClean="0">
                <a:latin typeface="Arial Narrow" pitchFamily="34" charset="0"/>
              </a:rPr>
              <a:t>. </a:t>
            </a:r>
            <a:r>
              <a:rPr lang="en-US" sz="4000" dirty="0" err="1" smtClean="0">
                <a:latin typeface="Arial Narrow" pitchFamily="34" charset="0"/>
              </a:rPr>
              <a:t>Setiap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saat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bisa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terjadi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bentrokan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dalam</a:t>
            </a:r>
            <a:r>
              <a:rPr lang="en-US" sz="4000" dirty="0" smtClean="0">
                <a:latin typeface="Arial Narrow" pitchFamily="34" charset="0"/>
              </a:rPr>
              <a:t> </a:t>
            </a:r>
            <a:r>
              <a:rPr lang="en-US" sz="4000" dirty="0" err="1" smtClean="0">
                <a:latin typeface="Arial Narrow" pitchFamily="34" charset="0"/>
              </a:rPr>
              <a:t>keluarga</a:t>
            </a:r>
            <a:r>
              <a:rPr lang="en-US" sz="4000" dirty="0" smtClean="0">
                <a:latin typeface="Arial Narrow" pitchFamily="34" charset="0"/>
              </a:rPr>
              <a:t>.</a:t>
            </a:r>
            <a:endParaRPr lang="en-ID" sz="4000" dirty="0">
              <a:latin typeface="Arial Narrow" pitchFamily="34" charset="0"/>
            </a:endParaRPr>
          </a:p>
          <a:p>
            <a:pPr marL="0" indent="0">
              <a:buNone/>
            </a:pPr>
            <a:r>
              <a:rPr lang="en-US" sz="4200" b="1" dirty="0" smtClean="0">
                <a:latin typeface="Arial Narrow" pitchFamily="34" charset="0"/>
              </a:rPr>
              <a:t> </a:t>
            </a:r>
            <a:endParaRPr lang="en-ID" sz="43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Tantangan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/>
              <a:t>Perkawinan</a:t>
            </a:r>
            <a:r>
              <a:rPr lang="en-US" sz="2800" b="1" dirty="0" err="1" smtClean="0"/>
              <a:t>arakat</a:t>
            </a:r>
            <a:endParaRPr lang="en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b="1" dirty="0" err="1"/>
              <a:t>Kebosanan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kejenuhan</a:t>
            </a:r>
            <a:endParaRPr lang="en-ID" b="1" dirty="0"/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err="1">
                <a:latin typeface="Arial Narrow" pitchFamily="34" charset="0"/>
              </a:rPr>
              <a:t>Biasanya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tahap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pacaran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relasi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antara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dua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sejoli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saling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mencintai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masih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sangat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hangat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permulaan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perkawinan</a:t>
            </a:r>
            <a:r>
              <a:rPr lang="en-US" dirty="0" smtClean="0">
                <a:latin typeface="Arial Narrow" pitchFamily="34" charset="0"/>
              </a:rPr>
              <a:t>-pun </a:t>
            </a:r>
            <a:r>
              <a:rPr lang="en-US" dirty="0" err="1">
                <a:latin typeface="Arial Narrow" pitchFamily="34" charset="0"/>
              </a:rPr>
              <a:t>masih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berupa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cinta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emosional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romantik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Pada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masa-masa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itu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tentu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hidup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perkawinan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terasa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sangat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indah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Sebagai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ung-kapan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cinta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seringkali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rela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melaksanakan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segala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sesuatu</a:t>
            </a:r>
            <a:r>
              <a:rPr lang="en-US" dirty="0" smtClean="0">
                <a:latin typeface="Arial Narrow" pitchFamily="34" charset="0"/>
              </a:rPr>
              <a:t> yang </a:t>
            </a:r>
            <a:r>
              <a:rPr lang="en-US" dirty="0" err="1" smtClean="0">
                <a:latin typeface="Arial Narrow" pitchFamily="34" charset="0"/>
              </a:rPr>
              <a:t>membahagiakan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pasangan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rela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berkorban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 smtClean="0">
                <a:latin typeface="Arial Narrow" pitchFamily="34" charset="0"/>
              </a:rPr>
              <a:t>untuk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membuktikan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keseriusan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cinta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itu</a:t>
            </a:r>
            <a:r>
              <a:rPr lang="en-US" dirty="0">
                <a:latin typeface="Arial Narrow" pitchFamily="34" charset="0"/>
              </a:rPr>
              <a:t>. </a:t>
            </a:r>
            <a:endParaRPr lang="en-US" dirty="0" smtClean="0">
              <a:latin typeface="Arial Narrow" pitchFamily="34" charset="0"/>
            </a:endParaRP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err="1" smtClean="0">
                <a:latin typeface="Arial Narrow" pitchFamily="34" charset="0"/>
              </a:rPr>
              <a:t>Seiring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dengan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berjalannya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waktu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mulailah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terlihat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kekurangan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cacat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cela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diri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pasangan</a:t>
            </a:r>
            <a:r>
              <a:rPr lang="en-US" dirty="0">
                <a:latin typeface="Arial Narrow" pitchFamily="34" charset="0"/>
              </a:rPr>
              <a:t>. Dari </a:t>
            </a:r>
            <a:r>
              <a:rPr lang="en-US" dirty="0" err="1">
                <a:latin typeface="Arial Narrow" pitchFamily="34" charset="0"/>
              </a:rPr>
              <a:t>waku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waktu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cacat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kecil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bisa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timbun-meni</a:t>
            </a:r>
            <a:r>
              <a:rPr lang="en-US" dirty="0" err="1">
                <a:latin typeface="Arial Narrow" pitchFamily="34" charset="0"/>
              </a:rPr>
              <a:t>m</a:t>
            </a:r>
            <a:r>
              <a:rPr lang="en-US" dirty="0" err="1" smtClean="0">
                <a:latin typeface="Arial Narrow" pitchFamily="34" charset="0"/>
              </a:rPr>
              <a:t>bun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 smtClean="0">
                <a:latin typeface="Arial Narrow" pitchFamily="34" charset="0"/>
              </a:rPr>
              <a:t>dan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mulai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muncul</a:t>
            </a:r>
            <a:r>
              <a:rPr lang="en-US" dirty="0">
                <a:latin typeface="Arial Narrow" pitchFamily="34" charset="0"/>
              </a:rPr>
              <a:t> rasa </a:t>
            </a:r>
            <a:r>
              <a:rPr lang="en-US" dirty="0" err="1">
                <a:latin typeface="Arial Narrow" pitchFamily="34" charset="0"/>
              </a:rPr>
              <a:t>kecewa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bosan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jenuh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>
                <a:latin typeface="Arial Narrow" pitchFamily="34" charset="0"/>
              </a:rPr>
              <a:t>Terkadang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keinginan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cinta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diri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mulai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muncul</a:t>
            </a:r>
            <a:r>
              <a:rPr lang="en-US" dirty="0">
                <a:latin typeface="Arial Narrow" pitchFamily="34" charset="0"/>
              </a:rPr>
              <a:t>. Hal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adalah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batu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penghambat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untuk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tenggang</a:t>
            </a:r>
            <a:r>
              <a:rPr lang="en-US" dirty="0">
                <a:latin typeface="Arial Narrow" pitchFamily="34" charset="0"/>
              </a:rPr>
              <a:t> rasa, </a:t>
            </a:r>
            <a:r>
              <a:rPr lang="en-US" dirty="0" err="1">
                <a:latin typeface="Arial Narrow" pitchFamily="34" charset="0"/>
              </a:rPr>
              <a:t>saling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mengerti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memaafkan</a:t>
            </a:r>
            <a:r>
              <a:rPr lang="en-US" dirty="0" smtClean="0">
                <a:latin typeface="Arial Narrow" pitchFamily="34" charset="0"/>
              </a:rPr>
              <a:t>.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Apabila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tidak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disikapi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hal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ini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menjadi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pemicu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bencana</a:t>
            </a:r>
            <a:r>
              <a:rPr lang="en-US" dirty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dalam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kelurga</a:t>
            </a:r>
            <a:r>
              <a:rPr lang="en-US" dirty="0">
                <a:latin typeface="Arial Narrow" pitchFamily="34" charset="0"/>
              </a:rPr>
              <a:t>. </a:t>
            </a:r>
            <a:r>
              <a:rPr lang="en-US" dirty="0" err="1" smtClean="0">
                <a:latin typeface="Arial Narrow" pitchFamily="34" charset="0"/>
              </a:rPr>
              <a:t>Dalam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situasi</a:t>
            </a:r>
            <a:r>
              <a:rPr lang="en-US" dirty="0" smtClean="0">
                <a:latin typeface="Arial Narrow" pitchFamily="34" charset="0"/>
              </a:rPr>
              <a:t>  </a:t>
            </a:r>
            <a:r>
              <a:rPr lang="en-US" dirty="0" err="1">
                <a:latin typeface="Arial Narrow" pitchFamily="34" charset="0"/>
              </a:rPr>
              <a:t>ini</a:t>
            </a:r>
            <a:r>
              <a:rPr lang="en-US" dirty="0">
                <a:latin typeface="Arial Narrow" pitchFamily="34" charset="0"/>
              </a:rPr>
              <a:t>, </a:t>
            </a:r>
            <a:r>
              <a:rPr lang="en-US" dirty="0" err="1">
                <a:latin typeface="Arial Narrow" pitchFamily="34" charset="0"/>
              </a:rPr>
              <a:t>cinta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romantik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sebaiknya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diganti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dengan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cinta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rasio-nal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>
                <a:latin typeface="Arial Narrow" pitchFamily="34" charset="0"/>
              </a:rPr>
              <a:t>yang </a:t>
            </a:r>
            <a:r>
              <a:rPr lang="en-US" dirty="0" err="1">
                <a:latin typeface="Arial Narrow" pitchFamily="34" charset="0"/>
              </a:rPr>
              <a:t>menuntut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dimensi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tanggung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jawab</a:t>
            </a:r>
            <a:r>
              <a:rPr lang="en-US" dirty="0">
                <a:latin typeface="Arial Narrow" pitchFamily="34" charset="0"/>
              </a:rPr>
              <a:t> yang </a:t>
            </a:r>
            <a:r>
              <a:rPr lang="en-US" dirty="0" err="1">
                <a:latin typeface="Arial Narrow" pitchFamily="34" charset="0"/>
              </a:rPr>
              <a:t>lebih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kuat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kepada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pasangan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hidup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dan</a:t>
            </a:r>
            <a:r>
              <a:rPr lang="en-US" dirty="0">
                <a:latin typeface="Arial Narrow" pitchFamily="34" charset="0"/>
              </a:rPr>
              <a:t> </a:t>
            </a:r>
            <a:r>
              <a:rPr lang="en-US" dirty="0" err="1">
                <a:latin typeface="Arial Narrow" pitchFamily="34" charset="0"/>
              </a:rPr>
              <a:t>anak-anak</a:t>
            </a:r>
            <a:r>
              <a:rPr lang="en-US" dirty="0">
                <a:latin typeface="Arial Narrow" pitchFamily="34" charset="0"/>
              </a:rPr>
              <a:t>.</a:t>
            </a:r>
            <a:endParaRPr lang="en-ID" dirty="0">
              <a:latin typeface="Arial Narrow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130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2800" b="1" dirty="0" err="1"/>
              <a:t>Tantangan</a:t>
            </a:r>
            <a:r>
              <a:rPr lang="en-US" sz="2800" b="1" dirty="0"/>
              <a:t> </a:t>
            </a:r>
            <a:r>
              <a:rPr lang="en-US" sz="2800" b="1" dirty="0" err="1"/>
              <a:t>Hidup</a:t>
            </a:r>
            <a:r>
              <a:rPr lang="en-US" sz="2800" b="1" dirty="0"/>
              <a:t> </a:t>
            </a:r>
            <a:r>
              <a:rPr lang="en-US" sz="2800" b="1" dirty="0" err="1"/>
              <a:t>Perkawinan</a:t>
            </a:r>
            <a:endParaRPr lang="en-ID" sz="2800" dirty="0">
              <a:latin typeface="Arial Narrow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980728"/>
            <a:ext cx="8013576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b="1" dirty="0"/>
              <a:t>.  </a:t>
            </a:r>
            <a:r>
              <a:rPr lang="en-US" sz="2800" b="1" dirty="0" err="1">
                <a:latin typeface="Arial Narrow" pitchFamily="34" charset="0"/>
              </a:rPr>
              <a:t>Ketidakserasian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dalam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hubungan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seksual</a:t>
            </a:r>
            <a:endParaRPr lang="en-ID" sz="2800" b="1" dirty="0">
              <a:latin typeface="Arial Narrow" pitchFamily="34" charset="0"/>
            </a:endParaRPr>
          </a:p>
          <a:p>
            <a:r>
              <a:rPr lang="en-US" sz="2600" dirty="0" err="1">
                <a:latin typeface="Arial Narrow" pitchFamily="34" charset="0"/>
              </a:rPr>
              <a:t>Bentuk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komunikasiyang</a:t>
            </a:r>
            <a:r>
              <a:rPr lang="en-US" sz="2600" dirty="0" smtClean="0">
                <a:latin typeface="Arial Narrow" pitchFamily="34" charset="0"/>
              </a:rPr>
              <a:t> paling </a:t>
            </a:r>
            <a:r>
              <a:rPr lang="en-US" sz="2600" dirty="0" err="1">
                <a:latin typeface="Arial Narrow" pitchFamily="34" charset="0"/>
              </a:rPr>
              <a:t>intim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dalam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hubungan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suami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dan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isteri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adalah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hubungan</a:t>
            </a:r>
            <a:r>
              <a:rPr lang="en-ID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seksual</a:t>
            </a:r>
            <a:r>
              <a:rPr lang="en-US" sz="2600" dirty="0">
                <a:latin typeface="Arial Narrow" pitchFamily="34" charset="0"/>
              </a:rPr>
              <a:t>. Hal </a:t>
            </a:r>
            <a:r>
              <a:rPr lang="en-US" sz="2600" dirty="0" err="1">
                <a:latin typeface="Arial Narrow" pitchFamily="34" charset="0"/>
              </a:rPr>
              <a:t>ini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merupakan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hal</a:t>
            </a:r>
            <a:r>
              <a:rPr lang="en-US" sz="2600" dirty="0">
                <a:latin typeface="Arial Narrow" pitchFamily="34" charset="0"/>
              </a:rPr>
              <a:t>  yang </a:t>
            </a:r>
            <a:r>
              <a:rPr lang="en-US" sz="2600" dirty="0" err="1">
                <a:latin typeface="Arial Narrow" pitchFamily="34" charset="0"/>
              </a:rPr>
              <a:t>peka</a:t>
            </a:r>
            <a:r>
              <a:rPr lang="en-US" sz="2600" dirty="0">
                <a:latin typeface="Arial Narrow" pitchFamily="34" charset="0"/>
              </a:rPr>
              <a:t>. </a:t>
            </a:r>
            <a:r>
              <a:rPr lang="en-US" sz="2600" dirty="0" err="1">
                <a:latin typeface="Arial Narrow" pitchFamily="34" charset="0"/>
              </a:rPr>
              <a:t>Apabila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tidak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memupuk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tenggang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smtClean="0">
                <a:latin typeface="Arial Narrow" pitchFamily="34" charset="0"/>
              </a:rPr>
              <a:t>rasa </a:t>
            </a:r>
            <a:r>
              <a:rPr lang="en-US" sz="2600" dirty="0" err="1" smtClean="0">
                <a:latin typeface="Arial Narrow" pitchFamily="34" charset="0"/>
              </a:rPr>
              <a:t>bisa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mengakibatkan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ketegangan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dan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kerenggangan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relasi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antara</a:t>
            </a:r>
            <a:r>
              <a:rPr lang="en-US" sz="2600" dirty="0" smtClean="0">
                <a:latin typeface="Arial Narrow" pitchFamily="34" charset="0"/>
              </a:rPr>
              <a:t>  </a:t>
            </a:r>
            <a:r>
              <a:rPr lang="en-US" sz="2600" dirty="0" err="1">
                <a:latin typeface="Arial Narrow" pitchFamily="34" charset="0"/>
              </a:rPr>
              <a:t>suami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dan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isteri</a:t>
            </a:r>
            <a:r>
              <a:rPr lang="en-US" sz="2600" dirty="0">
                <a:latin typeface="Arial Narrow" pitchFamily="34" charset="0"/>
              </a:rPr>
              <a:t>. </a:t>
            </a:r>
            <a:endParaRPr lang="en-US" sz="2600" dirty="0" smtClean="0">
              <a:latin typeface="Arial Narrow" pitchFamily="34" charset="0"/>
            </a:endParaRPr>
          </a:p>
          <a:p>
            <a:r>
              <a:rPr lang="en-US" sz="2600" dirty="0" err="1" smtClean="0">
                <a:latin typeface="Arial Narrow" pitchFamily="34" charset="0"/>
              </a:rPr>
              <a:t>Apabila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suami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terlalu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menuntut</a:t>
            </a:r>
            <a:r>
              <a:rPr lang="en-US" sz="2600" dirty="0">
                <a:latin typeface="Arial Narrow" pitchFamily="34" charset="0"/>
              </a:rPr>
              <a:t>,  </a:t>
            </a:r>
            <a:r>
              <a:rPr lang="en-US" sz="2600" dirty="0" err="1">
                <a:latin typeface="Arial Narrow" pitchFamily="34" charset="0"/>
              </a:rPr>
              <a:t>baik</a:t>
            </a:r>
            <a:r>
              <a:rPr lang="en-US" sz="2600" dirty="0">
                <a:latin typeface="Arial Narrow" pitchFamily="34" charset="0"/>
              </a:rPr>
              <a:t>  </a:t>
            </a:r>
            <a:r>
              <a:rPr lang="en-US" sz="2600" dirty="0" err="1">
                <a:latin typeface="Arial Narrow" pitchFamily="34" charset="0"/>
              </a:rPr>
              <a:t>mengenai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tempat</a:t>
            </a:r>
            <a:r>
              <a:rPr lang="en-US" sz="2600" dirty="0">
                <a:latin typeface="Arial Narrow" pitchFamily="34" charset="0"/>
              </a:rPr>
              <a:t>, </a:t>
            </a:r>
            <a:r>
              <a:rPr lang="en-US" sz="2600" dirty="0" err="1" smtClean="0">
                <a:latin typeface="Arial Narrow" pitchFamily="34" charset="0"/>
              </a:rPr>
              <a:t>cara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dan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aktual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untuk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berhubungan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seksual</a:t>
            </a:r>
            <a:r>
              <a:rPr lang="en-US" sz="2600" dirty="0">
                <a:latin typeface="Arial Narrow" pitchFamily="34" charset="0"/>
              </a:rPr>
              <a:t>, </a:t>
            </a:r>
            <a:r>
              <a:rPr lang="en-US" sz="2600" dirty="0" err="1">
                <a:latin typeface="Arial Narrow" pitchFamily="34" charset="0"/>
              </a:rPr>
              <a:t>maka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pihak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isteri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akan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merasadirinya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hanyalah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pemuas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nafsu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suami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saja</a:t>
            </a:r>
            <a:r>
              <a:rPr lang="en-US" sz="2600" dirty="0">
                <a:latin typeface="Arial Narrow" pitchFamily="34" charset="0"/>
              </a:rPr>
              <a:t>. Hal </a:t>
            </a:r>
            <a:r>
              <a:rPr lang="en-US" sz="2600" dirty="0" err="1">
                <a:latin typeface="Arial Narrow" pitchFamily="34" charset="0"/>
              </a:rPr>
              <a:t>ini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akan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menimbulkan</a:t>
            </a:r>
            <a:r>
              <a:rPr lang="en-US" sz="2600" dirty="0">
                <a:latin typeface="Arial Narrow" pitchFamily="34" charset="0"/>
              </a:rPr>
              <a:t> rasa </a:t>
            </a:r>
            <a:r>
              <a:rPr lang="en-US" sz="2600" dirty="0" err="1">
                <a:latin typeface="Arial Narrow" pitchFamily="34" charset="0"/>
              </a:rPr>
              <a:t>sakit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hati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kepada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suami</a:t>
            </a:r>
            <a:r>
              <a:rPr lang="en-US" sz="2600" dirty="0">
                <a:latin typeface="Arial Narrow" pitchFamily="34" charset="0"/>
              </a:rPr>
              <a:t>. </a:t>
            </a:r>
            <a:r>
              <a:rPr lang="en-US" sz="2600" dirty="0" err="1">
                <a:latin typeface="Arial Narrow" pitchFamily="34" charset="0"/>
              </a:rPr>
              <a:t>Sebaliknya</a:t>
            </a:r>
            <a:r>
              <a:rPr lang="en-US" sz="2600" dirty="0">
                <a:latin typeface="Arial Narrow" pitchFamily="34" charset="0"/>
              </a:rPr>
              <a:t>, </a:t>
            </a:r>
            <a:r>
              <a:rPr lang="en-US" sz="2600" dirty="0" err="1">
                <a:latin typeface="Arial Narrow" pitchFamily="34" charset="0"/>
              </a:rPr>
              <a:t>jika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isteri</a:t>
            </a:r>
            <a:r>
              <a:rPr lang="en-US" sz="2600" dirty="0">
                <a:latin typeface="Arial Narrow" pitchFamily="34" charset="0"/>
              </a:rPr>
              <a:t>  </a:t>
            </a:r>
            <a:r>
              <a:rPr lang="en-US" sz="2600" dirty="0" err="1">
                <a:latin typeface="Arial Narrow" pitchFamily="34" charset="0"/>
              </a:rPr>
              <a:t>menolak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untuk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melayani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suami</a:t>
            </a:r>
            <a:r>
              <a:rPr lang="en-US" sz="2600" dirty="0" smtClean="0">
                <a:latin typeface="Arial Narrow" pitchFamily="34" charset="0"/>
              </a:rPr>
              <a:t>   </a:t>
            </a:r>
            <a:r>
              <a:rPr lang="en-US" sz="2600" dirty="0" err="1">
                <a:latin typeface="Arial Narrow" pitchFamily="34" charset="0"/>
              </a:rPr>
              <a:t>atau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melayani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hanya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dengan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setengah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hati</a:t>
            </a:r>
            <a:r>
              <a:rPr lang="en-US" sz="2600" dirty="0">
                <a:latin typeface="Arial Narrow" pitchFamily="34" charset="0"/>
              </a:rPr>
              <a:t>, </a:t>
            </a:r>
            <a:r>
              <a:rPr lang="en-US" sz="2600" dirty="0" err="1" smtClean="0">
                <a:latin typeface="Arial Narrow" pitchFamily="34" charset="0"/>
              </a:rPr>
              <a:t>maka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suami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akan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tersinggung</a:t>
            </a:r>
            <a:r>
              <a:rPr lang="en-US" sz="2600" dirty="0">
                <a:latin typeface="Arial Narrow" pitchFamily="34" charset="0"/>
              </a:rPr>
              <a:t>. Hal </a:t>
            </a:r>
            <a:r>
              <a:rPr lang="en-US" sz="2600" dirty="0" err="1">
                <a:latin typeface="Arial Narrow" pitchFamily="34" charset="0"/>
              </a:rPr>
              <a:t>ini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akan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memicu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suami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untuk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berpaling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kepada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wanita</a:t>
            </a:r>
            <a:r>
              <a:rPr lang="en-US" sz="2600" dirty="0">
                <a:latin typeface="Arial Narrow" pitchFamily="34" charset="0"/>
              </a:rPr>
              <a:t> lain yang </a:t>
            </a:r>
            <a:r>
              <a:rPr lang="en-US" sz="2600" dirty="0" err="1">
                <a:latin typeface="Arial Narrow" pitchFamily="34" charset="0"/>
              </a:rPr>
              <a:t>lebih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memuaskan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 smtClean="0">
                <a:latin typeface="Arial Narrow" pitchFamily="34" charset="0"/>
              </a:rPr>
              <a:t>hasrat</a:t>
            </a:r>
            <a:r>
              <a:rPr lang="en-US" sz="2600" dirty="0" smtClean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seksualnya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dari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pada</a:t>
            </a:r>
            <a:r>
              <a:rPr lang="en-US" sz="2600" dirty="0">
                <a:latin typeface="Arial Narrow" pitchFamily="34" charset="0"/>
              </a:rPr>
              <a:t> </a:t>
            </a:r>
            <a:r>
              <a:rPr lang="en-US" sz="2600" dirty="0" err="1">
                <a:latin typeface="Arial Narrow" pitchFamily="34" charset="0"/>
              </a:rPr>
              <a:t>isterinya</a:t>
            </a:r>
            <a:r>
              <a:rPr lang="en-US" sz="2600" dirty="0">
                <a:latin typeface="Arial Narrow" pitchFamily="34" charset="0"/>
              </a:rPr>
              <a:t>.</a:t>
            </a:r>
            <a:endParaRPr lang="en-ID" sz="2600" dirty="0">
              <a:latin typeface="Arial Narrow" pitchFamily="34" charset="0"/>
            </a:endParaRPr>
          </a:p>
          <a:p>
            <a:pPr marL="0" indent="0">
              <a:buNone/>
            </a:pPr>
            <a:endParaRPr lang="en-ID" sz="28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2792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Agama Kristen/Katholik</vt:lpstr>
      <vt:lpstr>Masalah yang ada dihadapi Gereja</vt:lpstr>
      <vt:lpstr>Masalah Seks dan Seksualitas yang ada di Masyarakat</vt:lpstr>
      <vt:lpstr>Masalah Seks dan Seksualitas yang ada di Masyarakat</vt:lpstr>
      <vt:lpstr>Masalah Seks dan Seksualitas yang ada di Masyarakat</vt:lpstr>
      <vt:lpstr>Tantangan Hidup Perkawinan</vt:lpstr>
      <vt:lpstr>Tantangan Hidup Perkawinan</vt:lpstr>
      <vt:lpstr>Tantangan Hidup Perkawinanarakat</vt:lpstr>
      <vt:lpstr>Tantangan Hidup Perkawinan</vt:lpstr>
      <vt:lpstr>Tantangan Hidup Perkawinansyarakat</vt:lpstr>
      <vt:lpstr>Tantangan Hidup Perkawinan</vt:lpstr>
      <vt:lpstr>Keluhuran Seks, Seksualitas,Perkawinan, Hidup Berkeluarga Menurut  Kitab Suci  dan Ajaran Gereja</vt:lpstr>
      <vt:lpstr>Keluhuran Seks, Seksualitas,Perkawinan, Hidup Berkeluarga Menurut  Kitab Suci  dan Ajaran Gereja</vt:lpstr>
      <vt:lpstr>Keluhuran Seks, Seksualitas,Perkawinan, Hidup Berkeluarga Menurut  Kitab Suci  dan Ajaran Gereja</vt:lpstr>
      <vt:lpstr>Keluhuran Seks, Seksualitas,Perkawinan, Hidup Berkeluarga Menurut  Kitab Suci  dan Ajaran Gereja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 sebenarnya Kerajaan Allah itu?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Agama Kristen/Katholik</dc:title>
  <dc:creator>User</dc:creator>
  <cp:lastModifiedBy>User</cp:lastModifiedBy>
  <cp:revision>132</cp:revision>
  <dcterms:created xsi:type="dcterms:W3CDTF">2021-09-26T13:26:42Z</dcterms:created>
  <dcterms:modified xsi:type="dcterms:W3CDTF">2022-01-03T03:27:23Z</dcterms:modified>
</cp:coreProperties>
</file>