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1" r:id="rId4"/>
    <p:sldId id="258" r:id="rId5"/>
    <p:sldId id="267" r:id="rId6"/>
    <p:sldId id="259" r:id="rId7"/>
    <p:sldId id="260" r:id="rId8"/>
    <p:sldId id="261" r:id="rId9"/>
    <p:sldId id="269" r:id="rId10"/>
    <p:sldId id="262" r:id="rId11"/>
    <p:sldId id="263" r:id="rId12"/>
    <p:sldId id="264" r:id="rId13"/>
    <p:sldId id="265" r:id="rId14"/>
    <p:sldId id="270" r:id="rId15"/>
    <p:sldId id="268" r:id="rId16"/>
    <p:sldId id="271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5CECA-243A-4D36-B5E4-DDBDD2B49083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D250F-E083-4463-8F77-4F999DFDB5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216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D250F-E083-4463-8F77-4F999DFDB5AF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495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D250F-E083-4463-8F77-4F999DFDB5AF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4957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D250F-E083-4463-8F77-4F999DFDB5AF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564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477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46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60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481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4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710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07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490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120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56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23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1E59-9166-4C8A-ACD8-77733160E804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9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Agama Kristen/</a:t>
            </a:r>
            <a:r>
              <a:rPr lang="en-US" sz="3600" b="1" dirty="0" err="1" smtClean="0"/>
              <a:t>Katholik</a:t>
            </a:r>
            <a:endParaRPr lang="en-ID" sz="36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07756" y="3167577"/>
            <a:ext cx="7772400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/>
              <a:t>Pertemuan</a:t>
            </a:r>
            <a:r>
              <a:rPr lang="en-US" sz="3200" b="1" dirty="0" smtClean="0"/>
              <a:t> – 03 : Agama </a:t>
            </a:r>
            <a:r>
              <a:rPr lang="en-US" sz="3200" b="1" dirty="0" err="1" smtClean="0"/>
              <a:t>sebagai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Jalan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Hidup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Manusia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Menuju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Kebahagiaan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354613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MOTIVASI DAN MASALAH BERAGAMA</a:t>
            </a:r>
            <a:endParaRPr lang="en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fontScale="47500" lnSpcReduction="20000"/>
          </a:bodyPr>
          <a:lstStyle/>
          <a:p>
            <a:r>
              <a:rPr lang="en-US" sz="3600" dirty="0" err="1" smtClean="0"/>
              <a:t>Manusia</a:t>
            </a:r>
            <a:r>
              <a:rPr lang="en-US" sz="3600" dirty="0" smtClean="0"/>
              <a:t>  </a:t>
            </a:r>
            <a:r>
              <a:rPr lang="en-US" sz="3600" dirty="0" err="1"/>
              <a:t>mau</a:t>
            </a:r>
            <a:r>
              <a:rPr lang="en-US" sz="3600" dirty="0"/>
              <a:t> </a:t>
            </a:r>
            <a:r>
              <a:rPr lang="en-US" sz="3600" dirty="0" err="1" smtClean="0"/>
              <a:t>menganut</a:t>
            </a:r>
            <a:r>
              <a:rPr lang="en-US" sz="3600" dirty="0" smtClean="0"/>
              <a:t> </a:t>
            </a:r>
            <a:r>
              <a:rPr lang="en-US" sz="3600" dirty="0" err="1"/>
              <a:t>suatu</a:t>
            </a:r>
            <a:r>
              <a:rPr lang="en-US" sz="3600" dirty="0"/>
              <a:t> agama  </a:t>
            </a:r>
            <a:r>
              <a:rPr lang="en-US" sz="3600" dirty="0" err="1"/>
              <a:t>karena</a:t>
            </a:r>
            <a:r>
              <a:rPr lang="en-US" sz="3600" dirty="0"/>
              <a:t>  </a:t>
            </a:r>
            <a:r>
              <a:rPr lang="en-US" sz="3600" dirty="0" err="1"/>
              <a:t>didorong</a:t>
            </a:r>
            <a:r>
              <a:rPr lang="en-US" sz="3600" dirty="0"/>
              <a:t>  </a:t>
            </a:r>
            <a:r>
              <a:rPr lang="en-US" sz="3600" dirty="0" err="1"/>
              <a:t>oleh</a:t>
            </a:r>
            <a:r>
              <a:rPr lang="en-US" sz="3600" dirty="0"/>
              <a:t> </a:t>
            </a:r>
            <a:r>
              <a:rPr lang="en-US" sz="3600" dirty="0" err="1" smtClean="0"/>
              <a:t>kehendak</a:t>
            </a:r>
            <a:r>
              <a:rPr lang="en-US" sz="3600" dirty="0" smtClean="0"/>
              <a:t> </a:t>
            </a:r>
            <a:r>
              <a:rPr lang="en-US" sz="3600" dirty="0"/>
              <a:t>yang </a:t>
            </a:r>
            <a:r>
              <a:rPr lang="en-US" sz="3600" dirty="0" err="1" smtClean="0"/>
              <a:t>kuat</a:t>
            </a:r>
            <a:r>
              <a:rPr lang="en-US" sz="3600" dirty="0" smtClean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hidup</a:t>
            </a:r>
            <a:r>
              <a:rPr lang="en-US" sz="3600" dirty="0"/>
              <a:t> </a:t>
            </a:r>
            <a:r>
              <a:rPr lang="en-US" sz="3600" dirty="0" err="1"/>
              <a:t>baik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benar</a:t>
            </a:r>
            <a:r>
              <a:rPr lang="en-US" sz="3600" dirty="0"/>
              <a:t> </a:t>
            </a:r>
            <a:r>
              <a:rPr lang="en-US" sz="3600" dirty="0" err="1"/>
              <a:t>didunia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 </a:t>
            </a:r>
            <a:r>
              <a:rPr lang="en-US" sz="3600" dirty="0" err="1"/>
              <a:t>sesuai</a:t>
            </a:r>
            <a:r>
              <a:rPr lang="en-US" sz="3600" dirty="0"/>
              <a:t> </a:t>
            </a:r>
            <a:r>
              <a:rPr lang="en-US" sz="3600" dirty="0" err="1"/>
              <a:t>kehendak</a:t>
            </a:r>
            <a:r>
              <a:rPr lang="en-US" sz="3600" dirty="0"/>
              <a:t> </a:t>
            </a:r>
            <a:r>
              <a:rPr lang="en-US" sz="3600" dirty="0" err="1"/>
              <a:t>Tuhan</a:t>
            </a:r>
            <a:r>
              <a:rPr lang="en-US" sz="3600" dirty="0"/>
              <a:t>. </a:t>
            </a:r>
            <a:r>
              <a:rPr lang="en-US" sz="3600" dirty="0" err="1"/>
              <a:t>Oleh</a:t>
            </a:r>
            <a:r>
              <a:rPr lang="en-US" sz="3600" dirty="0"/>
              <a:t> </a:t>
            </a:r>
            <a:r>
              <a:rPr lang="en-US" sz="3600" dirty="0" err="1"/>
              <a:t>karena</a:t>
            </a:r>
            <a:r>
              <a:rPr lang="en-US" sz="3600" dirty="0"/>
              <a:t> </a:t>
            </a:r>
            <a:r>
              <a:rPr lang="en-US" sz="3600" dirty="0" err="1"/>
              <a:t>itu</a:t>
            </a:r>
            <a:r>
              <a:rPr lang="en-US" sz="3600" dirty="0"/>
              <a:t>, </a:t>
            </a:r>
            <a:r>
              <a:rPr lang="en-US" sz="3600" dirty="0" err="1"/>
              <a:t>manusia</a:t>
            </a:r>
            <a:r>
              <a:rPr lang="en-US" sz="3600" dirty="0"/>
              <a:t> yang </a:t>
            </a:r>
            <a:r>
              <a:rPr lang="en-US" sz="3600" dirty="0" err="1"/>
              <a:t>beragama</a:t>
            </a:r>
            <a:r>
              <a:rPr lang="en-US" sz="3600" dirty="0"/>
              <a:t>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menjalin</a:t>
            </a:r>
            <a:r>
              <a:rPr lang="en-US" sz="3600" dirty="0"/>
              <a:t> </a:t>
            </a:r>
            <a:r>
              <a:rPr lang="en-US" sz="3600" dirty="0" err="1"/>
              <a:t>relasi</a:t>
            </a:r>
            <a:r>
              <a:rPr lang="en-US" sz="3600" dirty="0"/>
              <a:t> personal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Tuhan</a:t>
            </a:r>
            <a:r>
              <a:rPr lang="en-US" sz="3600" dirty="0"/>
              <a:t> yang </a:t>
            </a:r>
            <a:r>
              <a:rPr lang="en-US" sz="3600" dirty="0" err="1"/>
              <a:t>memberi</a:t>
            </a:r>
            <a:r>
              <a:rPr lang="en-US" sz="3600" dirty="0"/>
              <a:t> </a:t>
            </a:r>
            <a:r>
              <a:rPr lang="en-US" sz="3600" dirty="0" err="1"/>
              <a:t>tuntunan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hidup</a:t>
            </a:r>
            <a:r>
              <a:rPr lang="en-US" sz="3600" dirty="0"/>
              <a:t> </a:t>
            </a:r>
            <a:r>
              <a:rPr lang="en-US" sz="3600" dirty="0" err="1"/>
              <a:t>suci</a:t>
            </a:r>
            <a:r>
              <a:rPr lang="en-US" sz="3600" dirty="0"/>
              <a:t> </a:t>
            </a:r>
            <a:r>
              <a:rPr lang="en-US" sz="3600" dirty="0" err="1"/>
              <a:t>lewat</a:t>
            </a:r>
            <a:r>
              <a:rPr lang="en-US" sz="3600" dirty="0"/>
              <a:t> </a:t>
            </a:r>
            <a:r>
              <a:rPr lang="en-US" sz="3600" dirty="0" err="1"/>
              <a:t>sabda-Nya</a:t>
            </a:r>
            <a:r>
              <a:rPr lang="en-US" sz="3600" dirty="0"/>
              <a:t>. </a:t>
            </a:r>
            <a:r>
              <a:rPr lang="en-US" sz="3600" dirty="0" err="1"/>
              <a:t>Motivasi</a:t>
            </a:r>
            <a:r>
              <a:rPr lang="en-US" sz="3600" dirty="0"/>
              <a:t> lain yang </a:t>
            </a:r>
            <a:r>
              <a:rPr lang="en-US" sz="3600" dirty="0" err="1"/>
              <a:t>juga</a:t>
            </a:r>
            <a:r>
              <a:rPr lang="en-US" sz="3600" dirty="0"/>
              <a:t> </a:t>
            </a:r>
            <a:r>
              <a:rPr lang="en-US" sz="3600" dirty="0" err="1"/>
              <a:t>mendorong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bergama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dorongan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menjalani</a:t>
            </a:r>
            <a:r>
              <a:rPr lang="en-US" sz="3600" dirty="0"/>
              <a:t> </a:t>
            </a:r>
            <a:r>
              <a:rPr lang="en-US" sz="3600" dirty="0" err="1"/>
              <a:t>hidup</a:t>
            </a:r>
            <a:r>
              <a:rPr lang="en-US" sz="3600" dirty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/>
              <a:t>teratur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bernilai</a:t>
            </a:r>
            <a:r>
              <a:rPr lang="en-US" sz="3600" dirty="0"/>
              <a:t> yang </a:t>
            </a:r>
            <a:r>
              <a:rPr lang="en-US" sz="3600" dirty="0" err="1"/>
              <a:t>ditunjukkan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perbuatan</a:t>
            </a:r>
            <a:r>
              <a:rPr lang="en-US" sz="3600" dirty="0"/>
              <a:t> </a:t>
            </a:r>
            <a:r>
              <a:rPr lang="en-US" sz="3600" dirty="0" err="1"/>
              <a:t>hidup</a:t>
            </a:r>
            <a:r>
              <a:rPr lang="en-US" sz="3600" dirty="0"/>
              <a:t> </a:t>
            </a:r>
            <a:r>
              <a:rPr lang="en-US" sz="3600" dirty="0" err="1"/>
              <a:t>sehari-hari</a:t>
            </a:r>
            <a:r>
              <a:rPr lang="en-US" sz="3600" dirty="0"/>
              <a:t>. </a:t>
            </a:r>
            <a:r>
              <a:rPr lang="en-US" sz="3600" dirty="0" err="1"/>
              <a:t>Terdorong</a:t>
            </a:r>
            <a:r>
              <a:rPr lang="en-US" sz="3600" dirty="0"/>
              <a:t>  </a:t>
            </a:r>
            <a:r>
              <a:rPr lang="en-US" sz="3600" dirty="0" err="1"/>
              <a:t>oleh</a:t>
            </a:r>
            <a:r>
              <a:rPr lang="en-US" sz="3600" dirty="0"/>
              <a:t> </a:t>
            </a:r>
            <a:r>
              <a:rPr lang="en-US" sz="3600" dirty="0" err="1"/>
              <a:t>hal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, </a:t>
            </a:r>
            <a:r>
              <a:rPr lang="en-US" sz="3600" dirty="0" err="1"/>
              <a:t>maka</a:t>
            </a:r>
            <a:r>
              <a:rPr lang="en-US" sz="3600" dirty="0"/>
              <a:t>  </a:t>
            </a:r>
            <a:r>
              <a:rPr lang="en-US" sz="3600" dirty="0" err="1"/>
              <a:t>manusia</a:t>
            </a:r>
            <a:r>
              <a:rPr lang="en-US" sz="3600" dirty="0"/>
              <a:t> yang  </a:t>
            </a:r>
            <a:r>
              <a:rPr lang="en-US" sz="3600" dirty="0" err="1"/>
              <a:t>beragama</a:t>
            </a:r>
            <a:r>
              <a:rPr lang="en-US" sz="3600" dirty="0"/>
              <a:t> 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sangat</a:t>
            </a:r>
            <a:r>
              <a:rPr lang="en-US" sz="3600" dirty="0"/>
              <a:t> </a:t>
            </a:r>
            <a:r>
              <a:rPr lang="en-US" sz="3600" dirty="0" err="1" smtClean="0"/>
              <a:t>memperhatikan</a:t>
            </a:r>
            <a:r>
              <a:rPr lang="en-US" sz="3600" dirty="0" smtClean="0"/>
              <a:t> </a:t>
            </a:r>
            <a:r>
              <a:rPr lang="en-US" sz="3600" dirty="0" err="1"/>
              <a:t>pemuliaan</a:t>
            </a:r>
            <a:r>
              <a:rPr lang="en-US" sz="3600" dirty="0"/>
              <a:t> </a:t>
            </a:r>
            <a:r>
              <a:rPr lang="en-US" sz="3600" dirty="0" err="1"/>
              <a:t>Tuhan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praksis</a:t>
            </a:r>
            <a:r>
              <a:rPr lang="en-US" sz="3600" dirty="0"/>
              <a:t> </a:t>
            </a:r>
            <a:r>
              <a:rPr lang="en-US" sz="3600" dirty="0" err="1"/>
              <a:t>hidup</a:t>
            </a:r>
            <a:r>
              <a:rPr lang="en-US" sz="3600" dirty="0"/>
              <a:t> </a:t>
            </a:r>
            <a:r>
              <a:rPr lang="en-US" sz="3600" dirty="0" smtClean="0"/>
              <a:t>yang </a:t>
            </a:r>
            <a:r>
              <a:rPr lang="en-US" sz="3600" dirty="0" err="1"/>
              <a:t>menunjukkan</a:t>
            </a:r>
            <a:r>
              <a:rPr lang="en-US" sz="3600" dirty="0"/>
              <a:t> </a:t>
            </a:r>
            <a:r>
              <a:rPr lang="en-US" sz="3600" dirty="0" err="1"/>
              <a:t>akhlak</a:t>
            </a:r>
            <a:r>
              <a:rPr lang="en-US" sz="3600" dirty="0"/>
              <a:t> yang </a:t>
            </a:r>
            <a:r>
              <a:rPr lang="en-US" sz="3600" dirty="0" err="1"/>
              <a:t>baik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suci</a:t>
            </a:r>
            <a:r>
              <a:rPr lang="en-US" sz="3600" dirty="0"/>
              <a:t>. </a:t>
            </a:r>
            <a:r>
              <a:rPr lang="en-US" sz="3600" dirty="0" err="1"/>
              <a:t>Motivasi</a:t>
            </a:r>
            <a:r>
              <a:rPr lang="en-US" sz="3600" dirty="0"/>
              <a:t> </a:t>
            </a:r>
            <a:r>
              <a:rPr lang="en-US" sz="3600" dirty="0" err="1"/>
              <a:t>beragama</a:t>
            </a:r>
            <a:r>
              <a:rPr lang="en-US" sz="3600" dirty="0"/>
              <a:t> yang </a:t>
            </a:r>
            <a:r>
              <a:rPr lang="en-US" sz="3600" dirty="0" err="1"/>
              <a:t>dimiliki</a:t>
            </a:r>
            <a:r>
              <a:rPr lang="en-US" sz="3600" dirty="0"/>
              <a:t> </a:t>
            </a:r>
            <a:r>
              <a:rPr lang="en-US" sz="3600" dirty="0" err="1"/>
              <a:t>hanya</a:t>
            </a:r>
            <a:r>
              <a:rPr lang="en-US" sz="3600" dirty="0"/>
              <a:t> </a:t>
            </a:r>
            <a:r>
              <a:rPr lang="en-US" sz="3600" dirty="0" err="1"/>
              <a:t>karena</a:t>
            </a:r>
            <a:r>
              <a:rPr lang="en-US" sz="3600" dirty="0"/>
              <a:t> </a:t>
            </a:r>
            <a:r>
              <a:rPr lang="en-US" sz="3600" dirty="0" err="1"/>
              <a:t>takut</a:t>
            </a:r>
            <a:r>
              <a:rPr lang="en-US" sz="3600" dirty="0"/>
              <a:t> </a:t>
            </a:r>
            <a:r>
              <a:rPr lang="en-US" sz="3600" dirty="0" err="1"/>
              <a:t>dicap</a:t>
            </a:r>
            <a:r>
              <a:rPr lang="en-US" sz="3600" dirty="0"/>
              <a:t>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 smtClean="0"/>
              <a:t>ber-Tuhan</a:t>
            </a:r>
            <a:r>
              <a:rPr lang="en-US" sz="3600" dirty="0" smtClean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karena</a:t>
            </a:r>
            <a:r>
              <a:rPr lang="en-US" sz="3600" dirty="0"/>
              <a:t> </a:t>
            </a:r>
            <a:r>
              <a:rPr lang="en-US" sz="3600" dirty="0" err="1"/>
              <a:t>ikut</a:t>
            </a:r>
            <a:r>
              <a:rPr lang="en-US" sz="3600" dirty="0"/>
              <a:t> orang </a:t>
            </a:r>
            <a:r>
              <a:rPr lang="en-US" sz="3600" dirty="0" err="1"/>
              <a:t>tua</a:t>
            </a:r>
            <a:r>
              <a:rPr lang="en-US" sz="3600" dirty="0"/>
              <a:t>,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karena</a:t>
            </a:r>
            <a:r>
              <a:rPr lang="en-US" sz="3600" dirty="0"/>
              <a:t> </a:t>
            </a:r>
            <a:r>
              <a:rPr lang="en-US" sz="3600" dirty="0" err="1"/>
              <a:t>sebab</a:t>
            </a:r>
            <a:r>
              <a:rPr lang="en-US" sz="3600" dirty="0"/>
              <a:t> yang lain, </a:t>
            </a:r>
            <a:r>
              <a:rPr lang="en-US" sz="3600" dirty="0" err="1"/>
              <a:t>bukanlah</a:t>
            </a:r>
            <a:r>
              <a:rPr lang="en-US" sz="3600" dirty="0"/>
              <a:t> </a:t>
            </a:r>
            <a:r>
              <a:rPr lang="en-US" sz="3600" dirty="0" err="1"/>
              <a:t>hal</a:t>
            </a:r>
            <a:r>
              <a:rPr lang="en-US" sz="3600" dirty="0"/>
              <a:t> yang </a:t>
            </a:r>
            <a:r>
              <a:rPr lang="en-US" sz="3600" dirty="0" err="1"/>
              <a:t>memadai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disebut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beragama</a:t>
            </a:r>
            <a:r>
              <a:rPr lang="en-US" sz="3600" dirty="0"/>
              <a:t>.</a:t>
            </a:r>
            <a:endParaRPr lang="en-ID" sz="3600" dirty="0"/>
          </a:p>
          <a:p>
            <a:r>
              <a:rPr lang="en-US" sz="3600" dirty="0" err="1"/>
              <a:t>Bila</a:t>
            </a:r>
            <a:r>
              <a:rPr lang="en-US" sz="3600" dirty="0"/>
              <a:t> </a:t>
            </a:r>
            <a:r>
              <a:rPr lang="en-US" sz="3600" dirty="0" err="1"/>
              <a:t>kita</a:t>
            </a:r>
            <a:r>
              <a:rPr lang="en-US" sz="3600" dirty="0"/>
              <a:t> </a:t>
            </a:r>
            <a:r>
              <a:rPr lang="en-US" sz="3600" dirty="0" err="1"/>
              <a:t>meneliti</a:t>
            </a:r>
            <a:r>
              <a:rPr lang="en-US" sz="3600" dirty="0"/>
              <a:t> </a:t>
            </a:r>
            <a:r>
              <a:rPr lang="en-US" sz="3600" dirty="0" err="1"/>
              <a:t>lebih</a:t>
            </a:r>
            <a:r>
              <a:rPr lang="en-US" sz="3600" dirty="0"/>
              <a:t> </a:t>
            </a:r>
            <a:r>
              <a:rPr lang="en-US" sz="3600" dirty="0" err="1"/>
              <a:t>jauh</a:t>
            </a:r>
            <a:r>
              <a:rPr lang="en-US" sz="3600" dirty="0"/>
              <a:t>, </a:t>
            </a:r>
            <a:r>
              <a:rPr lang="en-US" sz="3600" dirty="0" err="1"/>
              <a:t>masalah</a:t>
            </a:r>
            <a:r>
              <a:rPr lang="en-US" sz="3600" dirty="0"/>
              <a:t> </a:t>
            </a:r>
            <a:r>
              <a:rPr lang="en-US" sz="3600" dirty="0" err="1"/>
              <a:t>hidup</a:t>
            </a:r>
            <a:r>
              <a:rPr lang="en-US" sz="3600" dirty="0"/>
              <a:t> </a:t>
            </a:r>
            <a:r>
              <a:rPr lang="en-US" sz="3600" dirty="0" err="1"/>
              <a:t>beragama</a:t>
            </a:r>
            <a:r>
              <a:rPr lang="en-US" sz="3600" dirty="0"/>
              <a:t> </a:t>
            </a:r>
            <a:r>
              <a:rPr lang="en-US" sz="3600" dirty="0" err="1"/>
              <a:t>bukan</a:t>
            </a:r>
            <a:r>
              <a:rPr lang="en-US" sz="3600" dirty="0"/>
              <a:t> </a:t>
            </a:r>
            <a:r>
              <a:rPr lang="en-US" sz="3600" dirty="0" err="1"/>
              <a:t>hanya</a:t>
            </a:r>
            <a:r>
              <a:rPr lang="en-US" sz="3600" dirty="0"/>
              <a:t> </a:t>
            </a:r>
            <a:r>
              <a:rPr lang="en-US" sz="3600" dirty="0" err="1"/>
              <a:t>sebatas</a:t>
            </a:r>
            <a:r>
              <a:rPr lang="en-US" sz="3600" dirty="0"/>
              <a:t> </a:t>
            </a:r>
            <a:r>
              <a:rPr lang="en-US" sz="3600" dirty="0" err="1"/>
              <a:t>menyangkut</a:t>
            </a:r>
            <a:r>
              <a:rPr lang="en-US" sz="3600" dirty="0"/>
              <a:t> </a:t>
            </a:r>
            <a:r>
              <a:rPr lang="en-US" sz="3600" dirty="0" err="1"/>
              <a:t>aspek</a:t>
            </a:r>
            <a:r>
              <a:rPr lang="en-US" sz="3600" dirty="0"/>
              <a:t> </a:t>
            </a:r>
            <a:r>
              <a:rPr lang="en-US" sz="3600" dirty="0" err="1"/>
              <a:t>lahiriah</a:t>
            </a:r>
            <a:r>
              <a:rPr lang="en-US" sz="3600" dirty="0"/>
              <a:t> </a:t>
            </a:r>
            <a:r>
              <a:rPr lang="en-US" sz="3600" dirty="0" err="1"/>
              <a:t>saja</a:t>
            </a:r>
            <a:r>
              <a:rPr lang="en-US" sz="3600" dirty="0"/>
              <a:t>, </a:t>
            </a:r>
            <a:r>
              <a:rPr lang="en-US" sz="3600" dirty="0" err="1"/>
              <a:t>melainkan</a:t>
            </a:r>
            <a:r>
              <a:rPr lang="en-US" sz="3600" dirty="0"/>
              <a:t> </a:t>
            </a:r>
            <a:r>
              <a:rPr lang="en-US" sz="3600" dirty="0" err="1"/>
              <a:t>lebih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itu</a:t>
            </a:r>
            <a:r>
              <a:rPr lang="en-US" sz="3600" dirty="0"/>
              <a:t> </a:t>
            </a:r>
            <a:r>
              <a:rPr lang="en-US" sz="3600" dirty="0" err="1" smtClean="0"/>
              <a:t>menyangkut</a:t>
            </a:r>
            <a:r>
              <a:rPr lang="en-US" sz="3600" dirty="0" smtClean="0"/>
              <a:t> </a:t>
            </a:r>
            <a:r>
              <a:rPr lang="en-US" sz="3600" dirty="0" err="1"/>
              <a:t>aspek</a:t>
            </a:r>
            <a:r>
              <a:rPr lang="en-US" sz="3600" dirty="0"/>
              <a:t> </a:t>
            </a:r>
            <a:r>
              <a:rPr lang="en-US" sz="3600" dirty="0" err="1"/>
              <a:t>iman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social. </a:t>
            </a:r>
            <a:r>
              <a:rPr lang="en-US" sz="3600" dirty="0" err="1"/>
              <a:t>Dalam</a:t>
            </a:r>
            <a:r>
              <a:rPr lang="en-US" sz="3600" dirty="0"/>
              <a:t>  </a:t>
            </a:r>
            <a:r>
              <a:rPr lang="en-US" sz="3600" dirty="0" err="1"/>
              <a:t>dimensi</a:t>
            </a:r>
            <a:r>
              <a:rPr lang="en-US" sz="3600" dirty="0"/>
              <a:t>  </a:t>
            </a:r>
            <a:r>
              <a:rPr lang="en-US" sz="3600" dirty="0" err="1"/>
              <a:t>iman</a:t>
            </a:r>
            <a:r>
              <a:rPr lang="en-US" sz="3600" dirty="0"/>
              <a:t>,  </a:t>
            </a:r>
            <a:r>
              <a:rPr lang="en-US" sz="3600" dirty="0" err="1"/>
              <a:t>ajaran</a:t>
            </a:r>
            <a:r>
              <a:rPr lang="en-US" sz="3600" dirty="0"/>
              <a:t>  yang  </a:t>
            </a:r>
            <a:r>
              <a:rPr lang="en-US" sz="3600" dirty="0" err="1"/>
              <a:t>berbeda</a:t>
            </a:r>
            <a:r>
              <a:rPr lang="en-US" sz="3600" dirty="0"/>
              <a:t>  (</a:t>
            </a:r>
            <a:r>
              <a:rPr lang="en-US" sz="3600" dirty="0" err="1"/>
              <a:t>sehingga</a:t>
            </a:r>
            <a:r>
              <a:rPr lang="en-US" sz="3600" dirty="0"/>
              <a:t>  </a:t>
            </a:r>
            <a:r>
              <a:rPr lang="en-US" sz="3600" dirty="0" err="1"/>
              <a:t>melahirkan</a:t>
            </a:r>
            <a:r>
              <a:rPr lang="en-US" sz="3600" dirty="0"/>
              <a:t>  </a:t>
            </a:r>
            <a:r>
              <a:rPr lang="en-US" sz="3600" dirty="0" err="1"/>
              <a:t>cara</a:t>
            </a:r>
            <a:r>
              <a:rPr lang="en-US" sz="3600" dirty="0"/>
              <a:t>  </a:t>
            </a:r>
            <a:r>
              <a:rPr lang="en-US" sz="3600" dirty="0" err="1"/>
              <a:t>hidup</a:t>
            </a:r>
            <a:r>
              <a:rPr lang="en-US" sz="3600" dirty="0"/>
              <a:t>  </a:t>
            </a:r>
            <a:r>
              <a:rPr lang="en-US" sz="3600" dirty="0" err="1"/>
              <a:t>dan</a:t>
            </a:r>
            <a:r>
              <a:rPr lang="en-US" sz="3600" dirty="0"/>
              <a:t>  </a:t>
            </a:r>
            <a:r>
              <a:rPr lang="en-US" sz="3600" dirty="0" err="1"/>
              <a:t>cara</a:t>
            </a:r>
            <a:r>
              <a:rPr lang="en-US" sz="3600" dirty="0"/>
              <a:t> </a:t>
            </a:r>
            <a:r>
              <a:rPr lang="en-US" sz="3600" dirty="0" err="1"/>
              <a:t>pandang</a:t>
            </a:r>
            <a:r>
              <a:rPr lang="en-US" sz="3600" dirty="0"/>
              <a:t>   yang   </a:t>
            </a:r>
            <a:r>
              <a:rPr lang="en-US" sz="3600" dirty="0" err="1"/>
              <a:t>berbeda</a:t>
            </a:r>
            <a:r>
              <a:rPr lang="en-US" sz="3600" dirty="0"/>
              <a:t>   </a:t>
            </a:r>
            <a:r>
              <a:rPr lang="en-US" sz="3600" dirty="0" err="1"/>
              <a:t>dalam</a:t>
            </a:r>
            <a:r>
              <a:rPr lang="en-US" sz="3600" dirty="0"/>
              <a:t>   </a:t>
            </a:r>
            <a:r>
              <a:rPr lang="en-US" sz="3600" dirty="0" err="1"/>
              <a:t>menghayati</a:t>
            </a:r>
            <a:r>
              <a:rPr lang="en-US" sz="3600" dirty="0"/>
              <a:t>   agama   yang   </a:t>
            </a:r>
            <a:r>
              <a:rPr lang="en-US" sz="3600" dirty="0" err="1"/>
              <a:t>dianut</a:t>
            </a:r>
            <a:r>
              <a:rPr lang="en-US" sz="3600" dirty="0"/>
              <a:t>)   </a:t>
            </a:r>
            <a:r>
              <a:rPr lang="en-US" sz="3600" dirty="0" err="1"/>
              <a:t>berpeluang</a:t>
            </a:r>
            <a:r>
              <a:rPr lang="en-US" sz="3600" dirty="0"/>
              <a:t>  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 smtClean="0"/>
              <a:t>menimbulkan</a:t>
            </a:r>
            <a:r>
              <a:rPr lang="en-US" sz="3600" dirty="0" smtClean="0"/>
              <a:t>   </a:t>
            </a:r>
            <a:r>
              <a:rPr lang="en-US" sz="3600" dirty="0" err="1"/>
              <a:t>bukan</a:t>
            </a:r>
            <a:r>
              <a:rPr lang="en-US" sz="3600" dirty="0"/>
              <a:t>   </a:t>
            </a:r>
            <a:r>
              <a:rPr lang="en-US" sz="3600" dirty="0" err="1"/>
              <a:t>hanya</a:t>
            </a:r>
            <a:r>
              <a:rPr lang="en-US" sz="3600" dirty="0"/>
              <a:t>   </a:t>
            </a:r>
            <a:r>
              <a:rPr lang="en-US" sz="3600" dirty="0" err="1"/>
              <a:t>diskusi</a:t>
            </a:r>
            <a:r>
              <a:rPr lang="en-US" sz="3600" dirty="0"/>
              <a:t>,   </a:t>
            </a:r>
            <a:r>
              <a:rPr lang="en-US" sz="3600" dirty="0" err="1"/>
              <a:t>tetapi</a:t>
            </a:r>
            <a:r>
              <a:rPr lang="en-US" sz="3600" dirty="0"/>
              <a:t>   </a:t>
            </a:r>
            <a:r>
              <a:rPr lang="en-US" sz="3600" dirty="0" err="1"/>
              <a:t>juga</a:t>
            </a:r>
            <a:r>
              <a:rPr lang="en-US" sz="3600" dirty="0"/>
              <a:t>   </a:t>
            </a:r>
            <a:r>
              <a:rPr lang="en-US" sz="3600" dirty="0" err="1"/>
              <a:t>perbandingan</a:t>
            </a:r>
            <a:r>
              <a:rPr lang="en-US" sz="3600" dirty="0"/>
              <a:t>.   </a:t>
            </a:r>
            <a:r>
              <a:rPr lang="en-US" sz="3600" dirty="0" err="1"/>
              <a:t>Maka</a:t>
            </a:r>
            <a:r>
              <a:rPr lang="en-US" sz="3600" dirty="0"/>
              <a:t>   </a:t>
            </a:r>
            <a:r>
              <a:rPr lang="en-US" sz="3600" dirty="0" err="1"/>
              <a:t>apabila</a:t>
            </a:r>
            <a:r>
              <a:rPr lang="en-US" sz="3600" dirty="0"/>
              <a:t>  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diantisipasi</a:t>
            </a:r>
            <a:r>
              <a:rPr lang="en-US" sz="3600" dirty="0"/>
              <a:t>, </a:t>
            </a:r>
            <a:r>
              <a:rPr lang="en-US" sz="3600" dirty="0" err="1"/>
              <a:t>umat</a:t>
            </a:r>
            <a:r>
              <a:rPr lang="en-US" sz="3600" dirty="0"/>
              <a:t> </a:t>
            </a:r>
            <a:r>
              <a:rPr lang="en-US" sz="3600" dirty="0" err="1"/>
              <a:t>beragama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jatuh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klaim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pihak</a:t>
            </a:r>
            <a:r>
              <a:rPr lang="en-US" sz="3600" dirty="0"/>
              <a:t> yang paling </a:t>
            </a:r>
            <a:r>
              <a:rPr lang="en-US" sz="3600" dirty="0" err="1"/>
              <a:t>benar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beragama</a:t>
            </a:r>
            <a:r>
              <a:rPr lang="en-US" sz="3600" dirty="0"/>
              <a:t>. </a:t>
            </a:r>
            <a:endParaRPr lang="en-US" sz="3600" dirty="0" smtClean="0"/>
          </a:p>
          <a:p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/>
              <a:t>dimensi</a:t>
            </a:r>
            <a:r>
              <a:rPr lang="en-US" sz="3600" dirty="0"/>
              <a:t> </a:t>
            </a:r>
            <a:r>
              <a:rPr lang="en-US" sz="3600" dirty="0" err="1"/>
              <a:t>sosial</a:t>
            </a:r>
            <a:r>
              <a:rPr lang="en-US" sz="3600" dirty="0"/>
              <a:t>, </a:t>
            </a:r>
            <a:r>
              <a:rPr lang="en-US" sz="3600" dirty="0" err="1"/>
              <a:t>penghargaan</a:t>
            </a:r>
            <a:r>
              <a:rPr lang="en-US" sz="3600" dirty="0"/>
              <a:t> </a:t>
            </a:r>
            <a:r>
              <a:rPr lang="en-US" sz="3600" dirty="0" err="1"/>
              <a:t>terhadap</a:t>
            </a:r>
            <a:r>
              <a:rPr lang="en-US" sz="3600" dirty="0"/>
              <a:t> </a:t>
            </a:r>
            <a:r>
              <a:rPr lang="en-US" sz="3600" dirty="0" err="1"/>
              <a:t>perbedaan</a:t>
            </a:r>
            <a:r>
              <a:rPr lang="en-US" sz="3600" dirty="0"/>
              <a:t> agama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penerimaan</a:t>
            </a:r>
            <a:r>
              <a:rPr lang="en-US" sz="3600" dirty="0"/>
              <a:t> </a:t>
            </a:r>
            <a:r>
              <a:rPr lang="en-US" sz="3600" dirty="0" err="1"/>
              <a:t>terhadap</a:t>
            </a:r>
            <a:r>
              <a:rPr lang="en-US" sz="3600" dirty="0"/>
              <a:t>  </a:t>
            </a:r>
            <a:r>
              <a:rPr lang="en-US" sz="3600" dirty="0" err="1"/>
              <a:t>keaneka</a:t>
            </a:r>
            <a:r>
              <a:rPr lang="en-US" sz="3600" dirty="0"/>
              <a:t> </a:t>
            </a:r>
            <a:r>
              <a:rPr lang="en-US" sz="3600" dirty="0" err="1"/>
              <a:t>ragaman</a:t>
            </a:r>
            <a:r>
              <a:rPr lang="en-US" sz="3600" dirty="0"/>
              <a:t>  </a:t>
            </a:r>
            <a:r>
              <a:rPr lang="en-US" sz="3600" dirty="0" err="1"/>
              <a:t>sikap</a:t>
            </a:r>
            <a:r>
              <a:rPr lang="en-US" sz="3600" dirty="0"/>
              <a:t> 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menunj</a:t>
            </a:r>
            <a:r>
              <a:rPr lang="en-US" sz="3600" dirty="0"/>
              <a:t> </a:t>
            </a:r>
            <a:r>
              <a:rPr lang="en-US" sz="3600" dirty="0" err="1"/>
              <a:t>ukkan</a:t>
            </a:r>
            <a:r>
              <a:rPr lang="en-US" sz="3600" dirty="0"/>
              <a:t>  </a:t>
            </a:r>
            <a:r>
              <a:rPr lang="en-US" sz="3600" dirty="0" err="1"/>
              <a:t>dan</a:t>
            </a:r>
            <a:r>
              <a:rPr lang="en-US" sz="3600" dirty="0"/>
              <a:t>  me </a:t>
            </a:r>
            <a:r>
              <a:rPr lang="en-US" sz="3600" dirty="0" err="1"/>
              <a:t>nghidupi</a:t>
            </a:r>
            <a:r>
              <a:rPr lang="en-US" sz="3600" dirty="0"/>
              <a:t>  </a:t>
            </a:r>
            <a:r>
              <a:rPr lang="en-US" sz="3600" dirty="0" err="1"/>
              <a:t>keyakinan</a:t>
            </a:r>
            <a:r>
              <a:rPr lang="en-US" sz="3600" dirty="0"/>
              <a:t>, 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juga</a:t>
            </a:r>
            <a:r>
              <a:rPr lang="en-US" sz="3600" dirty="0"/>
              <a:t>  </a:t>
            </a:r>
            <a:r>
              <a:rPr lang="en-US" sz="3600" dirty="0" err="1"/>
              <a:t>dipandang</a:t>
            </a:r>
            <a:r>
              <a:rPr lang="en-US" sz="3600" dirty="0"/>
              <a:t>  </a:t>
            </a:r>
            <a:r>
              <a:rPr lang="en-US" sz="3600" dirty="0" err="1"/>
              <a:t>sebagai</a:t>
            </a:r>
            <a:r>
              <a:rPr lang="en-US" sz="3600" dirty="0"/>
              <a:t>  </a:t>
            </a:r>
            <a:r>
              <a:rPr lang="en-US" sz="3600" dirty="0" err="1"/>
              <a:t>masalah</a:t>
            </a:r>
            <a:r>
              <a:rPr lang="en-US" sz="3600" dirty="0"/>
              <a:t> </a:t>
            </a:r>
            <a:r>
              <a:rPr lang="en-US" sz="3600" dirty="0" err="1"/>
              <a:t>beragama</a:t>
            </a:r>
            <a:r>
              <a:rPr lang="en-US" sz="3600" dirty="0"/>
              <a:t>. </a:t>
            </a:r>
            <a:r>
              <a:rPr lang="en-US" sz="3600" dirty="0" err="1"/>
              <a:t>Maka</a:t>
            </a:r>
            <a:r>
              <a:rPr lang="en-US" sz="3600" dirty="0"/>
              <a:t>  </a:t>
            </a:r>
            <a:r>
              <a:rPr lang="en-US" sz="3600" dirty="0" err="1"/>
              <a:t>pada</a:t>
            </a:r>
            <a:r>
              <a:rPr lang="en-US" sz="3600" dirty="0"/>
              <a:t>  </a:t>
            </a:r>
            <a:r>
              <a:rPr lang="en-US" sz="3600" dirty="0" err="1"/>
              <a:t>titik</a:t>
            </a:r>
            <a:r>
              <a:rPr lang="en-US" sz="3600" dirty="0"/>
              <a:t> </a:t>
            </a:r>
            <a:r>
              <a:rPr lang="en-US" sz="3600" dirty="0" err="1"/>
              <a:t>motivasi</a:t>
            </a:r>
            <a:r>
              <a:rPr lang="en-US" sz="3600" dirty="0"/>
              <a:t> 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permasalahan</a:t>
            </a:r>
            <a:r>
              <a:rPr lang="en-US" sz="3600" dirty="0"/>
              <a:t> </a:t>
            </a:r>
            <a:r>
              <a:rPr lang="en-US" sz="3600" dirty="0" err="1"/>
              <a:t>inilah</a:t>
            </a:r>
            <a:r>
              <a:rPr lang="en-US" sz="3600" dirty="0"/>
              <a:t> </a:t>
            </a:r>
            <a:r>
              <a:rPr lang="en-US" sz="3600" dirty="0" err="1"/>
              <a:t>kita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menata</a:t>
            </a:r>
            <a:r>
              <a:rPr lang="en-US" sz="3600" dirty="0"/>
              <a:t> </a:t>
            </a:r>
            <a:r>
              <a:rPr lang="en-US" sz="3600" dirty="0" err="1"/>
              <a:t>kembali</a:t>
            </a:r>
            <a:r>
              <a:rPr lang="en-US" sz="3600" dirty="0"/>
              <a:t> </a:t>
            </a:r>
            <a:r>
              <a:rPr lang="en-US" sz="3600" dirty="0" err="1"/>
              <a:t>kehidupan</a:t>
            </a:r>
            <a:r>
              <a:rPr lang="en-US" sz="3600" dirty="0"/>
              <a:t> </a:t>
            </a:r>
            <a:r>
              <a:rPr lang="en-US" sz="3600" dirty="0" err="1" smtClean="0"/>
              <a:t>bersama</a:t>
            </a:r>
            <a:r>
              <a:rPr lang="en-US" sz="3600" dirty="0" smtClean="0"/>
              <a:t> </a:t>
            </a:r>
            <a:r>
              <a:rPr lang="en-US" sz="3600" dirty="0" err="1"/>
              <a:t>khususnya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masyarakat</a:t>
            </a:r>
            <a:r>
              <a:rPr lang="en-US" sz="3600" dirty="0"/>
              <a:t> </a:t>
            </a:r>
            <a:r>
              <a:rPr lang="en-US" sz="3600" dirty="0" err="1"/>
              <a:t>kita</a:t>
            </a:r>
            <a:r>
              <a:rPr lang="en-US" sz="3600" dirty="0"/>
              <a:t> yang </a:t>
            </a:r>
            <a:r>
              <a:rPr lang="en-US" sz="3600" dirty="0" err="1"/>
              <a:t>majemuk</a:t>
            </a:r>
            <a:r>
              <a:rPr lang="en-US" sz="3600" dirty="0"/>
              <a:t>. </a:t>
            </a:r>
            <a:endParaRPr lang="en-US" sz="3600" dirty="0" smtClean="0"/>
          </a:p>
          <a:p>
            <a:r>
              <a:rPr lang="en-US" sz="3600" dirty="0" err="1" smtClean="0"/>
              <a:t>Apa</a:t>
            </a:r>
            <a:r>
              <a:rPr lang="en-US" sz="3600" dirty="0" smtClean="0"/>
              <a:t> </a:t>
            </a:r>
            <a:r>
              <a:rPr lang="en-US" sz="3600" dirty="0"/>
              <a:t>yang </a:t>
            </a:r>
            <a:r>
              <a:rPr lang="en-US" sz="3600" dirty="0" err="1"/>
              <a:t>menjadi</a:t>
            </a:r>
            <a:r>
              <a:rPr lang="en-US" sz="3600" dirty="0"/>
              <a:t> </a:t>
            </a:r>
            <a:r>
              <a:rPr lang="en-US" sz="3600" dirty="0" err="1"/>
              <a:t>dasar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itu</a:t>
            </a:r>
            <a:r>
              <a:rPr lang="en-US" sz="3600" dirty="0"/>
              <a:t>, </a:t>
            </a:r>
            <a:r>
              <a:rPr lang="en-US" sz="3600" dirty="0" err="1"/>
              <a:t>tetaplah</a:t>
            </a:r>
            <a:r>
              <a:rPr lang="en-US" sz="3600" dirty="0"/>
              <a:t> </a:t>
            </a:r>
            <a:r>
              <a:rPr lang="en-US" sz="3600" dirty="0" err="1"/>
              <a:t>bahwa</a:t>
            </a:r>
            <a:r>
              <a:rPr lang="en-US" sz="3600" dirty="0"/>
              <a:t> agama </a:t>
            </a:r>
            <a:r>
              <a:rPr lang="en-US" sz="3600" dirty="0" err="1"/>
              <a:t>harus</a:t>
            </a:r>
            <a:r>
              <a:rPr lang="en-US" sz="3600" dirty="0"/>
              <a:t> </a:t>
            </a:r>
            <a:r>
              <a:rPr lang="en-US" sz="3600" dirty="0" err="1"/>
              <a:t>dipandang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dihidupi</a:t>
            </a:r>
            <a:r>
              <a:rPr lang="en-US" sz="3600" dirty="0"/>
              <a:t>  </a:t>
            </a:r>
            <a:r>
              <a:rPr lang="en-US" sz="3600" dirty="0" err="1"/>
              <a:t>sebagai</a:t>
            </a:r>
            <a:r>
              <a:rPr lang="en-US" sz="3600" dirty="0"/>
              <a:t>  </a:t>
            </a:r>
            <a:r>
              <a:rPr lang="en-US" sz="3600" dirty="0" err="1"/>
              <a:t>jalan</a:t>
            </a:r>
            <a:r>
              <a:rPr lang="en-US" sz="3600" dirty="0"/>
              <a:t> </a:t>
            </a:r>
            <a:r>
              <a:rPr lang="en-US" sz="3600" dirty="0" err="1"/>
              <a:t>hidup</a:t>
            </a:r>
            <a:r>
              <a:rPr lang="en-US" sz="3600" dirty="0"/>
              <a:t> </a:t>
            </a:r>
            <a:r>
              <a:rPr lang="en-US" sz="3600" dirty="0" err="1"/>
              <a:t>menuju</a:t>
            </a:r>
            <a:r>
              <a:rPr lang="en-US" sz="3600" dirty="0"/>
              <a:t> </a:t>
            </a:r>
            <a:r>
              <a:rPr lang="en-US" sz="3600" dirty="0" err="1" smtClean="0"/>
              <a:t>kebahagiaan</a:t>
            </a:r>
            <a:r>
              <a:rPr lang="en-US" sz="3600" dirty="0" smtClean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keselamatan</a:t>
            </a:r>
            <a:r>
              <a:rPr lang="en-US" sz="3600" dirty="0"/>
              <a:t> </a:t>
            </a:r>
            <a:r>
              <a:rPr lang="en-US" sz="3600" dirty="0" err="1"/>
              <a:t>karena</a:t>
            </a:r>
            <a:r>
              <a:rPr lang="en-US" sz="3600" dirty="0"/>
              <a:t>  </a:t>
            </a:r>
            <a:r>
              <a:rPr lang="en-US" sz="3600" dirty="0" err="1"/>
              <a:t>terarah</a:t>
            </a:r>
            <a:r>
              <a:rPr lang="en-US" sz="3600" dirty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/>
              <a:t>Tuhan</a:t>
            </a:r>
            <a:r>
              <a:rPr lang="en-US" sz="3600" dirty="0"/>
              <a:t>.</a:t>
            </a:r>
            <a:endParaRPr lang="en-ID" sz="3600" dirty="0"/>
          </a:p>
          <a:p>
            <a:pPr marL="0" indent="0">
              <a:buNone/>
            </a:pPr>
            <a:endParaRPr lang="en-ID" sz="3500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Kebebasan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Beragama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Hubungan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Umat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Beragama</a:t>
            </a:r>
            <a:endParaRPr lang="en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6712"/>
            <a:ext cx="8363272" cy="576064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/>
              <a:t>E. </a:t>
            </a:r>
            <a:r>
              <a:rPr lang="en-US" b="1" dirty="0" smtClean="0"/>
              <a:t>1</a:t>
            </a:r>
            <a:r>
              <a:rPr lang="en-US" b="1" dirty="0"/>
              <a:t>.    </a:t>
            </a:r>
            <a:r>
              <a:rPr lang="en-US" b="1" dirty="0" err="1"/>
              <a:t>Kebebasan</a:t>
            </a:r>
            <a:r>
              <a:rPr lang="en-US" b="1" dirty="0"/>
              <a:t> </a:t>
            </a:r>
            <a:r>
              <a:rPr lang="en-US" b="1" dirty="0" err="1"/>
              <a:t>Beragama</a:t>
            </a:r>
            <a:r>
              <a:rPr lang="en-US" b="1" dirty="0"/>
              <a:t> </a:t>
            </a:r>
            <a:r>
              <a:rPr lang="en-US" b="1" dirty="0" err="1"/>
              <a:t>menurut</a:t>
            </a:r>
            <a:r>
              <a:rPr lang="en-US" b="1" dirty="0"/>
              <a:t> </a:t>
            </a:r>
            <a:r>
              <a:rPr lang="en-US" b="1" dirty="0" err="1"/>
              <a:t>Dokumen</a:t>
            </a:r>
            <a:r>
              <a:rPr lang="en-US" b="1" dirty="0"/>
              <a:t> </a:t>
            </a:r>
            <a:r>
              <a:rPr lang="en-US" b="1" dirty="0" err="1"/>
              <a:t>Gereja</a:t>
            </a:r>
            <a:r>
              <a:rPr lang="en-US" b="1" dirty="0"/>
              <a:t> (</a:t>
            </a:r>
            <a:r>
              <a:rPr lang="en-US" b="1" dirty="0" err="1"/>
              <a:t>Dignitatis</a:t>
            </a:r>
            <a:r>
              <a:rPr lang="en-US" b="1" dirty="0"/>
              <a:t> </a:t>
            </a:r>
            <a:r>
              <a:rPr lang="en-US" b="1" dirty="0" err="1"/>
              <a:t>Humanae</a:t>
            </a:r>
            <a:r>
              <a:rPr lang="en-US" b="1" dirty="0"/>
              <a:t>)</a:t>
            </a:r>
            <a:endParaRPr lang="en-ID" dirty="0"/>
          </a:p>
          <a:p>
            <a:r>
              <a:rPr lang="en-US" sz="4000" dirty="0" err="1" smtClean="0"/>
              <a:t>Konsili</a:t>
            </a:r>
            <a:r>
              <a:rPr lang="en-US" sz="4000" dirty="0" smtClean="0"/>
              <a:t> </a:t>
            </a:r>
            <a:r>
              <a:rPr lang="en-US" sz="4000" dirty="0" err="1"/>
              <a:t>Vatikan</a:t>
            </a:r>
            <a:r>
              <a:rPr lang="en-US" sz="4000" dirty="0"/>
              <a:t> II </a:t>
            </a:r>
            <a:r>
              <a:rPr lang="en-US" sz="4000" dirty="0" err="1" smtClean="0"/>
              <a:t>mengatakan</a:t>
            </a:r>
            <a:r>
              <a:rPr lang="en-US" sz="4000" dirty="0" smtClean="0"/>
              <a:t> </a:t>
            </a:r>
            <a:r>
              <a:rPr lang="en-US" sz="4000" dirty="0" err="1"/>
              <a:t>bahwa</a:t>
            </a:r>
            <a:r>
              <a:rPr lang="en-US" sz="4000" dirty="0"/>
              <a:t> </a:t>
            </a:r>
            <a:r>
              <a:rPr lang="en-US" sz="4000" dirty="0" err="1"/>
              <a:t>setiap</a:t>
            </a:r>
            <a:r>
              <a:rPr lang="en-US" sz="4000" dirty="0"/>
              <a:t> </a:t>
            </a:r>
            <a:r>
              <a:rPr lang="en-US" sz="4000" dirty="0" err="1"/>
              <a:t>pribadi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berhak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bebas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 smtClean="0"/>
              <a:t>memeluk</a:t>
            </a:r>
            <a:r>
              <a:rPr lang="en-US" sz="4000" dirty="0" smtClean="0"/>
              <a:t> </a:t>
            </a:r>
            <a:r>
              <a:rPr lang="en-US" sz="4000" dirty="0" err="1"/>
              <a:t>suatu</a:t>
            </a:r>
            <a:r>
              <a:rPr lang="en-US" sz="4000" dirty="0"/>
              <a:t> agama yang </a:t>
            </a:r>
            <a:r>
              <a:rPr lang="en-US" sz="4000" dirty="0" err="1"/>
              <a:t>diyakininya</a:t>
            </a:r>
            <a:r>
              <a:rPr lang="en-US" sz="4000" dirty="0"/>
              <a:t>. </a:t>
            </a:r>
            <a:r>
              <a:rPr lang="en-US" sz="4000" dirty="0" err="1"/>
              <a:t>Kebebasan</a:t>
            </a:r>
            <a:r>
              <a:rPr lang="en-US" sz="4000" dirty="0"/>
              <a:t> </a:t>
            </a:r>
            <a:r>
              <a:rPr lang="en-US" sz="4000" dirty="0" err="1"/>
              <a:t>itu</a:t>
            </a:r>
            <a:r>
              <a:rPr lang="en-US" sz="4000" dirty="0"/>
              <a:t> </a:t>
            </a:r>
            <a:r>
              <a:rPr lang="en-US" sz="4000" dirty="0" err="1"/>
              <a:t>berarti</a:t>
            </a:r>
            <a:r>
              <a:rPr lang="en-US" sz="4000" dirty="0"/>
              <a:t> </a:t>
            </a:r>
            <a:r>
              <a:rPr lang="en-US" sz="4000" dirty="0" err="1"/>
              <a:t>bahwa</a:t>
            </a:r>
            <a:r>
              <a:rPr lang="en-US" sz="4000" dirty="0"/>
              <a:t> </a:t>
            </a:r>
            <a:r>
              <a:rPr lang="en-US" sz="4000" dirty="0" err="1"/>
              <a:t>semua</a:t>
            </a:r>
            <a:r>
              <a:rPr lang="en-US" sz="4000" dirty="0"/>
              <a:t> orang </a:t>
            </a:r>
            <a:r>
              <a:rPr lang="en-US" sz="4000" dirty="0" err="1"/>
              <a:t>harus</a:t>
            </a:r>
            <a:r>
              <a:rPr lang="en-US" sz="4000" dirty="0"/>
              <a:t>  </a:t>
            </a:r>
            <a:r>
              <a:rPr lang="en-US" sz="4000" dirty="0" err="1"/>
              <a:t>kebal</a:t>
            </a:r>
            <a:r>
              <a:rPr lang="en-US" sz="4000" dirty="0"/>
              <a:t>  </a:t>
            </a:r>
            <a:r>
              <a:rPr lang="en-US" sz="4000" dirty="0" err="1" smtClean="0"/>
              <a:t>terha</a:t>
            </a:r>
            <a:r>
              <a:rPr lang="en-US" sz="4000" dirty="0" smtClean="0"/>
              <a:t>-dap </a:t>
            </a:r>
            <a:r>
              <a:rPr lang="en-US" sz="4000" dirty="0" err="1"/>
              <a:t>setiap</a:t>
            </a:r>
            <a:r>
              <a:rPr lang="en-US" sz="4000" dirty="0"/>
              <a:t> </a:t>
            </a:r>
            <a:r>
              <a:rPr lang="en-US" sz="4000" dirty="0" err="1"/>
              <a:t>paksaan</a:t>
            </a:r>
            <a:r>
              <a:rPr lang="en-US" sz="4000" dirty="0"/>
              <a:t> yang  </a:t>
            </a:r>
            <a:r>
              <a:rPr lang="en-US" sz="4000" dirty="0" err="1"/>
              <a:t>datang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luar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pihak</a:t>
            </a:r>
            <a:r>
              <a:rPr lang="en-US" sz="4000" dirty="0"/>
              <a:t> orang  </a:t>
            </a:r>
            <a:r>
              <a:rPr lang="en-US" sz="4000" dirty="0" err="1" smtClean="0"/>
              <a:t>perorangan</a:t>
            </a:r>
            <a:r>
              <a:rPr lang="en-US" sz="4000" dirty="0"/>
              <a:t> </a:t>
            </a:r>
            <a:r>
              <a:rPr lang="en-ID" sz="4000" dirty="0"/>
              <a:t> </a:t>
            </a:r>
            <a:r>
              <a:rPr lang="en-US" sz="4000" dirty="0" err="1" smtClean="0"/>
              <a:t>maupun</a:t>
            </a:r>
            <a:r>
              <a:rPr lang="en-US" sz="4000" dirty="0" smtClean="0"/>
              <a:t> </a:t>
            </a:r>
            <a:r>
              <a:rPr lang="en-US" sz="4000" dirty="0" err="1"/>
              <a:t>kelompok-kelompok</a:t>
            </a:r>
            <a:r>
              <a:rPr lang="en-US" sz="4000" dirty="0"/>
              <a:t> </a:t>
            </a:r>
            <a:r>
              <a:rPr lang="en-US" sz="4000" dirty="0" err="1" smtClean="0"/>
              <a:t>sosial</a:t>
            </a:r>
            <a:r>
              <a:rPr lang="en-US" sz="4000" dirty="0" smtClean="0"/>
              <a:t>,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/>
              <a:t>kuasa</a:t>
            </a:r>
            <a:r>
              <a:rPr lang="en-US" sz="4000" dirty="0"/>
              <a:t> </a:t>
            </a:r>
            <a:r>
              <a:rPr lang="en-US" sz="4000" dirty="0" err="1"/>
              <a:t>manusiawi</a:t>
            </a:r>
            <a:r>
              <a:rPr lang="en-US" sz="4000" dirty="0"/>
              <a:t>  </a:t>
            </a:r>
            <a:r>
              <a:rPr lang="en-US" sz="4000" dirty="0" err="1"/>
              <a:t>manapun</a:t>
            </a:r>
            <a:r>
              <a:rPr lang="en-US" sz="4000" dirty="0"/>
              <a:t> </a:t>
            </a:r>
            <a:r>
              <a:rPr lang="en-US" sz="4000" dirty="0" err="1"/>
              <a:t>juga</a:t>
            </a:r>
            <a:r>
              <a:rPr lang="en-US" sz="4000" dirty="0"/>
              <a:t> 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 smtClean="0"/>
              <a:t>memeluk</a:t>
            </a:r>
            <a:r>
              <a:rPr lang="en-US" sz="4000" dirty="0" smtClean="0"/>
              <a:t> </a:t>
            </a:r>
            <a:r>
              <a:rPr lang="en-US" sz="4000" dirty="0" err="1"/>
              <a:t>suatu</a:t>
            </a:r>
            <a:r>
              <a:rPr lang="en-US" sz="4000" dirty="0"/>
              <a:t> agama. </a:t>
            </a:r>
            <a:endParaRPr lang="en-US" sz="4000" dirty="0" smtClean="0"/>
          </a:p>
          <a:p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/>
              <a:t>hal</a:t>
            </a:r>
            <a:r>
              <a:rPr lang="en-US" sz="4000" dirty="0"/>
              <a:t> </a:t>
            </a:r>
            <a:r>
              <a:rPr lang="en-US" sz="4000" dirty="0" err="1"/>
              <a:t>beragama</a:t>
            </a:r>
            <a:r>
              <a:rPr lang="en-US" sz="4000" dirty="0"/>
              <a:t>, </a:t>
            </a:r>
            <a:r>
              <a:rPr lang="en-US" sz="4000" dirty="0" err="1"/>
              <a:t>seseorang</a:t>
            </a:r>
            <a:r>
              <a:rPr lang="en-US" sz="4000" dirty="0"/>
              <a:t> 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boleh</a:t>
            </a:r>
            <a:r>
              <a:rPr lang="en-US" sz="4000" dirty="0"/>
              <a:t> </a:t>
            </a:r>
            <a:r>
              <a:rPr lang="en-US" sz="4000" dirty="0" err="1"/>
              <a:t>dipaksa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melawan</a:t>
            </a:r>
            <a:r>
              <a:rPr lang="en-US" sz="4000" dirty="0"/>
              <a:t> </a:t>
            </a:r>
            <a:r>
              <a:rPr lang="en-US" sz="4000" dirty="0" err="1"/>
              <a:t>suara</a:t>
            </a:r>
            <a:r>
              <a:rPr lang="en-US" sz="4000" dirty="0"/>
              <a:t> </a:t>
            </a:r>
            <a:r>
              <a:rPr lang="en-US" sz="4000" dirty="0" err="1"/>
              <a:t>hatinya</a:t>
            </a:r>
            <a:r>
              <a:rPr lang="en-US" sz="4000" dirty="0"/>
              <a:t>  </a:t>
            </a:r>
            <a:r>
              <a:rPr lang="en-US" sz="4000" dirty="0" err="1"/>
              <a:t>atau</a:t>
            </a:r>
            <a:r>
              <a:rPr lang="en-US" sz="4000" dirty="0"/>
              <a:t>  </a:t>
            </a:r>
            <a:r>
              <a:rPr lang="en-US" sz="4000" dirty="0" err="1"/>
              <a:t>dihalangi</a:t>
            </a:r>
            <a:r>
              <a:rPr lang="en-US" sz="4000" dirty="0"/>
              <a:t>  </a:t>
            </a:r>
            <a:r>
              <a:rPr lang="en-US" sz="4000" dirty="0" err="1"/>
              <a:t>kebebasannya</a:t>
            </a:r>
            <a:r>
              <a:rPr lang="en-US" sz="4000" dirty="0"/>
              <a:t>.  </a:t>
            </a:r>
            <a:r>
              <a:rPr lang="en-US" sz="4000" dirty="0" err="1"/>
              <a:t>Kebebasan</a:t>
            </a:r>
            <a:r>
              <a:rPr lang="en-US" sz="4000" dirty="0"/>
              <a:t>  </a:t>
            </a:r>
            <a:r>
              <a:rPr lang="en-US" sz="4000" dirty="0" err="1"/>
              <a:t>menganut</a:t>
            </a:r>
            <a:r>
              <a:rPr lang="en-US" sz="4000" dirty="0"/>
              <a:t>  agama  </a:t>
            </a:r>
            <a:r>
              <a:rPr lang="en-US" sz="4000" dirty="0" err="1"/>
              <a:t>ini</a:t>
            </a:r>
            <a:r>
              <a:rPr lang="en-US" sz="4000" dirty="0"/>
              <a:t>  </a:t>
            </a:r>
            <a:r>
              <a:rPr lang="en-US" sz="4000" dirty="0" err="1"/>
              <a:t>harus</a:t>
            </a:r>
            <a:r>
              <a:rPr lang="en-US" sz="4000" dirty="0"/>
              <a:t>  </a:t>
            </a:r>
            <a:r>
              <a:rPr lang="en-US" sz="4000" dirty="0" err="1"/>
              <a:t>didasarkan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martabat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itu</a:t>
            </a:r>
            <a:r>
              <a:rPr lang="en-US" sz="4000" dirty="0"/>
              <a:t> </a:t>
            </a:r>
            <a:r>
              <a:rPr lang="en-US" sz="4000" dirty="0" err="1"/>
              <a:t>sendiri</a:t>
            </a:r>
            <a:r>
              <a:rPr lang="en-US" sz="4000" dirty="0"/>
              <a:t>. </a:t>
            </a:r>
            <a:r>
              <a:rPr lang="en-US" sz="4000" dirty="0" err="1"/>
              <a:t>Kebebasan</a:t>
            </a:r>
            <a:r>
              <a:rPr lang="en-US" sz="4000" dirty="0"/>
              <a:t> </a:t>
            </a:r>
            <a:r>
              <a:rPr lang="en-US" sz="4000" dirty="0" err="1"/>
              <a:t>menganut</a:t>
            </a:r>
            <a:r>
              <a:rPr lang="en-US" sz="4000" dirty="0"/>
              <a:t> agama </a:t>
            </a:r>
            <a:r>
              <a:rPr lang="en-US" sz="4000" dirty="0" err="1"/>
              <a:t>ini</a:t>
            </a:r>
            <a:r>
              <a:rPr lang="en-US" sz="4000" dirty="0"/>
              <a:t> </a:t>
            </a:r>
            <a:r>
              <a:rPr lang="en-US" sz="4000" dirty="0" err="1"/>
              <a:t>harus</a:t>
            </a:r>
            <a:r>
              <a:rPr lang="en-US" sz="4000" dirty="0"/>
              <a:t> </a:t>
            </a:r>
            <a:r>
              <a:rPr lang="en-US" sz="4000" dirty="0" err="1"/>
              <a:t>diakui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tata</a:t>
            </a:r>
            <a:r>
              <a:rPr lang="en-US" sz="4000" dirty="0"/>
              <a:t> </a:t>
            </a:r>
            <a:r>
              <a:rPr lang="en-US" sz="4000" dirty="0" err="1"/>
              <a:t>hukum</a:t>
            </a:r>
            <a:r>
              <a:rPr lang="en-US" sz="4000" dirty="0"/>
              <a:t>  </a:t>
            </a:r>
            <a:r>
              <a:rPr lang="en-US" sz="4000" dirty="0" err="1"/>
              <a:t>masyarakat</a:t>
            </a:r>
            <a:r>
              <a:rPr lang="en-US" sz="4000" dirty="0"/>
              <a:t>  </a:t>
            </a:r>
            <a:r>
              <a:rPr lang="en-US" sz="4000" dirty="0" err="1"/>
              <a:t>sedemikian</a:t>
            </a:r>
            <a:r>
              <a:rPr lang="en-US" sz="4000" dirty="0"/>
              <a:t>  </a:t>
            </a:r>
            <a:r>
              <a:rPr lang="en-US" sz="4000" dirty="0" err="1"/>
              <a:t>rupa</a:t>
            </a:r>
            <a:r>
              <a:rPr lang="en-US" sz="4000" dirty="0"/>
              <a:t>,  </a:t>
            </a:r>
            <a:r>
              <a:rPr lang="en-US" sz="4000" dirty="0" err="1"/>
              <a:t>sehingga</a:t>
            </a:r>
            <a:r>
              <a:rPr lang="en-US" sz="4000" dirty="0"/>
              <a:t>  </a:t>
            </a:r>
            <a:r>
              <a:rPr lang="en-US" sz="4000" dirty="0" err="1"/>
              <a:t>menjadi</a:t>
            </a:r>
            <a:r>
              <a:rPr lang="en-US" sz="4000" dirty="0"/>
              <a:t>  </a:t>
            </a:r>
            <a:r>
              <a:rPr lang="en-US" sz="4000" dirty="0" err="1"/>
              <a:t>hak</a:t>
            </a:r>
            <a:r>
              <a:rPr lang="en-US" sz="4000" dirty="0"/>
              <a:t>  </a:t>
            </a:r>
            <a:r>
              <a:rPr lang="en-US" sz="4000" dirty="0" err="1"/>
              <a:t>sipil</a:t>
            </a:r>
            <a:r>
              <a:rPr lang="en-US" sz="4000" dirty="0"/>
              <a:t>.  </a:t>
            </a:r>
            <a:r>
              <a:rPr lang="en-US" sz="4000" dirty="0" err="1"/>
              <a:t>Semua</a:t>
            </a:r>
            <a:r>
              <a:rPr lang="en-US" sz="4000" dirty="0"/>
              <a:t>  orang 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dirty="0" err="1"/>
              <a:t>pribadi</a:t>
            </a:r>
            <a:r>
              <a:rPr lang="en-US" sz="4000" dirty="0"/>
              <a:t>  yang  </a:t>
            </a:r>
            <a:r>
              <a:rPr lang="en-US" sz="4000" dirty="0" err="1"/>
              <a:t>berkehendak</a:t>
            </a:r>
            <a:r>
              <a:rPr lang="en-US" sz="4000" dirty="0"/>
              <a:t>  </a:t>
            </a:r>
            <a:r>
              <a:rPr lang="en-US" sz="4000" dirty="0" err="1"/>
              <a:t>bebas</a:t>
            </a:r>
            <a:r>
              <a:rPr lang="en-US" sz="4000" dirty="0"/>
              <a:t>,  </a:t>
            </a:r>
            <a:r>
              <a:rPr lang="en-US" sz="4000" dirty="0" err="1"/>
              <a:t>dan</a:t>
            </a:r>
            <a:r>
              <a:rPr lang="en-US" sz="4000" dirty="0"/>
              <a:t>  </a:t>
            </a:r>
            <a:r>
              <a:rPr lang="en-US" sz="4000" dirty="0" err="1"/>
              <a:t>oleh</a:t>
            </a:r>
            <a:r>
              <a:rPr lang="en-US" sz="4000" dirty="0"/>
              <a:t>  </a:t>
            </a:r>
            <a:r>
              <a:rPr lang="en-US" sz="4000" dirty="0" err="1"/>
              <a:t>kodratnya</a:t>
            </a:r>
            <a:r>
              <a:rPr lang="en-US" sz="4000" dirty="0"/>
              <a:t>  </a:t>
            </a:r>
            <a:r>
              <a:rPr lang="en-US" sz="4000" dirty="0" err="1"/>
              <a:t>sendiri</a:t>
            </a:r>
            <a:r>
              <a:rPr lang="en-US" sz="4000" dirty="0"/>
              <a:t>  </a:t>
            </a:r>
            <a:r>
              <a:rPr lang="en-US" sz="4000" dirty="0" err="1"/>
              <a:t>terdorong</a:t>
            </a:r>
            <a:r>
              <a:rPr lang="en-US" sz="4000" dirty="0"/>
              <a:t>  </a:t>
            </a:r>
            <a:r>
              <a:rPr lang="en-US" sz="4000" dirty="0" err="1"/>
              <a:t>untuk</a:t>
            </a:r>
            <a:r>
              <a:rPr lang="en-US" sz="4000" dirty="0"/>
              <a:t>  </a:t>
            </a:r>
            <a:r>
              <a:rPr lang="en-US" sz="4000" dirty="0" err="1" smtClean="0"/>
              <a:t>mencari</a:t>
            </a:r>
            <a:r>
              <a:rPr lang="en-US" sz="4000" dirty="0" smtClean="0"/>
              <a:t> </a:t>
            </a:r>
            <a:r>
              <a:rPr lang="en-US" sz="4000" dirty="0" err="1"/>
              <a:t>kebenaran</a:t>
            </a:r>
            <a:r>
              <a:rPr lang="en-US" sz="4000" dirty="0"/>
              <a:t> </a:t>
            </a:r>
            <a:r>
              <a:rPr lang="en-US" sz="4000" dirty="0" err="1"/>
              <a:t>terutama</a:t>
            </a:r>
            <a:r>
              <a:rPr lang="en-US" sz="4000" dirty="0"/>
              <a:t> yang </a:t>
            </a:r>
            <a:r>
              <a:rPr lang="en-US" sz="4000" dirty="0" err="1" smtClean="0"/>
              <a:t>menyangkut</a:t>
            </a:r>
            <a:r>
              <a:rPr lang="en-US" sz="4000" dirty="0" smtClean="0"/>
              <a:t> </a:t>
            </a:r>
            <a:r>
              <a:rPr lang="en-US" sz="4000" dirty="0"/>
              <a:t>agama.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hanya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 smtClean="0"/>
              <a:t>memenuhi</a:t>
            </a:r>
            <a:r>
              <a:rPr lang="en-US" sz="4000" dirty="0" smtClean="0"/>
              <a:t> </a:t>
            </a:r>
            <a:r>
              <a:rPr lang="en-US" sz="4000" dirty="0" err="1" smtClean="0"/>
              <a:t>kewajiban</a:t>
            </a:r>
            <a:r>
              <a:rPr lang="en-US" sz="4000" dirty="0" smtClean="0"/>
              <a:t> </a:t>
            </a:r>
            <a:r>
              <a:rPr lang="en-US" sz="4000" dirty="0"/>
              <a:t>moral  </a:t>
            </a:r>
            <a:r>
              <a:rPr lang="en-US" sz="4000" dirty="0" err="1"/>
              <a:t>dan</a:t>
            </a:r>
            <a:r>
              <a:rPr lang="en-US" sz="4000" dirty="0"/>
              <a:t>  </a:t>
            </a:r>
            <a:r>
              <a:rPr lang="en-US" sz="4000" dirty="0" err="1"/>
              <a:t>terikat</a:t>
            </a:r>
            <a:r>
              <a:rPr lang="en-US" sz="4000" dirty="0"/>
              <a:t>  </a:t>
            </a:r>
            <a:r>
              <a:rPr lang="en-US" sz="4000" dirty="0" err="1"/>
              <a:t>untuk</a:t>
            </a:r>
            <a:r>
              <a:rPr lang="en-US" sz="4000" dirty="0"/>
              <a:t>  </a:t>
            </a:r>
            <a:r>
              <a:rPr lang="en-US" sz="4000" dirty="0" err="1"/>
              <a:t>mencari</a:t>
            </a:r>
            <a:r>
              <a:rPr lang="en-US" sz="4000" dirty="0"/>
              <a:t>  </a:t>
            </a:r>
            <a:r>
              <a:rPr lang="en-US" sz="4000" dirty="0" err="1" smtClean="0"/>
              <a:t>kebenaran</a:t>
            </a:r>
            <a:r>
              <a:rPr lang="en-US" sz="4000" dirty="0" smtClean="0"/>
              <a:t>  </a:t>
            </a:r>
            <a:r>
              <a:rPr lang="en-US" sz="4000" dirty="0" err="1"/>
              <a:t>te</a:t>
            </a:r>
            <a:r>
              <a:rPr lang="en-US" sz="4000" dirty="0"/>
              <a:t> </a:t>
            </a:r>
            <a:r>
              <a:rPr lang="en-US" sz="4000" dirty="0" err="1"/>
              <a:t>rutama</a:t>
            </a:r>
            <a:r>
              <a:rPr lang="en-US" sz="4000" dirty="0"/>
              <a:t>  </a:t>
            </a:r>
            <a:r>
              <a:rPr lang="en-US" sz="4000" dirty="0" err="1" smtClean="0"/>
              <a:t>menyangkut</a:t>
            </a:r>
            <a:r>
              <a:rPr lang="en-US" sz="4000" dirty="0" smtClean="0"/>
              <a:t>  </a:t>
            </a:r>
            <a:r>
              <a:rPr lang="en-US" sz="4000" dirty="0"/>
              <a:t>agama  </a:t>
            </a:r>
            <a:r>
              <a:rPr lang="en-US" sz="4000" dirty="0" err="1"/>
              <a:t>bila</a:t>
            </a:r>
            <a:r>
              <a:rPr lang="en-US" sz="4000" dirty="0"/>
              <a:t>  </a:t>
            </a:r>
            <a:r>
              <a:rPr lang="en-US" sz="4000" dirty="0" err="1"/>
              <a:t>mereka</a:t>
            </a:r>
            <a:r>
              <a:rPr lang="en-US" sz="4000" dirty="0"/>
              <a:t> </a:t>
            </a:r>
            <a:r>
              <a:rPr lang="en-US" sz="4000" dirty="0" err="1" smtClean="0"/>
              <a:t>memiliki</a:t>
            </a:r>
            <a:r>
              <a:rPr lang="en-US" sz="4000" dirty="0" smtClean="0"/>
              <a:t> </a:t>
            </a:r>
            <a:r>
              <a:rPr lang="en-US" sz="4000" dirty="0" err="1"/>
              <a:t>kebebasan</a:t>
            </a:r>
            <a:r>
              <a:rPr lang="en-US" sz="4000" dirty="0"/>
              <a:t> </a:t>
            </a:r>
            <a:r>
              <a:rPr lang="en-US" sz="4000" dirty="0" err="1"/>
              <a:t>psikologis</a:t>
            </a:r>
            <a:r>
              <a:rPr lang="en-US" sz="4000" dirty="0"/>
              <a:t> </a:t>
            </a:r>
            <a:r>
              <a:rPr lang="en-US" sz="4000" dirty="0" err="1"/>
              <a:t>sekaligus</a:t>
            </a:r>
            <a:r>
              <a:rPr lang="en-US" sz="4000" dirty="0"/>
              <a:t> </a:t>
            </a:r>
            <a:r>
              <a:rPr lang="en-US" sz="4000" dirty="0" err="1"/>
              <a:t>bebas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paksaan</a:t>
            </a:r>
            <a:r>
              <a:rPr lang="en-US" sz="4000" dirty="0"/>
              <a:t> (DH 2). </a:t>
            </a:r>
            <a:r>
              <a:rPr lang="en-US" sz="4000" dirty="0" err="1"/>
              <a:t>Jadi</a:t>
            </a:r>
            <a:r>
              <a:rPr lang="en-US" sz="4000" dirty="0"/>
              <a:t>, </a:t>
            </a:r>
            <a:r>
              <a:rPr lang="en-US" sz="4000" dirty="0" err="1"/>
              <a:t>kebebasan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menganut</a:t>
            </a:r>
            <a:r>
              <a:rPr lang="en-US" sz="4000" dirty="0"/>
              <a:t> agama </a:t>
            </a:r>
            <a:r>
              <a:rPr lang="en-US" sz="4000" dirty="0" err="1"/>
              <a:t>tertentu</a:t>
            </a:r>
            <a:r>
              <a:rPr lang="en-US" sz="4000" dirty="0"/>
              <a:t> </a:t>
            </a:r>
            <a:r>
              <a:rPr lang="en-US" sz="4000" dirty="0" err="1"/>
              <a:t>merupakan</a:t>
            </a:r>
            <a:r>
              <a:rPr lang="en-US" sz="4000" dirty="0"/>
              <a:t> </a:t>
            </a:r>
            <a:r>
              <a:rPr lang="en-US" sz="4000" dirty="0" err="1"/>
              <a:t>hak</a:t>
            </a:r>
            <a:r>
              <a:rPr lang="en-US" sz="4000" dirty="0"/>
              <a:t> </a:t>
            </a:r>
            <a:r>
              <a:rPr lang="en-US" sz="4000" dirty="0" err="1"/>
              <a:t>setiap</a:t>
            </a:r>
            <a:r>
              <a:rPr lang="en-US" sz="4000" dirty="0"/>
              <a:t> </a:t>
            </a:r>
            <a:r>
              <a:rPr lang="en-US" sz="4000" dirty="0" err="1"/>
              <a:t>pribadi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endParaRPr lang="en-ID" sz="4000" dirty="0"/>
          </a:p>
          <a:p>
            <a:r>
              <a:rPr lang="en-US" sz="4000" dirty="0" err="1" smtClean="0"/>
              <a:t>Kebenaran</a:t>
            </a:r>
            <a:r>
              <a:rPr lang="en-US" sz="4000" dirty="0" smtClean="0"/>
              <a:t> </a:t>
            </a:r>
            <a:r>
              <a:rPr lang="en-US" sz="4000" dirty="0" err="1" smtClean="0"/>
              <a:t>harus</a:t>
            </a:r>
            <a:r>
              <a:rPr lang="en-US" sz="4000" dirty="0" smtClean="0"/>
              <a:t> </a:t>
            </a:r>
            <a:r>
              <a:rPr lang="en-US" sz="4000" dirty="0" err="1"/>
              <a:t>dicari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cara</a:t>
            </a:r>
            <a:r>
              <a:rPr lang="en-US" sz="4000" dirty="0"/>
              <a:t> yang </a:t>
            </a:r>
            <a:r>
              <a:rPr lang="en-US" sz="4000" dirty="0" err="1"/>
              <a:t>sesui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martabat</a:t>
            </a:r>
            <a:r>
              <a:rPr lang="en-US" sz="4000" dirty="0"/>
              <a:t> </a:t>
            </a:r>
            <a:r>
              <a:rPr lang="en-US" sz="4000" dirty="0" err="1" smtClean="0"/>
              <a:t>manusia</a:t>
            </a:r>
            <a:r>
              <a:rPr lang="en-US" sz="4000" dirty="0" smtClean="0"/>
              <a:t>  </a:t>
            </a:r>
            <a:r>
              <a:rPr lang="en-US" sz="4000" dirty="0" err="1" smtClean="0"/>
              <a:t>serta</a:t>
            </a:r>
            <a:r>
              <a:rPr lang="en-US" sz="4000" dirty="0" smtClean="0"/>
              <a:t> </a:t>
            </a:r>
            <a:r>
              <a:rPr lang="en-US" sz="4000" dirty="0" err="1"/>
              <a:t>kodrat</a:t>
            </a:r>
            <a:r>
              <a:rPr lang="en-US" sz="4000" dirty="0"/>
              <a:t> </a:t>
            </a:r>
            <a:r>
              <a:rPr lang="en-US" sz="4000" dirty="0" err="1" smtClean="0"/>
              <a:t>sosial-nya</a:t>
            </a:r>
            <a:r>
              <a:rPr lang="en-US" sz="4000" dirty="0" smtClean="0"/>
              <a:t> </a:t>
            </a:r>
            <a:r>
              <a:rPr lang="en-US" sz="4000" dirty="0" err="1"/>
              <a:t>yakni</a:t>
            </a:r>
            <a:r>
              <a:rPr lang="en-US" sz="4000" dirty="0"/>
              <a:t> </a:t>
            </a:r>
            <a:r>
              <a:rPr lang="en-US" sz="4000" dirty="0" err="1"/>
              <a:t>melalui</a:t>
            </a:r>
            <a:r>
              <a:rPr lang="en-US" sz="4000" dirty="0"/>
              <a:t> </a:t>
            </a:r>
            <a:r>
              <a:rPr lang="en-US" sz="4000" dirty="0" err="1"/>
              <a:t>penyelidikan</a:t>
            </a:r>
            <a:r>
              <a:rPr lang="en-US" sz="4000" dirty="0"/>
              <a:t> yang </a:t>
            </a:r>
            <a:r>
              <a:rPr lang="en-US" sz="4000" dirty="0" err="1"/>
              <a:t>bebas</a:t>
            </a:r>
            <a:r>
              <a:rPr lang="en-US" sz="4000" dirty="0"/>
              <a:t>, </a:t>
            </a:r>
            <a:r>
              <a:rPr lang="en-US" sz="4000" dirty="0" err="1" smtClean="0"/>
              <a:t>pengajaran</a:t>
            </a:r>
            <a:r>
              <a:rPr lang="en-US" sz="4000" dirty="0" smtClean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pendidikan</a:t>
            </a:r>
            <a:r>
              <a:rPr lang="en-US" sz="4000" dirty="0"/>
              <a:t>,  </a:t>
            </a:r>
            <a:r>
              <a:rPr lang="en-US" sz="4000" dirty="0" err="1"/>
              <a:t>komunikasi</a:t>
            </a:r>
            <a:r>
              <a:rPr lang="en-US" sz="4000" dirty="0"/>
              <a:t>  </a:t>
            </a:r>
            <a:r>
              <a:rPr lang="en-US" sz="4000" dirty="0" err="1"/>
              <a:t>dan</a:t>
            </a:r>
            <a:r>
              <a:rPr lang="en-US" sz="4000" dirty="0"/>
              <a:t> dialog  (DH 3). </a:t>
            </a:r>
            <a:r>
              <a:rPr lang="en-US" sz="4000" dirty="0" err="1"/>
              <a:t>Manusia</a:t>
            </a:r>
            <a:r>
              <a:rPr lang="en-US" sz="4000" dirty="0"/>
              <a:t>  </a:t>
            </a:r>
            <a:r>
              <a:rPr lang="en-US" sz="4000" dirty="0" err="1"/>
              <a:t>bebas</a:t>
            </a:r>
            <a:r>
              <a:rPr lang="en-US" sz="4000" dirty="0"/>
              <a:t>  </a:t>
            </a:r>
            <a:r>
              <a:rPr lang="en-US" sz="4000" dirty="0" err="1"/>
              <a:t>mendengarkan</a:t>
            </a:r>
            <a:r>
              <a:rPr lang="en-US" sz="4000" dirty="0"/>
              <a:t> </a:t>
            </a:r>
            <a:r>
              <a:rPr lang="en-US" sz="4000" dirty="0" err="1"/>
              <a:t>suara</a:t>
            </a:r>
            <a:r>
              <a:rPr lang="en-US" sz="4000" dirty="0"/>
              <a:t>  </a:t>
            </a:r>
            <a:r>
              <a:rPr lang="en-US" sz="4000" dirty="0" err="1" smtClean="0"/>
              <a:t>hati</a:t>
            </a:r>
            <a:r>
              <a:rPr lang="en-US" sz="4000" dirty="0" smtClean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mencapai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 smtClean="0"/>
              <a:t>menemukan</a:t>
            </a:r>
            <a:r>
              <a:rPr lang="en-US" sz="4000" dirty="0" smtClean="0"/>
              <a:t> </a:t>
            </a:r>
            <a:r>
              <a:rPr lang="en-US" sz="4000" dirty="0"/>
              <a:t>Allah </a:t>
            </a:r>
            <a:r>
              <a:rPr lang="en-US" sz="4000" dirty="0" err="1"/>
              <a:t>terutama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hal</a:t>
            </a:r>
            <a:r>
              <a:rPr lang="en-US" sz="4000" dirty="0"/>
              <a:t> </a:t>
            </a:r>
            <a:r>
              <a:rPr lang="en-US" sz="4000" dirty="0" err="1"/>
              <a:t>keagamaan</a:t>
            </a:r>
            <a:r>
              <a:rPr lang="en-US" sz="4000" dirty="0"/>
              <a:t>. </a:t>
            </a:r>
            <a:r>
              <a:rPr lang="en-US" sz="4000" dirty="0" err="1"/>
              <a:t>Menurut</a:t>
            </a:r>
            <a:r>
              <a:rPr lang="en-US" sz="4000" dirty="0"/>
              <a:t> </a:t>
            </a:r>
            <a:r>
              <a:rPr lang="en-US" sz="4000" dirty="0" err="1"/>
              <a:t>sifatnya</a:t>
            </a:r>
            <a:r>
              <a:rPr lang="en-US" sz="4000" dirty="0"/>
              <a:t> </a:t>
            </a:r>
            <a:r>
              <a:rPr lang="en-US" sz="4000" dirty="0" err="1"/>
              <a:t>sendiri</a:t>
            </a:r>
            <a:r>
              <a:rPr lang="en-US" sz="4000" dirty="0"/>
              <a:t>,   </a:t>
            </a:r>
            <a:r>
              <a:rPr lang="en-US" sz="4000" dirty="0" err="1"/>
              <a:t>pengalaman</a:t>
            </a:r>
            <a:r>
              <a:rPr lang="en-US" sz="4000" dirty="0"/>
              <a:t>  agama   </a:t>
            </a:r>
            <a:r>
              <a:rPr lang="en-US" sz="4000" dirty="0" err="1" smtClean="0"/>
              <a:t>pertama</a:t>
            </a:r>
            <a:r>
              <a:rPr lang="en-US" sz="4000" dirty="0" smtClean="0"/>
              <a:t> -tama   </a:t>
            </a:r>
            <a:r>
              <a:rPr lang="en-US" sz="4000" dirty="0" err="1"/>
              <a:t>terdiri</a:t>
            </a:r>
            <a:r>
              <a:rPr lang="en-US" sz="4000" dirty="0"/>
              <a:t>   </a:t>
            </a:r>
            <a:r>
              <a:rPr lang="en-US" sz="4000" dirty="0" err="1"/>
              <a:t>dari</a:t>
            </a:r>
            <a:r>
              <a:rPr lang="en-US" sz="4000" dirty="0"/>
              <a:t>   </a:t>
            </a:r>
            <a:r>
              <a:rPr lang="en-US" sz="4000" dirty="0" err="1" smtClean="0"/>
              <a:t>tindakan-tindakan</a:t>
            </a:r>
            <a:r>
              <a:rPr lang="en-US" sz="4000" dirty="0" smtClean="0"/>
              <a:t>  </a:t>
            </a:r>
            <a:r>
              <a:rPr lang="en-US" sz="4000" dirty="0" err="1"/>
              <a:t>batin</a:t>
            </a:r>
            <a:r>
              <a:rPr lang="en-US" sz="4000" dirty="0"/>
              <a:t>   yang </a:t>
            </a:r>
            <a:r>
              <a:rPr lang="en-US" sz="4000" dirty="0" err="1"/>
              <a:t>dikehendaki</a:t>
            </a:r>
            <a:r>
              <a:rPr lang="en-US" sz="4000" dirty="0"/>
              <a:t>  orang  </a:t>
            </a:r>
            <a:r>
              <a:rPr lang="en-US" sz="4000" dirty="0" err="1"/>
              <a:t>secara</a:t>
            </a:r>
            <a:r>
              <a:rPr lang="en-US" sz="4000" dirty="0"/>
              <a:t>  </a:t>
            </a:r>
            <a:r>
              <a:rPr lang="en-US" sz="4000" dirty="0" err="1"/>
              <a:t>pribadi</a:t>
            </a:r>
            <a:r>
              <a:rPr lang="en-US" sz="4000" dirty="0"/>
              <a:t>  </a:t>
            </a:r>
            <a:r>
              <a:rPr lang="en-US" sz="4000" dirty="0" err="1"/>
              <a:t>serta</a:t>
            </a:r>
            <a:r>
              <a:rPr lang="en-US" sz="4000" dirty="0"/>
              <a:t>  </a:t>
            </a:r>
            <a:r>
              <a:rPr lang="en-US" sz="4000" dirty="0" err="1"/>
              <a:t>bersifat</a:t>
            </a:r>
            <a:r>
              <a:rPr lang="en-US" sz="4000" dirty="0"/>
              <a:t>  </a:t>
            </a:r>
            <a:r>
              <a:rPr lang="en-US" sz="4000" dirty="0" err="1"/>
              <a:t>bebas</a:t>
            </a:r>
            <a:r>
              <a:rPr lang="en-US" sz="4000" dirty="0"/>
              <a:t>.  Dan  </a:t>
            </a:r>
            <a:r>
              <a:rPr lang="en-US" sz="4000" dirty="0" err="1"/>
              <a:t>melalui</a:t>
            </a:r>
            <a:r>
              <a:rPr lang="en-US" sz="4000" dirty="0"/>
              <a:t>  </a:t>
            </a:r>
            <a:r>
              <a:rPr lang="en-US" sz="4000" dirty="0" err="1"/>
              <a:t>tindakan-tindakan</a:t>
            </a:r>
            <a:r>
              <a:rPr lang="en-US" sz="4000" dirty="0"/>
              <a:t> </a:t>
            </a:r>
            <a:r>
              <a:rPr lang="en-US" sz="4000" dirty="0" err="1"/>
              <a:t>tersebut</a:t>
            </a:r>
            <a:r>
              <a:rPr lang="en-US" sz="4000" dirty="0"/>
              <a:t>  </a:t>
            </a:r>
            <a:r>
              <a:rPr lang="en-US" sz="4000" dirty="0" err="1"/>
              <a:t>seseorang</a:t>
            </a:r>
            <a:r>
              <a:rPr lang="en-US" sz="4000" dirty="0"/>
              <a:t>  </a:t>
            </a:r>
            <a:r>
              <a:rPr lang="en-US" sz="4000" dirty="0" err="1" smtClean="0"/>
              <a:t>mengarah-kan</a:t>
            </a:r>
            <a:r>
              <a:rPr lang="en-US" sz="4000" dirty="0" smtClean="0"/>
              <a:t>  </a:t>
            </a:r>
            <a:r>
              <a:rPr lang="en-US" sz="4000" dirty="0" err="1"/>
              <a:t>dirinya</a:t>
            </a:r>
            <a:r>
              <a:rPr lang="en-US" sz="4000" dirty="0"/>
              <a:t>  </a:t>
            </a:r>
            <a:r>
              <a:rPr lang="en-US" sz="4000" dirty="0" err="1"/>
              <a:t>kepada</a:t>
            </a:r>
            <a:r>
              <a:rPr lang="en-US" sz="4000" dirty="0"/>
              <a:t>  Allah.  </a:t>
            </a:r>
            <a:endParaRPr lang="en-US" sz="4000" dirty="0" smtClean="0"/>
          </a:p>
          <a:p>
            <a:r>
              <a:rPr lang="en-US" sz="4000" dirty="0" err="1" smtClean="0"/>
              <a:t>Tindakan</a:t>
            </a:r>
            <a:r>
              <a:rPr lang="en-US" sz="4000" dirty="0" smtClean="0"/>
              <a:t> </a:t>
            </a:r>
            <a:r>
              <a:rPr lang="en-US" sz="4000" dirty="0" err="1"/>
              <a:t>seperti</a:t>
            </a:r>
            <a:r>
              <a:rPr lang="en-US" sz="4000" dirty="0"/>
              <a:t>  </a:t>
            </a:r>
            <a:r>
              <a:rPr lang="en-US" sz="4000" dirty="0" err="1"/>
              <a:t>ini</a:t>
            </a:r>
            <a:r>
              <a:rPr lang="en-US" sz="4000" dirty="0"/>
              <a:t>  </a:t>
            </a:r>
            <a:r>
              <a:rPr lang="en-US" sz="4000" dirty="0" err="1"/>
              <a:t>tidak</a:t>
            </a:r>
            <a:r>
              <a:rPr lang="en-US" sz="4000" dirty="0"/>
              <a:t> 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dihalangi</a:t>
            </a:r>
            <a:r>
              <a:rPr lang="en-US" sz="4000" dirty="0"/>
              <a:t>  </a:t>
            </a:r>
            <a:r>
              <a:rPr lang="en-US" sz="4000" dirty="0" err="1"/>
              <a:t>oleh</a:t>
            </a:r>
            <a:r>
              <a:rPr lang="en-US" sz="4000" dirty="0"/>
              <a:t>  </a:t>
            </a:r>
            <a:r>
              <a:rPr lang="en-US" sz="4000" dirty="0" err="1"/>
              <a:t>kuasa</a:t>
            </a:r>
            <a:r>
              <a:rPr lang="en-US" sz="4000" dirty="0"/>
              <a:t>  </a:t>
            </a:r>
            <a:r>
              <a:rPr lang="en-US" sz="4000" dirty="0" err="1"/>
              <a:t>manusiawi</a:t>
            </a:r>
            <a:r>
              <a:rPr lang="en-US" sz="4000" dirty="0"/>
              <a:t> </a:t>
            </a:r>
            <a:r>
              <a:rPr lang="en-US" sz="4000" dirty="0" err="1"/>
              <a:t>semata</a:t>
            </a:r>
            <a:r>
              <a:rPr lang="en-US" sz="4000" dirty="0"/>
              <a:t> -</a:t>
            </a:r>
            <a:r>
              <a:rPr lang="en-US" sz="4000" dirty="0" err="1"/>
              <a:t>mata</a:t>
            </a:r>
            <a:r>
              <a:rPr lang="en-US" sz="4000" dirty="0"/>
              <a:t>,  </a:t>
            </a:r>
            <a:r>
              <a:rPr lang="en-US" sz="4000" dirty="0" err="1"/>
              <a:t>sedangkan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 </a:t>
            </a:r>
            <a:r>
              <a:rPr lang="en-US" sz="4000" dirty="0" err="1"/>
              <a:t>kodrat</a:t>
            </a:r>
            <a:r>
              <a:rPr lang="en-US" sz="4000" dirty="0"/>
              <a:t>  </a:t>
            </a:r>
            <a:r>
              <a:rPr lang="en-US" sz="4000" dirty="0" err="1"/>
              <a:t>sosialnya</a:t>
            </a:r>
            <a:r>
              <a:rPr lang="en-US" sz="4000" dirty="0"/>
              <a:t> 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dituntut</a:t>
            </a:r>
            <a:r>
              <a:rPr lang="en-US" sz="4000" dirty="0"/>
              <a:t>  </a:t>
            </a:r>
            <a:r>
              <a:rPr lang="en-US" sz="4000" dirty="0" err="1"/>
              <a:t>untuk</a:t>
            </a:r>
            <a:r>
              <a:rPr lang="en-US" sz="4000" dirty="0"/>
              <a:t>  </a:t>
            </a:r>
            <a:r>
              <a:rPr lang="en-US" sz="4000" dirty="0" err="1"/>
              <a:t>mengungkapkan</a:t>
            </a:r>
            <a:r>
              <a:rPr lang="en-US" sz="4000" dirty="0"/>
              <a:t>  </a:t>
            </a:r>
            <a:r>
              <a:rPr lang="en-US" sz="4000" dirty="0" err="1"/>
              <a:t>tindakan-tindakan</a:t>
            </a:r>
            <a:r>
              <a:rPr lang="en-US" sz="4000" dirty="0"/>
              <a:t>  </a:t>
            </a:r>
            <a:r>
              <a:rPr lang="en-US" sz="4000" dirty="0" err="1"/>
              <a:t>batin</a:t>
            </a:r>
            <a:r>
              <a:rPr lang="en-US" sz="4000" dirty="0"/>
              <a:t>  </a:t>
            </a:r>
            <a:r>
              <a:rPr lang="en-US" sz="4000" dirty="0" err="1"/>
              <a:t>keagamaannya</a:t>
            </a:r>
            <a:r>
              <a:rPr lang="en-US" sz="4000" dirty="0"/>
              <a:t>  s </a:t>
            </a:r>
            <a:r>
              <a:rPr lang="en-US" sz="4000" dirty="0" err="1"/>
              <a:t>ecara</a:t>
            </a:r>
            <a:r>
              <a:rPr lang="en-US" sz="4000" dirty="0"/>
              <a:t>  </a:t>
            </a:r>
            <a:r>
              <a:rPr lang="en-US" sz="4000" dirty="0" err="1"/>
              <a:t>lahiriah</a:t>
            </a:r>
            <a:r>
              <a:rPr lang="en-US" sz="4000" dirty="0"/>
              <a:t>, </a:t>
            </a:r>
            <a:r>
              <a:rPr lang="en-US" sz="4000" dirty="0" err="1"/>
              <a:t>berkomunikasi</a:t>
            </a:r>
            <a:r>
              <a:rPr lang="en-US" sz="4000" dirty="0"/>
              <a:t>  </a:t>
            </a:r>
            <a:r>
              <a:rPr lang="en-US" sz="4000" dirty="0" err="1"/>
              <a:t>dengan</a:t>
            </a:r>
            <a:r>
              <a:rPr lang="en-US" sz="4000" dirty="0"/>
              <a:t>  </a:t>
            </a:r>
            <a:r>
              <a:rPr lang="en-US" sz="4000" dirty="0" err="1"/>
              <a:t>sesama</a:t>
            </a:r>
            <a:r>
              <a:rPr lang="en-US" sz="4000" dirty="0"/>
              <a:t>  </a:t>
            </a:r>
            <a:r>
              <a:rPr lang="en-US" sz="4000" dirty="0" err="1"/>
              <a:t>dalam</a:t>
            </a:r>
            <a:r>
              <a:rPr lang="en-US" sz="4000" dirty="0"/>
              <a:t>  </a:t>
            </a:r>
            <a:r>
              <a:rPr lang="en-US" sz="4000" dirty="0" err="1"/>
              <a:t>hal</a:t>
            </a:r>
            <a:r>
              <a:rPr lang="en-US" sz="4000" dirty="0"/>
              <a:t>  </a:t>
            </a:r>
            <a:r>
              <a:rPr lang="en-US" sz="4000" dirty="0" err="1"/>
              <a:t>keagamaan</a:t>
            </a:r>
            <a:r>
              <a:rPr lang="en-US" sz="4000" dirty="0"/>
              <a:t>  </a:t>
            </a:r>
            <a:r>
              <a:rPr lang="en-US" sz="4000" dirty="0" err="1"/>
              <a:t>dan</a:t>
            </a:r>
            <a:r>
              <a:rPr lang="en-US" sz="4000" dirty="0"/>
              <a:t>  </a:t>
            </a:r>
            <a:r>
              <a:rPr lang="en-US" sz="4000" dirty="0" err="1"/>
              <a:t>menyatakan</a:t>
            </a:r>
            <a:r>
              <a:rPr lang="en-US" sz="4000" dirty="0"/>
              <a:t>  </a:t>
            </a:r>
            <a:r>
              <a:rPr lang="en-US" sz="4000" dirty="0" err="1"/>
              <a:t>keagamaannya</a:t>
            </a:r>
            <a:r>
              <a:rPr lang="en-US" sz="4000" dirty="0"/>
              <a:t> </a:t>
            </a:r>
            <a:r>
              <a:rPr lang="en-US" sz="4000" dirty="0" err="1"/>
              <a:t>secara</a:t>
            </a:r>
            <a:r>
              <a:rPr lang="en-US" sz="4000" dirty="0"/>
              <a:t> </a:t>
            </a:r>
            <a:r>
              <a:rPr lang="en-US" sz="4000" dirty="0" err="1"/>
              <a:t>bersama-sama</a:t>
            </a:r>
            <a:r>
              <a:rPr lang="en-US" sz="4000" dirty="0"/>
              <a:t> (DH 3). </a:t>
            </a:r>
            <a:r>
              <a:rPr lang="en-US" sz="4000" dirty="0" err="1"/>
              <a:t>Apabila</a:t>
            </a:r>
            <a:r>
              <a:rPr lang="en-US" sz="4000" dirty="0"/>
              <a:t>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diberi</a:t>
            </a:r>
            <a:r>
              <a:rPr lang="en-US" sz="4000" dirty="0"/>
              <a:t> </a:t>
            </a:r>
            <a:r>
              <a:rPr lang="en-US" sz="4000" dirty="0" err="1"/>
              <a:t>kebebasan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menganut</a:t>
            </a:r>
            <a:r>
              <a:rPr lang="en-US" sz="4000" dirty="0"/>
              <a:t> agama </a:t>
            </a:r>
            <a:r>
              <a:rPr lang="en-US" sz="4000" dirty="0" err="1"/>
              <a:t>sesuai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keyakinan</a:t>
            </a:r>
            <a:r>
              <a:rPr lang="en-US" sz="4000" dirty="0"/>
              <a:t> </a:t>
            </a:r>
            <a:r>
              <a:rPr lang="en-US" sz="4000" dirty="0" err="1"/>
              <a:t>seseorang</a:t>
            </a:r>
            <a:r>
              <a:rPr lang="en-US" sz="4000" dirty="0"/>
              <a:t> </a:t>
            </a:r>
            <a:r>
              <a:rPr lang="en-US" sz="4000" dirty="0" err="1"/>
              <a:t>serta</a:t>
            </a:r>
            <a:r>
              <a:rPr lang="en-US" sz="4000" dirty="0"/>
              <a:t> </a:t>
            </a:r>
            <a:r>
              <a:rPr lang="en-US" sz="4000" dirty="0" err="1"/>
              <a:t>mengamalkannya</a:t>
            </a:r>
            <a:r>
              <a:rPr lang="en-US" sz="4000" dirty="0"/>
              <a:t> </a:t>
            </a:r>
            <a:r>
              <a:rPr lang="en-US" sz="4000" dirty="0" err="1"/>
              <a:t>secara</a:t>
            </a:r>
            <a:r>
              <a:rPr lang="en-US" sz="4000" dirty="0"/>
              <a:t> </a:t>
            </a:r>
            <a:r>
              <a:rPr lang="en-US" sz="4000" dirty="0" err="1"/>
              <a:t>bebas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masyarakat</a:t>
            </a:r>
            <a:r>
              <a:rPr lang="en-US" sz="4000" dirty="0"/>
              <a:t> , </a:t>
            </a:r>
            <a:r>
              <a:rPr lang="en-US" sz="4000" dirty="0" err="1"/>
              <a:t>maka</a:t>
            </a:r>
            <a:r>
              <a:rPr lang="en-US" sz="4000" dirty="0"/>
              <a:t> </a:t>
            </a:r>
            <a:r>
              <a:rPr lang="en-US" sz="4000" dirty="0" err="1"/>
              <a:t>hal</a:t>
            </a:r>
            <a:r>
              <a:rPr lang="en-US" sz="4000" dirty="0"/>
              <a:t> </a:t>
            </a:r>
            <a:r>
              <a:rPr lang="en-US" sz="4000" dirty="0" err="1"/>
              <a:t>ini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dikatakan</a:t>
            </a:r>
            <a:r>
              <a:rPr lang="en-US" sz="4000" dirty="0"/>
              <a:t>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dirty="0" err="1"/>
              <a:t>tindakan</a:t>
            </a:r>
            <a:r>
              <a:rPr lang="en-US" sz="4000" dirty="0"/>
              <a:t> </a:t>
            </a:r>
            <a:r>
              <a:rPr lang="en-US" sz="4000" dirty="0" err="1"/>
              <a:t>ketidakadilan</a:t>
            </a:r>
            <a:r>
              <a:rPr lang="en-US" sz="4000" dirty="0"/>
              <a:t> </a:t>
            </a:r>
            <a:r>
              <a:rPr lang="en-US" sz="4000" dirty="0" err="1"/>
              <a:t>terhadap</a:t>
            </a:r>
            <a:r>
              <a:rPr lang="en-US" sz="4000" dirty="0"/>
              <a:t> </a:t>
            </a:r>
            <a:r>
              <a:rPr lang="en-US" sz="4000" dirty="0" err="1"/>
              <a:t>pribadi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.</a:t>
            </a:r>
            <a:endParaRPr lang="en-ID" sz="4000" dirty="0"/>
          </a:p>
          <a:p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Hubungan</a:t>
            </a:r>
            <a:r>
              <a:rPr lang="en-US" sz="3200" dirty="0" smtClean="0"/>
              <a:t> </a:t>
            </a:r>
            <a:r>
              <a:rPr lang="en-US" sz="3200" dirty="0" err="1" smtClean="0"/>
              <a:t>Antar</a:t>
            </a:r>
            <a:r>
              <a:rPr lang="en-US" sz="3200" dirty="0" smtClean="0"/>
              <a:t> </a:t>
            </a:r>
            <a:r>
              <a:rPr lang="en-US" sz="3200" dirty="0" err="1" smtClean="0"/>
              <a:t>Umat</a:t>
            </a:r>
            <a:r>
              <a:rPr lang="en-US" sz="3200" dirty="0" smtClean="0"/>
              <a:t> </a:t>
            </a:r>
            <a:r>
              <a:rPr lang="en-US" sz="3200" dirty="0" err="1" smtClean="0"/>
              <a:t>Beragama</a:t>
            </a:r>
            <a:endParaRPr lang="en-ID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2.    </a:t>
            </a:r>
            <a:r>
              <a:rPr lang="en-US" b="1" dirty="0" err="1"/>
              <a:t>Hubungan</a:t>
            </a:r>
            <a:r>
              <a:rPr lang="en-US" b="1" dirty="0"/>
              <a:t> </a:t>
            </a:r>
            <a:r>
              <a:rPr lang="en-US" b="1" dirty="0" err="1"/>
              <a:t>Antar</a:t>
            </a:r>
            <a:r>
              <a:rPr lang="en-US" b="1" dirty="0"/>
              <a:t> </a:t>
            </a:r>
            <a:r>
              <a:rPr lang="en-US" b="1" dirty="0" err="1"/>
              <a:t>Umat</a:t>
            </a:r>
            <a:r>
              <a:rPr lang="en-US" b="1" dirty="0"/>
              <a:t> </a:t>
            </a:r>
            <a:r>
              <a:rPr lang="en-US" b="1" dirty="0" err="1"/>
              <a:t>Beragama</a:t>
            </a:r>
            <a:endParaRPr lang="en-ID" dirty="0"/>
          </a:p>
          <a:p>
            <a:r>
              <a:rPr lang="en-US" dirty="0" err="1"/>
              <a:t>Kenyataan</a:t>
            </a:r>
            <a:r>
              <a:rPr lang="en-US" dirty="0"/>
              <a:t>  </a:t>
            </a:r>
            <a:r>
              <a:rPr lang="en-US" dirty="0" err="1"/>
              <a:t>bahwa</a:t>
            </a:r>
            <a:r>
              <a:rPr lang="en-US" dirty="0"/>
              <a:t>  Negara  Indonesia  </a:t>
            </a:r>
            <a:r>
              <a:rPr lang="en-US" dirty="0" err="1"/>
              <a:t>adalah</a:t>
            </a:r>
            <a:r>
              <a:rPr lang="en-US" dirty="0"/>
              <a:t>  </a:t>
            </a:r>
            <a:r>
              <a:rPr lang="en-US" dirty="0" err="1"/>
              <a:t>negara</a:t>
            </a:r>
            <a:r>
              <a:rPr lang="en-US" dirty="0"/>
              <a:t>  plural  </a:t>
            </a:r>
            <a:r>
              <a:rPr lang="en-US" dirty="0" err="1"/>
              <a:t>tidak</a:t>
            </a:r>
            <a:r>
              <a:rPr lang="en-US" dirty="0"/>
              <a:t>  </a:t>
            </a:r>
            <a:r>
              <a:rPr lang="en-US" dirty="0" err="1"/>
              <a:t>dapat</a:t>
            </a:r>
            <a:r>
              <a:rPr lang="en-US" dirty="0"/>
              <a:t>  </a:t>
            </a:r>
            <a:r>
              <a:rPr lang="en-US" dirty="0" err="1" smtClean="0"/>
              <a:t>dipungkiri</a:t>
            </a:r>
            <a:r>
              <a:rPr lang="en-US" dirty="0" smtClean="0"/>
              <a:t>.</a:t>
            </a:r>
            <a:r>
              <a:rPr lang="en-ID" dirty="0"/>
              <a:t> </a:t>
            </a:r>
            <a:r>
              <a:rPr lang="en-US" dirty="0" smtClean="0"/>
              <a:t>Indonesia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beraneka</a:t>
            </a:r>
            <a:r>
              <a:rPr lang="en-US" dirty="0" smtClean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pulau</a:t>
            </a:r>
            <a:r>
              <a:rPr lang="en-US" dirty="0"/>
              <a:t>, </a:t>
            </a:r>
            <a:r>
              <a:rPr lang="en-US" dirty="0" err="1"/>
              <a:t>suku</a:t>
            </a:r>
            <a:r>
              <a:rPr lang="en-US" dirty="0"/>
              <a:t>, </a:t>
            </a:r>
            <a:r>
              <a:rPr lang="en-US" dirty="0" err="1"/>
              <a:t>budaya</a:t>
            </a:r>
            <a:r>
              <a:rPr lang="en-US" dirty="0"/>
              <a:t>, </a:t>
            </a:r>
            <a:r>
              <a:rPr lang="en-US" dirty="0" err="1"/>
              <a:t>bahasa</a:t>
            </a:r>
            <a:r>
              <a:rPr lang="en-US" dirty="0"/>
              <a:t>, </a:t>
            </a:r>
            <a:r>
              <a:rPr lang="en-US" dirty="0" err="1"/>
              <a:t>adat-istiadat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agama. Nostra </a:t>
            </a:r>
            <a:r>
              <a:rPr lang="en-US" dirty="0" err="1"/>
              <a:t>Aetate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1 </a:t>
            </a:r>
            <a:r>
              <a:rPr lang="en-US" dirty="0" err="1"/>
              <a:t>dan</a:t>
            </a:r>
            <a:r>
              <a:rPr lang="en-US" dirty="0"/>
              <a:t> 2 </a:t>
            </a:r>
            <a:r>
              <a:rPr lang="en-US" dirty="0" err="1"/>
              <a:t>mengajarkan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agar </a:t>
            </a:r>
            <a:r>
              <a:rPr lang="en-US" dirty="0" err="1"/>
              <a:t>hendaknya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menghormati</a:t>
            </a:r>
            <a:r>
              <a:rPr lang="en-US" dirty="0"/>
              <a:t>  agama-agama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kepercayaan</a:t>
            </a:r>
            <a:r>
              <a:rPr lang="en-US" dirty="0"/>
              <a:t>  lain,  </a:t>
            </a:r>
            <a:r>
              <a:rPr lang="en-US" dirty="0" err="1"/>
              <a:t>sebagaimana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 agama -agama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pula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keselamatan</a:t>
            </a:r>
            <a:r>
              <a:rPr lang="en-US" dirty="0"/>
              <a:t>. Kita </a:t>
            </a:r>
            <a:r>
              <a:rPr lang="en-US" dirty="0" err="1" smtClean="0"/>
              <a:t>hendaknya</a:t>
            </a:r>
            <a:r>
              <a:rPr lang="en-US" dirty="0" smtClean="0"/>
              <a:t>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bersatu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persaudaraan</a:t>
            </a:r>
            <a:r>
              <a:rPr lang="en-US" dirty="0"/>
              <a:t> </a:t>
            </a:r>
            <a:r>
              <a:rPr lang="en-US" dirty="0" err="1"/>
              <a:t>sejati</a:t>
            </a:r>
            <a:r>
              <a:rPr lang="en-US" dirty="0"/>
              <a:t>  demi  </a:t>
            </a:r>
            <a:r>
              <a:rPr lang="en-US" dirty="0" err="1"/>
              <a:t>keselamatan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 </a:t>
            </a:r>
            <a:r>
              <a:rPr lang="en-US" dirty="0" err="1"/>
              <a:t>tinggal</a:t>
            </a:r>
            <a:r>
              <a:rPr lang="en-US" dirty="0"/>
              <a:t> 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Kerukunan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beragama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tanggungjawab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kecuali</a:t>
            </a:r>
            <a:r>
              <a:rPr lang="en-US" dirty="0"/>
              <a:t>.</a:t>
            </a:r>
            <a:endParaRPr lang="en-ID" dirty="0"/>
          </a:p>
          <a:p>
            <a:r>
              <a:rPr lang="en-US" dirty="0"/>
              <a:t>Di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(</a:t>
            </a:r>
            <a:r>
              <a:rPr lang="en-US" dirty="0" err="1"/>
              <a:t>politik</a:t>
            </a:r>
            <a:r>
              <a:rPr lang="en-US" dirty="0"/>
              <a:t>, </a:t>
            </a:r>
            <a:r>
              <a:rPr lang="en-US" dirty="0" err="1" smtClean="0"/>
              <a:t>ekonomi</a:t>
            </a:r>
            <a:r>
              <a:rPr lang="en-US" dirty="0" smtClean="0"/>
              <a:t>,</a:t>
            </a:r>
            <a:r>
              <a:rPr lang="en-ID" dirty="0"/>
              <a:t> </a:t>
            </a:r>
            <a:r>
              <a:rPr lang="en-US" dirty="0" smtClean="0"/>
              <a:t>social</a:t>
            </a:r>
            <a:r>
              <a:rPr lang="en-US" dirty="0"/>
              <a:t>,  </a:t>
            </a:r>
            <a:r>
              <a:rPr lang="en-US" dirty="0" err="1"/>
              <a:t>keamanan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juga</a:t>
            </a:r>
            <a:r>
              <a:rPr lang="en-US" dirty="0"/>
              <a:t>  </a:t>
            </a:r>
            <a:r>
              <a:rPr lang="en-US" dirty="0" err="1"/>
              <a:t>hubungan</a:t>
            </a:r>
            <a:r>
              <a:rPr lang="en-US" dirty="0"/>
              <a:t>  </a:t>
            </a:r>
            <a:r>
              <a:rPr lang="en-US" dirty="0" err="1"/>
              <a:t>antar</a:t>
            </a:r>
            <a:r>
              <a:rPr lang="en-US" dirty="0"/>
              <a:t>  agama)  </a:t>
            </a:r>
            <a:r>
              <a:rPr lang="en-US" dirty="0" err="1"/>
              <a:t>seperti</a:t>
            </a:r>
            <a:r>
              <a:rPr lang="en-US" dirty="0"/>
              <a:t>  yang  </a:t>
            </a:r>
            <a:r>
              <a:rPr lang="en-US" dirty="0" err="1"/>
              <a:t>terjadi</a:t>
            </a:r>
            <a:r>
              <a:rPr lang="en-US" dirty="0"/>
              <a:t>  </a:t>
            </a:r>
            <a:r>
              <a:rPr lang="en-US" dirty="0" err="1"/>
              <a:t>akhir-akhir</a:t>
            </a:r>
            <a:r>
              <a:rPr lang="en-US" dirty="0"/>
              <a:t> 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riskan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disintegrasi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. Di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 smtClean="0"/>
              <a:t>mencari</a:t>
            </a:r>
            <a:r>
              <a:rPr lang="en-US" dirty="0" smtClean="0"/>
              <a:t>  </a:t>
            </a:r>
            <a:r>
              <a:rPr lang="en-US" dirty="0" err="1"/>
              <a:t>solusi</a:t>
            </a:r>
            <a:r>
              <a:rPr lang="en-US" dirty="0"/>
              <a:t>  yang  </a:t>
            </a:r>
            <a:r>
              <a:rPr lang="en-US" dirty="0" err="1"/>
              <a:t>terbaik</a:t>
            </a:r>
            <a:r>
              <a:rPr lang="en-US" dirty="0"/>
              <a:t>.  Di </a:t>
            </a:r>
            <a:r>
              <a:rPr lang="en-US" dirty="0" err="1"/>
              <a:t>sinilah</a:t>
            </a:r>
            <a:r>
              <a:rPr lang="en-US" dirty="0"/>
              <a:t>  </a:t>
            </a:r>
            <a:r>
              <a:rPr lang="en-US" dirty="0" err="1"/>
              <a:t>peranan</a:t>
            </a:r>
            <a:r>
              <a:rPr lang="en-US" dirty="0"/>
              <a:t>  </a:t>
            </a:r>
            <a:r>
              <a:rPr lang="en-US" dirty="0" err="1"/>
              <a:t>para</a:t>
            </a:r>
            <a:r>
              <a:rPr lang="en-US" dirty="0"/>
              <a:t>  </a:t>
            </a:r>
            <a:r>
              <a:rPr lang="en-US" dirty="0" err="1"/>
              <a:t>tokoh</a:t>
            </a:r>
            <a:r>
              <a:rPr lang="en-US" dirty="0"/>
              <a:t>  </a:t>
            </a:r>
            <a:r>
              <a:rPr lang="en-US" dirty="0" err="1"/>
              <a:t>beragama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mengajak</a:t>
            </a:r>
            <a:r>
              <a:rPr lang="en-US" dirty="0"/>
              <a:t> </a:t>
            </a:r>
            <a:r>
              <a:rPr lang="en-US" dirty="0" err="1"/>
              <a:t>umatnya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me </a:t>
            </a:r>
            <a:r>
              <a:rPr lang="en-US" dirty="0" err="1"/>
              <a:t>mbina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rukun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kebersamaan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seiman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yang </a:t>
            </a:r>
            <a:r>
              <a:rPr lang="en-US" dirty="0" err="1"/>
              <a:t>bergama</a:t>
            </a:r>
            <a:r>
              <a:rPr lang="en-US" dirty="0"/>
              <a:t> lain</a:t>
            </a:r>
            <a:r>
              <a:rPr lang="en-US" dirty="0" smtClean="0"/>
              <a:t>.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562074"/>
          </a:xfrm>
        </p:spPr>
        <p:txBody>
          <a:bodyPr>
            <a:noAutofit/>
          </a:bodyPr>
          <a:lstStyle/>
          <a:p>
            <a:r>
              <a:rPr lang="en-US" sz="3000" dirty="0" err="1" smtClean="0"/>
              <a:t>Ajaran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Pandangan</a:t>
            </a:r>
            <a:r>
              <a:rPr lang="en-US" sz="3000" dirty="0" smtClean="0"/>
              <a:t> </a:t>
            </a:r>
            <a:r>
              <a:rPr lang="en-US" sz="3000" dirty="0" err="1" smtClean="0"/>
              <a:t>Gereja</a:t>
            </a:r>
            <a:r>
              <a:rPr lang="en-US" sz="3000" dirty="0" smtClean="0"/>
              <a:t> *)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56886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i="1" dirty="0"/>
              <a:t>a.   </a:t>
            </a:r>
            <a:r>
              <a:rPr lang="en-US" sz="2800" b="1" i="1" dirty="0" err="1"/>
              <a:t>Ajaran</a:t>
            </a:r>
            <a:r>
              <a:rPr lang="en-US" sz="2800" b="1" i="1" dirty="0"/>
              <a:t> </a:t>
            </a:r>
            <a:r>
              <a:rPr lang="en-US" sz="2800" b="1" i="1" dirty="0" err="1"/>
              <a:t>dan</a:t>
            </a:r>
            <a:r>
              <a:rPr lang="en-US" sz="2800" b="1" i="1" dirty="0"/>
              <a:t> </a:t>
            </a:r>
            <a:r>
              <a:rPr lang="en-US" sz="2800" b="1" i="1" dirty="0" err="1"/>
              <a:t>Pandangan</a:t>
            </a:r>
            <a:r>
              <a:rPr lang="en-US" sz="2800" b="1" i="1" dirty="0"/>
              <a:t> </a:t>
            </a:r>
            <a:r>
              <a:rPr lang="en-US" sz="2800" b="1" i="1" dirty="0" err="1"/>
              <a:t>Gereja</a:t>
            </a:r>
            <a:r>
              <a:rPr lang="en-US" sz="2800" b="1" i="1" dirty="0"/>
              <a:t> </a:t>
            </a:r>
            <a:r>
              <a:rPr lang="en-US" sz="2800" b="1" i="1" dirty="0" err="1"/>
              <a:t>Katolik</a:t>
            </a:r>
            <a:endParaRPr lang="en-ID" sz="2800" dirty="0"/>
          </a:p>
          <a:p>
            <a:r>
              <a:rPr lang="en-US" dirty="0" err="1"/>
              <a:t>Pada</a:t>
            </a:r>
            <a:r>
              <a:rPr lang="en-US" dirty="0"/>
              <a:t>  </a:t>
            </a:r>
            <a:r>
              <a:rPr lang="en-US" dirty="0" err="1"/>
              <a:t>prinsipnya</a:t>
            </a:r>
            <a:r>
              <a:rPr lang="en-US" dirty="0"/>
              <a:t>  </a:t>
            </a:r>
            <a:r>
              <a:rPr lang="en-US" dirty="0" err="1"/>
              <a:t>Gereja</a:t>
            </a:r>
            <a:r>
              <a:rPr lang="en-US" dirty="0"/>
              <a:t>  </a:t>
            </a:r>
            <a:r>
              <a:rPr lang="en-US" dirty="0" err="1"/>
              <a:t>Katolik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mencintai</a:t>
            </a:r>
            <a:r>
              <a:rPr lang="en-US" dirty="0"/>
              <a:t>  </a:t>
            </a:r>
            <a:r>
              <a:rPr lang="en-US" dirty="0" err="1"/>
              <a:t>persaudaraan</a:t>
            </a:r>
            <a:r>
              <a:rPr lang="en-US" dirty="0"/>
              <a:t> universal, </a:t>
            </a:r>
            <a:r>
              <a:rPr lang="en-US" dirty="0" err="1" smtClean="0"/>
              <a:t>yangtidak</a:t>
            </a:r>
            <a:r>
              <a:rPr lang="en-US" dirty="0" smtClean="0"/>
              <a:t>  </a:t>
            </a:r>
            <a:r>
              <a:rPr lang="en-US" dirty="0" err="1"/>
              <a:t>membeda-bedakan</a:t>
            </a:r>
            <a:r>
              <a:rPr lang="en-US" dirty="0"/>
              <a:t>  </a:t>
            </a:r>
            <a:r>
              <a:rPr lang="en-US" dirty="0" err="1"/>
              <a:t>suku</a:t>
            </a:r>
            <a:r>
              <a:rPr lang="en-US" dirty="0"/>
              <a:t>  </a:t>
            </a:r>
            <a:r>
              <a:rPr lang="en-US" dirty="0" err="1"/>
              <a:t>bangsa</a:t>
            </a:r>
            <a:r>
              <a:rPr lang="en-US" dirty="0"/>
              <a:t>,  </a:t>
            </a:r>
            <a:r>
              <a:rPr lang="en-US" dirty="0" err="1"/>
              <a:t>warna</a:t>
            </a:r>
            <a:r>
              <a:rPr lang="en-US" dirty="0"/>
              <a:t>  </a:t>
            </a:r>
            <a:r>
              <a:rPr lang="en-US" dirty="0" err="1"/>
              <a:t>kulit</a:t>
            </a:r>
            <a:r>
              <a:rPr lang="en-US" dirty="0"/>
              <a:t>,  </a:t>
            </a:r>
            <a:r>
              <a:rPr lang="en-US" dirty="0" err="1"/>
              <a:t>bahasa</a:t>
            </a:r>
            <a:r>
              <a:rPr lang="en-US" dirty="0"/>
              <a:t>,  agama,  </a:t>
            </a:r>
            <a:r>
              <a:rPr lang="en-US" dirty="0" err="1"/>
              <a:t>dsbnya</a:t>
            </a:r>
            <a:r>
              <a:rPr lang="en-US" dirty="0"/>
              <a:t>.  </a:t>
            </a:r>
            <a:r>
              <a:rPr lang="en-US" dirty="0" err="1"/>
              <a:t>Gereja</a:t>
            </a:r>
            <a:r>
              <a:rPr lang="en-US" dirty="0"/>
              <a:t> </a:t>
            </a:r>
            <a:r>
              <a:rPr lang="en-US" dirty="0" err="1"/>
              <a:t>berpe</a:t>
            </a:r>
            <a:r>
              <a:rPr lang="en-US" dirty="0"/>
              <a:t> </a:t>
            </a:r>
            <a:r>
              <a:rPr lang="en-US" dirty="0" err="1"/>
              <a:t>doman</a:t>
            </a:r>
            <a:r>
              <a:rPr lang="en-US" dirty="0"/>
              <a:t> pa da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Yesus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yang </a:t>
            </a:r>
            <a:r>
              <a:rPr lang="en-US" dirty="0" err="1"/>
              <a:t>semasa</a:t>
            </a:r>
            <a:r>
              <a:rPr lang="en-US" dirty="0"/>
              <a:t> </a:t>
            </a:r>
            <a:r>
              <a:rPr lang="en-US" dirty="0" err="1"/>
              <a:t>hidupnya</a:t>
            </a:r>
            <a:r>
              <a:rPr lang="en-US" dirty="0"/>
              <a:t>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menyapa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bersahabat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siapapun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agama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kayakinannya</a:t>
            </a:r>
            <a:r>
              <a:rPr lang="en-US" dirty="0"/>
              <a:t>, </a:t>
            </a:r>
            <a:r>
              <a:rPr lang="en-US" dirty="0" err="1" smtClean="0"/>
              <a:t>misalnya</a:t>
            </a:r>
            <a:r>
              <a:rPr lang="en-US" sz="2800" dirty="0" smtClean="0"/>
              <a:t>:</a:t>
            </a:r>
            <a:endParaRPr lang="en-ID" sz="2800" dirty="0"/>
          </a:p>
          <a:p>
            <a:pPr lvl="1"/>
            <a:r>
              <a:rPr lang="en-US" sz="2600" dirty="0" err="1" smtClean="0"/>
              <a:t>Yesus</a:t>
            </a:r>
            <a:r>
              <a:rPr lang="en-US" sz="2600" dirty="0" smtClean="0"/>
              <a:t> </a:t>
            </a:r>
            <a:r>
              <a:rPr lang="en-US" sz="2600" dirty="0" err="1"/>
              <a:t>berdialog</a:t>
            </a:r>
            <a:r>
              <a:rPr lang="en-US" sz="2600" dirty="0"/>
              <a:t> 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perempuan</a:t>
            </a:r>
            <a:r>
              <a:rPr lang="en-US" sz="2600" dirty="0"/>
              <a:t> Samaria  di  </a:t>
            </a:r>
            <a:r>
              <a:rPr lang="en-US" sz="2600" dirty="0" err="1"/>
              <a:t>sumur</a:t>
            </a:r>
            <a:r>
              <a:rPr lang="en-US" sz="2600" dirty="0"/>
              <a:t> </a:t>
            </a:r>
            <a:r>
              <a:rPr lang="en-US" sz="2600" dirty="0" err="1"/>
              <a:t>Sikhar</a:t>
            </a:r>
            <a:r>
              <a:rPr lang="en-US" sz="2600" dirty="0"/>
              <a:t>, </a:t>
            </a:r>
            <a:r>
              <a:rPr lang="en-US" sz="2600" dirty="0" err="1"/>
              <a:t>padahal</a:t>
            </a:r>
            <a:r>
              <a:rPr lang="en-US" sz="2600" dirty="0"/>
              <a:t>  </a:t>
            </a:r>
            <a:r>
              <a:rPr lang="en-US" sz="2600" dirty="0" err="1"/>
              <a:t>bagi</a:t>
            </a:r>
            <a:r>
              <a:rPr lang="en-US" sz="2600" dirty="0"/>
              <a:t>  </a:t>
            </a:r>
            <a:r>
              <a:rPr lang="en-US" sz="2600" dirty="0" err="1" smtClean="0"/>
              <a:t>orangYahudi</a:t>
            </a:r>
            <a:r>
              <a:rPr lang="en-US" sz="2600" dirty="0"/>
              <a:t>, orang Samaria  </a:t>
            </a:r>
            <a:r>
              <a:rPr lang="en-US" sz="2600" dirty="0" err="1"/>
              <a:t>adalah</a:t>
            </a:r>
            <a:r>
              <a:rPr lang="en-US" sz="2600" dirty="0"/>
              <a:t> orang -orang </a:t>
            </a:r>
            <a:r>
              <a:rPr lang="en-US" sz="2600" dirty="0" err="1"/>
              <a:t>kafir</a:t>
            </a:r>
            <a:r>
              <a:rPr lang="en-US" sz="2600" dirty="0"/>
              <a:t> (</a:t>
            </a:r>
            <a:r>
              <a:rPr lang="en-US" sz="2600" dirty="0" err="1"/>
              <a:t>bdk</a:t>
            </a:r>
            <a:r>
              <a:rPr lang="en-US" sz="2600" dirty="0"/>
              <a:t>. </a:t>
            </a:r>
            <a:r>
              <a:rPr lang="en-US" sz="2600" dirty="0" err="1"/>
              <a:t>Yoh</a:t>
            </a:r>
            <a:r>
              <a:rPr lang="en-US" sz="2600" dirty="0"/>
              <a:t> 4:1-24</a:t>
            </a:r>
            <a:r>
              <a:rPr lang="en-US" sz="2600" dirty="0" smtClean="0"/>
              <a:t>).</a:t>
            </a:r>
            <a:r>
              <a:rPr lang="en-US" sz="2600" dirty="0"/>
              <a:t> </a:t>
            </a:r>
            <a:endParaRPr lang="en-ID" sz="2600" dirty="0"/>
          </a:p>
          <a:p>
            <a:pPr lvl="1"/>
            <a:r>
              <a:rPr lang="en-US" sz="2600" dirty="0" err="1" smtClean="0"/>
              <a:t>Yesus</a:t>
            </a:r>
            <a:r>
              <a:rPr lang="en-US" sz="2600" dirty="0" smtClean="0"/>
              <a:t>  </a:t>
            </a:r>
            <a:r>
              <a:rPr lang="en-US" sz="2600" dirty="0" err="1"/>
              <a:t>menolong</a:t>
            </a:r>
            <a:r>
              <a:rPr lang="en-US" sz="2600" dirty="0"/>
              <a:t>  </a:t>
            </a:r>
            <a:r>
              <a:rPr lang="en-US" sz="2600" dirty="0" err="1"/>
              <a:t>hamba</a:t>
            </a:r>
            <a:r>
              <a:rPr lang="en-US" sz="2600" dirty="0"/>
              <a:t>  </a:t>
            </a:r>
            <a:r>
              <a:rPr lang="en-US" sz="2600" dirty="0" err="1"/>
              <a:t>pe</a:t>
            </a:r>
            <a:r>
              <a:rPr lang="en-US" sz="2600" dirty="0"/>
              <a:t> </a:t>
            </a:r>
            <a:r>
              <a:rPr lang="en-US" sz="2600" dirty="0" err="1"/>
              <a:t>rwira</a:t>
            </a:r>
            <a:r>
              <a:rPr lang="en-US" sz="2600" dirty="0"/>
              <a:t>  </a:t>
            </a:r>
            <a:r>
              <a:rPr lang="en-US" sz="2600" dirty="0" err="1"/>
              <a:t>Romawi</a:t>
            </a:r>
            <a:r>
              <a:rPr lang="en-US" sz="2600" dirty="0"/>
              <a:t>  yang  </a:t>
            </a:r>
            <a:r>
              <a:rPr lang="en-US" sz="2600" dirty="0" err="1"/>
              <a:t>sakit</a:t>
            </a:r>
            <a:r>
              <a:rPr lang="en-US" sz="2600" dirty="0"/>
              <a:t>,  </a:t>
            </a:r>
            <a:r>
              <a:rPr lang="en-US" sz="2600" dirty="0" err="1"/>
              <a:t>sedangkan</a:t>
            </a:r>
            <a:r>
              <a:rPr lang="en-US" sz="2600" dirty="0"/>
              <a:t>  </a:t>
            </a:r>
            <a:r>
              <a:rPr lang="en-US" sz="2600" dirty="0" err="1"/>
              <a:t>bangsa</a:t>
            </a:r>
            <a:r>
              <a:rPr lang="en-US" sz="2600" dirty="0"/>
              <a:t>  </a:t>
            </a:r>
            <a:r>
              <a:rPr lang="en-US" sz="2600" dirty="0" err="1"/>
              <a:t>Romawi</a:t>
            </a:r>
            <a:r>
              <a:rPr lang="en-US" sz="2600" dirty="0"/>
              <a:t> </a:t>
            </a:r>
            <a:r>
              <a:rPr lang="en-US" sz="2600" dirty="0" err="1"/>
              <a:t>adalah</a:t>
            </a:r>
            <a:r>
              <a:rPr lang="en-US" sz="2600" dirty="0"/>
              <a:t> </a:t>
            </a:r>
            <a:r>
              <a:rPr lang="en-US" sz="2600" dirty="0" err="1"/>
              <a:t>penyembah</a:t>
            </a:r>
            <a:r>
              <a:rPr lang="en-US" sz="2600" dirty="0"/>
              <a:t> be </a:t>
            </a:r>
            <a:r>
              <a:rPr lang="en-US" sz="2600" dirty="0" err="1"/>
              <a:t>rhala</a:t>
            </a:r>
            <a:r>
              <a:rPr lang="en-US" sz="2600" dirty="0"/>
              <a:t> (</a:t>
            </a:r>
            <a:r>
              <a:rPr lang="en-US" sz="2600" dirty="0" err="1"/>
              <a:t>lih</a:t>
            </a:r>
            <a:r>
              <a:rPr lang="en-US" sz="2600" dirty="0"/>
              <a:t>. Mat 8:5-13</a:t>
            </a:r>
            <a:r>
              <a:rPr lang="en-US" sz="2600" dirty="0" smtClean="0"/>
              <a:t>).</a:t>
            </a:r>
            <a:endParaRPr lang="en-ID" sz="2600" dirty="0"/>
          </a:p>
          <a:p>
            <a:pPr lvl="1"/>
            <a:r>
              <a:rPr lang="en-US" sz="2600" dirty="0" err="1" smtClean="0"/>
              <a:t>Yesus</a:t>
            </a:r>
            <a:r>
              <a:rPr lang="en-US" sz="2600" dirty="0" smtClean="0"/>
              <a:t>  </a:t>
            </a:r>
            <a:r>
              <a:rPr lang="en-US" sz="2600" dirty="0" err="1"/>
              <a:t>mendengarkan</a:t>
            </a:r>
            <a:r>
              <a:rPr lang="en-US" sz="2600" dirty="0"/>
              <a:t> </a:t>
            </a:r>
            <a:r>
              <a:rPr lang="en-US" sz="2600" dirty="0" err="1"/>
              <a:t>pe</a:t>
            </a:r>
            <a:r>
              <a:rPr lang="en-US" sz="2600" dirty="0"/>
              <a:t> </a:t>
            </a:r>
            <a:r>
              <a:rPr lang="en-US" sz="2600" dirty="0" err="1"/>
              <a:t>rmintaan</a:t>
            </a:r>
            <a:r>
              <a:rPr lang="en-US" sz="2600" dirty="0"/>
              <a:t> </a:t>
            </a:r>
            <a:r>
              <a:rPr lang="en-US" sz="2600" dirty="0" err="1"/>
              <a:t>pe</a:t>
            </a:r>
            <a:r>
              <a:rPr lang="en-US" sz="2600" dirty="0"/>
              <a:t> re </a:t>
            </a:r>
            <a:r>
              <a:rPr lang="en-US" sz="2600" dirty="0" err="1"/>
              <a:t>mpuan</a:t>
            </a:r>
            <a:r>
              <a:rPr lang="en-US" sz="2600" dirty="0"/>
              <a:t> </a:t>
            </a:r>
            <a:r>
              <a:rPr lang="en-US" sz="2600" dirty="0" err="1"/>
              <a:t>Siro-Fenesia</a:t>
            </a:r>
            <a:r>
              <a:rPr lang="en-US" sz="2600" dirty="0"/>
              <a:t>  (orang  </a:t>
            </a:r>
            <a:r>
              <a:rPr lang="en-US" sz="2600" dirty="0" err="1"/>
              <a:t>asing</a:t>
            </a:r>
            <a:r>
              <a:rPr lang="en-US" sz="2600" dirty="0"/>
              <a:t>  </a:t>
            </a:r>
            <a:r>
              <a:rPr lang="en-US" sz="2600" dirty="0" err="1"/>
              <a:t>dari</a:t>
            </a:r>
            <a:r>
              <a:rPr lang="en-US" sz="2600" dirty="0"/>
              <a:t>  </a:t>
            </a:r>
            <a:r>
              <a:rPr lang="en-US" sz="2600" dirty="0" err="1"/>
              <a:t>suku</a:t>
            </a:r>
            <a:r>
              <a:rPr lang="en-US" sz="2600" dirty="0"/>
              <a:t> </a:t>
            </a:r>
            <a:r>
              <a:rPr lang="en-US" sz="2600" dirty="0" err="1"/>
              <a:t>penye</a:t>
            </a:r>
            <a:r>
              <a:rPr lang="en-US" sz="2600" dirty="0"/>
              <a:t> </a:t>
            </a:r>
            <a:r>
              <a:rPr lang="en-US" sz="2600" dirty="0" err="1"/>
              <a:t>mbah</a:t>
            </a:r>
            <a:r>
              <a:rPr lang="en-US" sz="2600" dirty="0"/>
              <a:t> be </a:t>
            </a:r>
            <a:r>
              <a:rPr lang="en-US" sz="2600" dirty="0" err="1"/>
              <a:t>rhala</a:t>
            </a:r>
            <a:r>
              <a:rPr lang="en-US" sz="2600" dirty="0"/>
              <a:t>) yang </a:t>
            </a:r>
            <a:r>
              <a:rPr lang="en-US" sz="2600" dirty="0" err="1"/>
              <a:t>anak</a:t>
            </a:r>
            <a:r>
              <a:rPr lang="en-US" sz="2600" dirty="0"/>
              <a:t> </a:t>
            </a:r>
            <a:r>
              <a:rPr lang="en-US" sz="2600" dirty="0" err="1"/>
              <a:t>kerasukan</a:t>
            </a:r>
            <a:r>
              <a:rPr lang="en-US" sz="2600" dirty="0"/>
              <a:t> </a:t>
            </a:r>
            <a:r>
              <a:rPr lang="en-US" sz="2600" dirty="0" err="1"/>
              <a:t>roh</a:t>
            </a:r>
            <a:r>
              <a:rPr lang="en-US" sz="2600" dirty="0"/>
              <a:t> </a:t>
            </a:r>
            <a:r>
              <a:rPr lang="en-US" sz="2600" dirty="0" err="1"/>
              <a:t>jahat</a:t>
            </a:r>
            <a:r>
              <a:rPr lang="en-US" sz="2600" dirty="0"/>
              <a:t> (</a:t>
            </a:r>
            <a:r>
              <a:rPr lang="en-US" sz="2600" dirty="0" err="1"/>
              <a:t>lih</a:t>
            </a:r>
            <a:r>
              <a:rPr lang="en-US" sz="2600" dirty="0"/>
              <a:t>. </a:t>
            </a:r>
            <a:r>
              <a:rPr lang="en-US" sz="2600" dirty="0" err="1"/>
              <a:t>Mrk</a:t>
            </a:r>
            <a:r>
              <a:rPr lang="en-US" sz="2600" dirty="0"/>
              <a:t> 7:24 -</a:t>
            </a:r>
            <a:r>
              <a:rPr lang="en-US" sz="2600" dirty="0" smtClean="0"/>
              <a:t>34)</a:t>
            </a:r>
            <a:endParaRPr lang="en-ID" sz="2600" dirty="0"/>
          </a:p>
          <a:p>
            <a:pPr lvl="1"/>
            <a:r>
              <a:rPr lang="en-US" sz="2600" dirty="0" err="1" smtClean="0"/>
              <a:t>Yesus</a:t>
            </a:r>
            <a:r>
              <a:rPr lang="en-US" sz="2600" dirty="0" smtClean="0"/>
              <a:t> </a:t>
            </a:r>
            <a:r>
              <a:rPr lang="en-US" sz="2600" dirty="0" err="1"/>
              <a:t>menceritakan</a:t>
            </a:r>
            <a:r>
              <a:rPr lang="en-US" sz="2600" dirty="0"/>
              <a:t> </a:t>
            </a:r>
            <a:r>
              <a:rPr lang="en-US" sz="2600" dirty="0" err="1"/>
              <a:t>kisah</a:t>
            </a:r>
            <a:r>
              <a:rPr lang="en-US" sz="2600" dirty="0"/>
              <a:t> </a:t>
            </a:r>
            <a:r>
              <a:rPr lang="en-US" sz="2600" dirty="0" err="1"/>
              <a:t>tentang</a:t>
            </a:r>
            <a:r>
              <a:rPr lang="en-US" sz="2600" dirty="0"/>
              <a:t> orang Samaria yang </a:t>
            </a:r>
            <a:r>
              <a:rPr lang="en-US" sz="2600" dirty="0" err="1"/>
              <a:t>baik</a:t>
            </a:r>
            <a:r>
              <a:rPr lang="en-US" sz="2600" dirty="0"/>
              <a:t> </a:t>
            </a:r>
            <a:r>
              <a:rPr lang="en-US" sz="2600" dirty="0" err="1"/>
              <a:t>hati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menegaskan</a:t>
            </a:r>
            <a:r>
              <a:rPr lang="en-US" sz="2600" dirty="0"/>
              <a:t> </a:t>
            </a:r>
            <a:r>
              <a:rPr lang="en-US" sz="2600" dirty="0" err="1"/>
              <a:t>sikap-Nya</a:t>
            </a:r>
            <a:r>
              <a:rPr lang="en-US" sz="2600" dirty="0"/>
              <a:t> yang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mempersoalkan</a:t>
            </a:r>
            <a:r>
              <a:rPr lang="en-US" sz="2600" dirty="0"/>
              <a:t> agama </a:t>
            </a:r>
            <a:r>
              <a:rPr lang="en-US" sz="2600" dirty="0" err="1"/>
              <a:t>tetapi</a:t>
            </a:r>
            <a:r>
              <a:rPr lang="en-US" sz="2600" dirty="0"/>
              <a:t> </a:t>
            </a:r>
            <a:r>
              <a:rPr lang="en-US" sz="2600" dirty="0" err="1"/>
              <a:t>lebih</a:t>
            </a:r>
            <a:r>
              <a:rPr lang="en-US" sz="2600" dirty="0"/>
              <a:t> </a:t>
            </a:r>
            <a:r>
              <a:rPr lang="en-US" sz="2600" dirty="0" err="1"/>
              <a:t>mengutamakan</a:t>
            </a:r>
            <a:r>
              <a:rPr lang="en-US" sz="2600" dirty="0"/>
              <a:t> </a:t>
            </a:r>
            <a:r>
              <a:rPr lang="en-US" sz="2600" dirty="0" err="1"/>
              <a:t>belas</a:t>
            </a:r>
            <a:r>
              <a:rPr lang="en-US" sz="2600" dirty="0"/>
              <a:t> </a:t>
            </a:r>
            <a:r>
              <a:rPr lang="en-US" sz="2600" dirty="0" err="1"/>
              <a:t>kasih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persaudaraan</a:t>
            </a:r>
            <a:r>
              <a:rPr lang="en-US" sz="2600" dirty="0"/>
              <a:t>. (</a:t>
            </a:r>
            <a:r>
              <a:rPr lang="en-US" sz="2600" dirty="0" err="1"/>
              <a:t>lih</a:t>
            </a:r>
            <a:r>
              <a:rPr lang="en-US" sz="2600" dirty="0"/>
              <a:t>. </a:t>
            </a:r>
            <a:r>
              <a:rPr lang="en-US" sz="2600" dirty="0" err="1"/>
              <a:t>Luk</a:t>
            </a:r>
            <a:r>
              <a:rPr lang="en-US" sz="2600" dirty="0"/>
              <a:t> 10:25-37). Orang Samaria </a:t>
            </a:r>
            <a:r>
              <a:rPr lang="en-US" sz="2600" dirty="0" err="1"/>
              <a:t>itu</a:t>
            </a:r>
            <a:r>
              <a:rPr lang="en-US" sz="2600" dirty="0"/>
              <a:t> </a:t>
            </a:r>
            <a:r>
              <a:rPr lang="en-US" sz="2600" dirty="0" err="1"/>
              <a:t>sanggup</a:t>
            </a:r>
            <a:r>
              <a:rPr lang="en-US" sz="2600" dirty="0"/>
              <a:t> </a:t>
            </a:r>
            <a:r>
              <a:rPr lang="en-US" sz="2600" dirty="0" err="1"/>
              <a:t>menjadi</a:t>
            </a:r>
            <a:r>
              <a:rPr lang="en-US" sz="2600" dirty="0"/>
              <a:t> </a:t>
            </a:r>
            <a:r>
              <a:rPr lang="en-US" sz="2600" dirty="0" err="1"/>
              <a:t>sesama</a:t>
            </a:r>
            <a:r>
              <a:rPr lang="en-US" sz="2600" dirty="0"/>
              <a:t> </a:t>
            </a:r>
            <a:r>
              <a:rPr lang="en-US" sz="2600" dirty="0" err="1"/>
              <a:t>bagi</a:t>
            </a:r>
            <a:r>
              <a:rPr lang="en-US" sz="2600" dirty="0"/>
              <a:t> orang lain yang </a:t>
            </a:r>
            <a:r>
              <a:rPr lang="en-US" sz="2600" dirty="0" err="1"/>
              <a:t>sungguh</a:t>
            </a:r>
            <a:r>
              <a:rPr lang="en-US" sz="2600" dirty="0"/>
              <a:t> </a:t>
            </a:r>
            <a:r>
              <a:rPr lang="en-US" sz="2600" dirty="0" err="1" smtClean="0"/>
              <a:t>membutuhkan</a:t>
            </a:r>
            <a:r>
              <a:rPr lang="en-US" sz="2600" dirty="0" smtClean="0"/>
              <a:t> </a:t>
            </a:r>
            <a:r>
              <a:rPr lang="en-US" sz="2600" dirty="0" err="1" smtClean="0"/>
              <a:t>pertolongan</a:t>
            </a:r>
            <a:r>
              <a:rPr lang="en-US" sz="2600" dirty="0" smtClean="0"/>
              <a:t> </a:t>
            </a:r>
            <a:r>
              <a:rPr lang="en-US" sz="2600" dirty="0" err="1"/>
              <a:t>tanpa</a:t>
            </a:r>
            <a:r>
              <a:rPr lang="en-US" sz="2600" dirty="0"/>
              <a:t> </a:t>
            </a:r>
            <a:r>
              <a:rPr lang="en-US" sz="2600" dirty="0" err="1" smtClean="0"/>
              <a:t>memandang</a:t>
            </a:r>
            <a:r>
              <a:rPr lang="en-US" sz="2600" dirty="0" smtClean="0"/>
              <a:t> </a:t>
            </a:r>
            <a:r>
              <a:rPr lang="en-US" sz="2600" dirty="0" err="1" smtClean="0"/>
              <a:t>asal-usul</a:t>
            </a:r>
            <a:r>
              <a:rPr lang="en-US" sz="2600" dirty="0" smtClean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latar</a:t>
            </a:r>
            <a:r>
              <a:rPr lang="en-US" sz="2600" dirty="0"/>
              <a:t> </a:t>
            </a:r>
            <a:r>
              <a:rPr lang="en-US" sz="2600" dirty="0" err="1"/>
              <a:t>belakang</a:t>
            </a:r>
            <a:r>
              <a:rPr lang="en-US" sz="2600" dirty="0"/>
              <a:t> </a:t>
            </a:r>
            <a:r>
              <a:rPr lang="en-US" sz="2600" dirty="0" err="1"/>
              <a:t>hidupnya</a:t>
            </a:r>
            <a:r>
              <a:rPr lang="en-US" sz="2600" dirty="0"/>
              <a:t>. </a:t>
            </a:r>
          </a:p>
          <a:p>
            <a:r>
              <a:rPr lang="en-US" sz="3200" dirty="0" smtClean="0"/>
              <a:t>Orang </a:t>
            </a:r>
            <a:r>
              <a:rPr lang="en-US" sz="3200" dirty="0"/>
              <a:t>yang </a:t>
            </a:r>
            <a:r>
              <a:rPr lang="en-US" sz="3200" dirty="0" err="1"/>
              <a:t>berbeda</a:t>
            </a:r>
            <a:r>
              <a:rPr lang="en-US" sz="3200" dirty="0"/>
              <a:t> </a:t>
            </a:r>
            <a:r>
              <a:rPr lang="en-US" sz="3200" dirty="0" err="1"/>
              <a:t>suku</a:t>
            </a:r>
            <a:r>
              <a:rPr lang="en-US" sz="3200" dirty="0"/>
              <a:t>, agama, </a:t>
            </a:r>
            <a:r>
              <a:rPr lang="en-US" sz="3200" dirty="0" err="1"/>
              <a:t>cara</a:t>
            </a:r>
            <a:r>
              <a:rPr lang="en-US" sz="3200" dirty="0"/>
              <a:t> </a:t>
            </a:r>
            <a:r>
              <a:rPr lang="en-US" sz="3200" dirty="0" err="1"/>
              <a:t>beribadah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kebudayaan</a:t>
            </a:r>
            <a:r>
              <a:rPr lang="en-US" sz="3200" dirty="0"/>
              <a:t> </a:t>
            </a:r>
            <a:r>
              <a:rPr lang="en-US" sz="3200" dirty="0" err="1"/>
              <a:t>dikasihi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sepenuh</a:t>
            </a:r>
            <a:r>
              <a:rPr lang="en-US" sz="3200" dirty="0"/>
              <a:t> </a:t>
            </a:r>
            <a:r>
              <a:rPr lang="en-US" sz="3200" dirty="0" err="1"/>
              <a:t>hati</a:t>
            </a:r>
            <a:r>
              <a:rPr lang="en-US" sz="3200" dirty="0"/>
              <a:t>, </a:t>
            </a:r>
            <a:r>
              <a:rPr lang="en-US" sz="3200" dirty="0" err="1"/>
              <a:t>sepenuh</a:t>
            </a:r>
            <a:r>
              <a:rPr lang="en-US" sz="3200" dirty="0"/>
              <a:t> </a:t>
            </a:r>
            <a:r>
              <a:rPr lang="en-US" sz="3200" dirty="0" err="1"/>
              <a:t>jiwa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akal</a:t>
            </a:r>
            <a:r>
              <a:rPr lang="en-US" sz="3200" dirty="0"/>
              <a:t> </a:t>
            </a:r>
            <a:r>
              <a:rPr lang="en-US" sz="3200" dirty="0" err="1"/>
              <a:t>budi</a:t>
            </a:r>
            <a:r>
              <a:rPr lang="en-US" sz="3200" dirty="0"/>
              <a:t>. </a:t>
            </a:r>
            <a:r>
              <a:rPr lang="en-US" sz="3200" dirty="0" err="1"/>
              <a:t>Itulah</a:t>
            </a:r>
            <a:r>
              <a:rPr lang="en-US" sz="3200" dirty="0"/>
              <a:t> yang </a:t>
            </a:r>
            <a:r>
              <a:rPr lang="en-US" sz="3200" dirty="0" err="1"/>
              <a:t>disebut</a:t>
            </a:r>
            <a:r>
              <a:rPr lang="en-US" sz="3200" dirty="0"/>
              <a:t> </a:t>
            </a:r>
            <a:r>
              <a:rPr lang="en-US" sz="3200" dirty="0" err="1"/>
              <a:t>persaudaraan</a:t>
            </a:r>
            <a:r>
              <a:rPr lang="en-US" sz="3200" dirty="0"/>
              <a:t> </a:t>
            </a:r>
            <a:r>
              <a:rPr lang="en-US" sz="3200" dirty="0" err="1"/>
              <a:t>sejati</a:t>
            </a:r>
            <a:r>
              <a:rPr lang="en-US" sz="3200" dirty="0"/>
              <a:t>.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persaudaraan</a:t>
            </a:r>
            <a:r>
              <a:rPr lang="en-US" sz="3200" dirty="0"/>
              <a:t> </a:t>
            </a:r>
            <a:r>
              <a:rPr lang="en-US" sz="3200" dirty="0" err="1"/>
              <a:t>sejati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sekat</a:t>
            </a:r>
            <a:r>
              <a:rPr lang="en-US" sz="3200" dirty="0"/>
              <a:t> </a:t>
            </a:r>
            <a:r>
              <a:rPr lang="en-US" sz="3200" dirty="0" err="1"/>
              <a:t>berupa</a:t>
            </a:r>
            <a:r>
              <a:rPr lang="en-US" sz="3200" dirty="0"/>
              <a:t> </a:t>
            </a:r>
            <a:r>
              <a:rPr lang="en-US" sz="3200" dirty="0" err="1"/>
              <a:t>perbe</a:t>
            </a:r>
            <a:r>
              <a:rPr lang="en-US" sz="3200" dirty="0"/>
              <a:t> </a:t>
            </a:r>
            <a:r>
              <a:rPr lang="en-US" sz="3200" dirty="0" err="1"/>
              <a:t>daan</a:t>
            </a:r>
            <a:r>
              <a:rPr lang="en-US" sz="3200" dirty="0"/>
              <a:t>  </a:t>
            </a:r>
            <a:r>
              <a:rPr lang="en-US" sz="3200" dirty="0" err="1"/>
              <a:t>suku</a:t>
            </a:r>
            <a:r>
              <a:rPr lang="en-US" sz="3200" dirty="0"/>
              <a:t>,  </a:t>
            </a:r>
            <a:r>
              <a:rPr lang="en-US" sz="3200" dirty="0" err="1"/>
              <a:t>bahasa</a:t>
            </a:r>
            <a:r>
              <a:rPr lang="en-US" sz="3200" dirty="0"/>
              <a:t>,  </a:t>
            </a:r>
            <a:r>
              <a:rPr lang="en-US" sz="3200" dirty="0" err="1"/>
              <a:t>budaya</a:t>
            </a:r>
            <a:r>
              <a:rPr lang="en-US" sz="3200" dirty="0"/>
              <a:t>,  agama,  </a:t>
            </a:r>
            <a:r>
              <a:rPr lang="en-US" sz="3200" dirty="0" err="1"/>
              <a:t>ras</a:t>
            </a:r>
            <a:r>
              <a:rPr lang="en-US" sz="3200" dirty="0"/>
              <a:t>,  </a:t>
            </a:r>
            <a:r>
              <a:rPr lang="en-US" sz="3200" dirty="0" err="1"/>
              <a:t>dsbnya</a:t>
            </a:r>
            <a:r>
              <a:rPr lang="en-US" sz="3200" dirty="0"/>
              <a:t>.  Yang  </a:t>
            </a:r>
            <a:r>
              <a:rPr lang="en-US" sz="3200" dirty="0" err="1"/>
              <a:t>ada</a:t>
            </a:r>
            <a:r>
              <a:rPr lang="en-US" sz="3200" dirty="0"/>
              <a:t>  </a:t>
            </a:r>
            <a:r>
              <a:rPr lang="en-US" sz="3200" dirty="0" err="1"/>
              <a:t>hanyalah</a:t>
            </a:r>
            <a:r>
              <a:rPr lang="en-US" sz="3200" dirty="0"/>
              <a:t>  </a:t>
            </a:r>
            <a:r>
              <a:rPr lang="en-US" sz="3200" dirty="0" err="1"/>
              <a:t>kasih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saudara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sesama</a:t>
            </a:r>
            <a:r>
              <a:rPr lang="en-US" sz="3200" dirty="0"/>
              <a:t>.</a:t>
            </a:r>
            <a:endParaRPr lang="en-ID" sz="3200" dirty="0"/>
          </a:p>
          <a:p>
            <a:endParaRPr lang="en-ID" sz="2900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562074"/>
          </a:xfrm>
        </p:spPr>
        <p:txBody>
          <a:bodyPr>
            <a:noAutofit/>
          </a:bodyPr>
          <a:lstStyle/>
          <a:p>
            <a:r>
              <a:rPr lang="en-US" sz="3000" dirty="0" smtClean="0"/>
              <a:t>Usaha </a:t>
            </a:r>
            <a:r>
              <a:rPr lang="en-US" sz="3000" dirty="0" err="1" smtClean="0"/>
              <a:t>membina</a:t>
            </a:r>
            <a:r>
              <a:rPr lang="en-US" sz="3000" dirty="0" smtClean="0"/>
              <a:t> </a:t>
            </a:r>
            <a:r>
              <a:rPr lang="en-US" sz="3000" dirty="0" err="1" smtClean="0"/>
              <a:t>Kerjasama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Dialog </a:t>
            </a:r>
            <a:r>
              <a:rPr lang="en-US" sz="3000" dirty="0" err="1" smtClean="0"/>
              <a:t>Antar</a:t>
            </a:r>
            <a:r>
              <a:rPr lang="en-US" sz="3000" dirty="0" smtClean="0"/>
              <a:t> </a:t>
            </a:r>
            <a:r>
              <a:rPr lang="en-US" sz="3000" dirty="0" err="1" smtClean="0"/>
              <a:t>Umat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i="1" dirty="0"/>
              <a:t>b.   Usaha-</a:t>
            </a:r>
            <a:r>
              <a:rPr lang="en-US" b="1" i="1" dirty="0" err="1"/>
              <a:t>usaha</a:t>
            </a:r>
            <a:r>
              <a:rPr lang="en-US" b="1" i="1" dirty="0"/>
              <a:t> </a:t>
            </a:r>
            <a:r>
              <a:rPr lang="en-US" b="1" i="1" dirty="0" err="1"/>
              <a:t>membina</a:t>
            </a:r>
            <a:r>
              <a:rPr lang="en-US" b="1" i="1" dirty="0"/>
              <a:t> </a:t>
            </a:r>
            <a:r>
              <a:rPr lang="en-US" b="1" i="1" dirty="0" err="1"/>
              <a:t>Kerja</a:t>
            </a:r>
            <a:r>
              <a:rPr lang="en-US" b="1" i="1" dirty="0"/>
              <a:t> </a:t>
            </a:r>
            <a:r>
              <a:rPr lang="en-US" b="1" i="1" dirty="0" err="1"/>
              <a:t>Sama</a:t>
            </a:r>
            <a:r>
              <a:rPr lang="en-US" b="1" i="1" dirty="0"/>
              <a:t> </a:t>
            </a:r>
            <a:r>
              <a:rPr lang="en-US" b="1" i="1" dirty="0" err="1"/>
              <a:t>dan</a:t>
            </a:r>
            <a:r>
              <a:rPr lang="en-US" b="1" i="1" dirty="0"/>
              <a:t> Dialog </a:t>
            </a:r>
            <a:r>
              <a:rPr lang="en-US" b="1" i="1" dirty="0" err="1"/>
              <a:t>Antar</a:t>
            </a:r>
            <a:r>
              <a:rPr lang="en-US" b="1" i="1" dirty="0"/>
              <a:t> </a:t>
            </a:r>
            <a:r>
              <a:rPr lang="en-US" b="1" i="1" dirty="0" err="1"/>
              <a:t>Umat</a:t>
            </a:r>
            <a:r>
              <a:rPr lang="en-US" b="1" i="1" dirty="0"/>
              <a:t> </a:t>
            </a:r>
            <a:r>
              <a:rPr lang="en-US" b="1" i="1" dirty="0" err="1"/>
              <a:t>Beragama</a:t>
            </a:r>
            <a:endParaRPr lang="en-ID" dirty="0"/>
          </a:p>
          <a:p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pluralisme</a:t>
            </a:r>
            <a:r>
              <a:rPr lang="en-US" dirty="0"/>
              <a:t> agama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dialog </a:t>
            </a:r>
            <a:r>
              <a:rPr lang="en-US" dirty="0" err="1"/>
              <a:t>antar</a:t>
            </a:r>
            <a:r>
              <a:rPr lang="en-US" dirty="0"/>
              <a:t> agama.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menanamkan</a:t>
            </a:r>
            <a:r>
              <a:rPr lang="en-US" dirty="0" smtClean="0"/>
              <a:t> </a:t>
            </a:r>
            <a:r>
              <a:rPr lang="en-US" dirty="0" err="1"/>
              <a:t>semangat</a:t>
            </a:r>
            <a:r>
              <a:rPr lang="en-US" dirty="0"/>
              <a:t> dialog </a:t>
            </a:r>
            <a:r>
              <a:rPr lang="en-US" dirty="0" err="1"/>
              <a:t>antar</a:t>
            </a:r>
            <a:r>
              <a:rPr lang="en-US" dirty="0"/>
              <a:t>  </a:t>
            </a:r>
            <a:r>
              <a:rPr lang="en-US" dirty="0" err="1"/>
              <a:t>umat</a:t>
            </a:r>
            <a:r>
              <a:rPr lang="en-US" dirty="0"/>
              <a:t>  </a:t>
            </a:r>
            <a:r>
              <a:rPr lang="en-US" dirty="0" err="1"/>
              <a:t>beragama</a:t>
            </a:r>
            <a:r>
              <a:rPr lang="en-US" dirty="0"/>
              <a:t>  </a:t>
            </a:r>
            <a:r>
              <a:rPr lang="en-US" dirty="0" err="1"/>
              <a:t>adalah</a:t>
            </a:r>
            <a:r>
              <a:rPr lang="en-US" dirty="0"/>
              <a:t>  </a:t>
            </a:r>
            <a:r>
              <a:rPr lang="en-US" dirty="0" err="1"/>
              <a:t>adanya</a:t>
            </a:r>
            <a:r>
              <a:rPr lang="en-US" dirty="0"/>
              <a:t>  </a:t>
            </a:r>
            <a:r>
              <a:rPr lang="en-US" dirty="0" err="1"/>
              <a:t>keterbukaan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pihak-pihak</a:t>
            </a:r>
            <a:r>
              <a:rPr lang="en-US" dirty="0"/>
              <a:t>  yang  </a:t>
            </a:r>
            <a:r>
              <a:rPr lang="en-US" dirty="0" err="1"/>
              <a:t>berdialog</a:t>
            </a:r>
            <a:r>
              <a:rPr lang="en-US" dirty="0"/>
              <a:t>. Dialog </a:t>
            </a:r>
            <a:r>
              <a:rPr lang="en-US" dirty="0" err="1"/>
              <a:t>sejati</a:t>
            </a:r>
            <a:r>
              <a:rPr lang="en-US" dirty="0"/>
              <a:t> </a:t>
            </a:r>
            <a:r>
              <a:rPr lang="en-US" dirty="0" err="1"/>
              <a:t>memprasyaratkan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agama lain,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pembacaan</a:t>
            </a:r>
            <a:r>
              <a:rPr lang="en-US" dirty="0"/>
              <a:t> </a:t>
            </a:r>
            <a:r>
              <a:rPr lang="en-US" dirty="0" err="1"/>
              <a:t>Kitab</a:t>
            </a:r>
            <a:r>
              <a:rPr lang="en-US" dirty="0"/>
              <a:t> </a:t>
            </a:r>
            <a:r>
              <a:rPr lang="en-US" dirty="0" err="1"/>
              <a:t>Suci</a:t>
            </a:r>
            <a:r>
              <a:rPr lang="en-US" dirty="0"/>
              <a:t> agama lain. Dialog </a:t>
            </a:r>
            <a:r>
              <a:rPr lang="en-US" dirty="0" err="1"/>
              <a:t>sejati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kerukunan</a:t>
            </a:r>
            <a:r>
              <a:rPr lang="en-US" dirty="0"/>
              <a:t>. </a:t>
            </a:r>
            <a:r>
              <a:rPr lang="en-US" dirty="0" err="1"/>
              <a:t>Gereja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prinsipnya</a:t>
            </a:r>
            <a:r>
              <a:rPr lang="en-US" dirty="0"/>
              <a:t>  </a:t>
            </a:r>
            <a:r>
              <a:rPr lang="en-US" dirty="0" err="1" smtClean="0"/>
              <a:t>menempatkan</a:t>
            </a:r>
            <a:r>
              <a:rPr lang="en-US" dirty="0" smtClean="0"/>
              <a:t>  </a:t>
            </a:r>
            <a:r>
              <a:rPr lang="en-US" dirty="0" err="1" smtClean="0"/>
              <a:t>keberadaan</a:t>
            </a:r>
            <a:r>
              <a:rPr lang="en-US" dirty="0" smtClean="0"/>
              <a:t>  </a:t>
            </a:r>
            <a:r>
              <a:rPr lang="en-US" dirty="0" err="1" smtClean="0"/>
              <a:t>umat</a:t>
            </a:r>
            <a:r>
              <a:rPr lang="en-US" dirty="0" smtClean="0"/>
              <a:t>    </a:t>
            </a:r>
            <a:r>
              <a:rPr lang="en-US" dirty="0" err="1"/>
              <a:t>Kristiani</a:t>
            </a:r>
            <a:r>
              <a:rPr lang="en-US" dirty="0"/>
              <a:t>  </a:t>
            </a:r>
            <a:r>
              <a:rPr lang="en-US" dirty="0" smtClean="0"/>
              <a:t>di  </a:t>
            </a:r>
            <a:r>
              <a:rPr lang="en-US" dirty="0" err="1" smtClean="0"/>
              <a:t>tengah</a:t>
            </a:r>
            <a:r>
              <a:rPr lang="en-US" dirty="0" smtClean="0"/>
              <a:t>  </a:t>
            </a:r>
            <a:r>
              <a:rPr lang="en-US" dirty="0" err="1" smtClean="0"/>
              <a:t>dunia</a:t>
            </a:r>
            <a:r>
              <a:rPr lang="en-US" dirty="0" smtClean="0"/>
              <a:t>  yang </a:t>
            </a:r>
            <a:r>
              <a:rPr lang="en-US" dirty="0" err="1"/>
              <a:t>masyarakatnya</a:t>
            </a:r>
            <a:r>
              <a:rPr lang="en-US" dirty="0"/>
              <a:t> </a:t>
            </a:r>
            <a:r>
              <a:rPr lang="en-US" dirty="0" err="1"/>
              <a:t>beraneka</a:t>
            </a:r>
            <a:r>
              <a:rPr lang="en-US" dirty="0"/>
              <a:t>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, </a:t>
            </a:r>
            <a:r>
              <a:rPr lang="en-US" dirty="0" err="1"/>
              <a:t>bahasa</a:t>
            </a:r>
            <a:r>
              <a:rPr lang="en-US" dirty="0"/>
              <a:t>, </a:t>
            </a:r>
            <a:r>
              <a:rPr lang="en-US" dirty="0" err="1"/>
              <a:t>budaya</a:t>
            </a:r>
            <a:r>
              <a:rPr lang="en-US" dirty="0"/>
              <a:t>, </a:t>
            </a:r>
            <a:r>
              <a:rPr lang="en-US" dirty="0" err="1"/>
              <a:t>adat-istidat</a:t>
            </a:r>
            <a:r>
              <a:rPr lang="en-US" dirty="0"/>
              <a:t>,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agama,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dialog. </a:t>
            </a:r>
            <a:endParaRPr lang="en-US" dirty="0" smtClean="0"/>
          </a:p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/>
              <a:t>Konsili</a:t>
            </a:r>
            <a:r>
              <a:rPr lang="en-US" dirty="0"/>
              <a:t> </a:t>
            </a:r>
            <a:r>
              <a:rPr lang="en-US" dirty="0" err="1"/>
              <a:t>Vatikan</a:t>
            </a:r>
            <a:r>
              <a:rPr lang="en-US" dirty="0"/>
              <a:t> II yang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dialog </a:t>
            </a:r>
            <a:r>
              <a:rPr lang="en-US" dirty="0" err="1"/>
              <a:t>antara</a:t>
            </a:r>
            <a:r>
              <a:rPr lang="en-US" dirty="0"/>
              <a:t> agama </a:t>
            </a:r>
            <a:r>
              <a:rPr lang="en-US" dirty="0" err="1"/>
              <a:t>antara</a:t>
            </a:r>
            <a:r>
              <a:rPr lang="en-US" dirty="0"/>
              <a:t> lain: LG, GS, NA, AG,  UR.  Hal  </a:t>
            </a:r>
            <a:r>
              <a:rPr lang="en-US" dirty="0" err="1"/>
              <a:t>ini</a:t>
            </a:r>
            <a:r>
              <a:rPr lang="en-US" dirty="0"/>
              <a:t>  </a:t>
            </a:r>
            <a:r>
              <a:rPr lang="en-US" dirty="0" err="1"/>
              <a:t>mau</a:t>
            </a:r>
            <a:r>
              <a:rPr lang="en-US" dirty="0"/>
              <a:t>  </a:t>
            </a:r>
            <a:r>
              <a:rPr lang="en-US" dirty="0" err="1"/>
              <a:t>menunjukkan</a:t>
            </a:r>
            <a:r>
              <a:rPr lang="en-US" dirty="0"/>
              <a:t>  </a:t>
            </a:r>
            <a:r>
              <a:rPr lang="en-US" dirty="0" err="1"/>
              <a:t>bahwa</a:t>
            </a:r>
            <a:r>
              <a:rPr lang="en-US" dirty="0"/>
              <a:t>  dialog  </a:t>
            </a:r>
            <a:r>
              <a:rPr lang="en-US" dirty="0" err="1"/>
              <a:t>mendapat</a:t>
            </a:r>
            <a:r>
              <a:rPr lang="en-US" dirty="0"/>
              <a:t>  </a:t>
            </a:r>
            <a:r>
              <a:rPr lang="en-US" dirty="0" err="1" smtClean="0"/>
              <a:t>perhatian</a:t>
            </a:r>
            <a:r>
              <a:rPr lang="en-US" dirty="0" smtClean="0"/>
              <a:t>  </a:t>
            </a:r>
            <a:r>
              <a:rPr lang="en-US" dirty="0" err="1" smtClean="0"/>
              <a:t>penting</a:t>
            </a:r>
            <a:r>
              <a:rPr lang="en-US" dirty="0" smtClean="0"/>
              <a:t> 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Gereja</a:t>
            </a:r>
            <a:r>
              <a:rPr lang="en-US" dirty="0"/>
              <a:t>.  Kata  dialog  </a:t>
            </a:r>
            <a:r>
              <a:rPr lang="en-US" dirty="0" err="1"/>
              <a:t>berasal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bahasa</a:t>
            </a:r>
            <a:r>
              <a:rPr lang="en-US" dirty="0"/>
              <a:t>  </a:t>
            </a:r>
            <a:r>
              <a:rPr lang="en-US" dirty="0" err="1"/>
              <a:t>Yunani</a:t>
            </a:r>
            <a:r>
              <a:rPr lang="en-US" dirty="0"/>
              <a:t>:  </a:t>
            </a:r>
            <a:r>
              <a:rPr lang="en-US" i="1" dirty="0"/>
              <a:t>‘</a:t>
            </a:r>
            <a:r>
              <a:rPr lang="en-US" i="1" dirty="0" err="1"/>
              <a:t>dia</a:t>
            </a:r>
            <a:r>
              <a:rPr lang="en-US" i="1" dirty="0"/>
              <a:t>-logos’  </a:t>
            </a:r>
            <a:r>
              <a:rPr lang="en-US" dirty="0"/>
              <a:t>yang  </a:t>
            </a:r>
            <a:r>
              <a:rPr lang="en-US" dirty="0" err="1"/>
              <a:t>berarti</a:t>
            </a:r>
            <a:r>
              <a:rPr lang="en-US" dirty="0"/>
              <a:t>  </a:t>
            </a:r>
            <a:r>
              <a:rPr lang="en-US" dirty="0" err="1"/>
              <a:t>berbicara</a:t>
            </a:r>
            <a:r>
              <a:rPr lang="en-US" dirty="0"/>
              <a:t>, </a:t>
            </a:r>
            <a:r>
              <a:rPr lang="en-US" dirty="0" err="1"/>
              <a:t>berfirmn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dialog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 smtClean="0"/>
              <a:t>memb</a:t>
            </a:r>
            <a:r>
              <a:rPr lang="en-US" dirty="0" smtClean="0"/>
              <a:t> 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(</a:t>
            </a:r>
            <a:r>
              <a:rPr lang="en-US" dirty="0" err="1"/>
              <a:t>informasi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mendengarkan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saling</a:t>
            </a:r>
            <a:r>
              <a:rPr lang="en-US" dirty="0"/>
              <a:t>  </a:t>
            </a:r>
            <a:r>
              <a:rPr lang="en-US" dirty="0" err="1"/>
              <a:t>memahami</a:t>
            </a:r>
            <a:r>
              <a:rPr lang="en-US" dirty="0"/>
              <a:t>  </a:t>
            </a:r>
            <a:r>
              <a:rPr lang="en-US" dirty="0" smtClean="0"/>
              <a:t>(</a:t>
            </a:r>
            <a:r>
              <a:rPr lang="en-US" dirty="0" err="1" smtClean="0"/>
              <a:t>mengerti</a:t>
            </a:r>
            <a:r>
              <a:rPr lang="en-US" dirty="0"/>
              <a:t>)  </a:t>
            </a:r>
            <a:r>
              <a:rPr lang="en-US" dirty="0" err="1"/>
              <a:t>secara</a:t>
            </a:r>
            <a:r>
              <a:rPr lang="en-US" dirty="0"/>
              <a:t>  </a:t>
            </a:r>
            <a:r>
              <a:rPr lang="en-US" dirty="0" err="1"/>
              <a:t>bergantian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err="1" smtClean="0"/>
              <a:t>Disini</a:t>
            </a:r>
            <a:r>
              <a:rPr lang="en-US" dirty="0"/>
              <a:t>, 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persaudaraan</a:t>
            </a:r>
            <a:r>
              <a:rPr lang="en-US" dirty="0"/>
              <a:t> </a:t>
            </a:r>
            <a:r>
              <a:rPr lang="en-US" dirty="0" err="1"/>
              <a:t>sejati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pemeluk</a:t>
            </a:r>
            <a:r>
              <a:rPr lang="en-US" dirty="0"/>
              <a:t> agama. Usaha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mengadakan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dialog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r>
              <a:rPr lang="en-ID" dirty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  </a:t>
            </a:r>
            <a:r>
              <a:rPr lang="en-US" dirty="0" err="1"/>
              <a:t>bentuk</a:t>
            </a:r>
            <a:r>
              <a:rPr lang="en-US" dirty="0"/>
              <a:t>  dialog   yang  </a:t>
            </a:r>
            <a:r>
              <a:rPr lang="en-US" dirty="0" err="1"/>
              <a:t>bisa</a:t>
            </a:r>
            <a:r>
              <a:rPr lang="en-US" dirty="0"/>
              <a:t>   </a:t>
            </a:r>
            <a:r>
              <a:rPr lang="en-US" dirty="0" err="1"/>
              <a:t>diusahakan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dikembangkan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saudara-saudari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Islam, Hindu, </a:t>
            </a:r>
            <a:r>
              <a:rPr lang="en-US" dirty="0" err="1"/>
              <a:t>Budha</a:t>
            </a:r>
            <a:r>
              <a:rPr lang="en-US" dirty="0"/>
              <a:t>, </a:t>
            </a:r>
            <a:r>
              <a:rPr lang="en-US" dirty="0" err="1"/>
              <a:t>Konghucu</a:t>
            </a:r>
            <a:r>
              <a:rPr lang="en-US" dirty="0"/>
              <a:t>,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Kepe</a:t>
            </a:r>
            <a:r>
              <a:rPr lang="en-US" dirty="0"/>
              <a:t> </a:t>
            </a:r>
            <a:r>
              <a:rPr lang="en-US" dirty="0" err="1"/>
              <a:t>rcayaan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Agama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811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562074"/>
          </a:xfrm>
        </p:spPr>
        <p:txBody>
          <a:bodyPr>
            <a:noAutofit/>
          </a:bodyPr>
          <a:lstStyle/>
          <a:p>
            <a:r>
              <a:rPr lang="en-US" sz="3000" dirty="0"/>
              <a:t>Usaha </a:t>
            </a:r>
            <a:r>
              <a:rPr lang="en-US" sz="3000" dirty="0" err="1"/>
              <a:t>membina</a:t>
            </a:r>
            <a:r>
              <a:rPr lang="en-US" sz="3000" dirty="0"/>
              <a:t> </a:t>
            </a:r>
            <a:r>
              <a:rPr lang="en-US" sz="3000" dirty="0" err="1"/>
              <a:t>Kerjasama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Dialog </a:t>
            </a:r>
            <a:r>
              <a:rPr lang="en-US" sz="3000" dirty="0" err="1"/>
              <a:t>Antar</a:t>
            </a:r>
            <a:r>
              <a:rPr lang="en-US" sz="3000" dirty="0"/>
              <a:t> </a:t>
            </a:r>
            <a:r>
              <a:rPr lang="en-US" sz="3000" dirty="0" err="1"/>
              <a:t>Umat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1)   </a:t>
            </a:r>
            <a:r>
              <a:rPr lang="en-US" sz="4500" dirty="0"/>
              <a:t>Dialog </a:t>
            </a:r>
            <a:r>
              <a:rPr lang="en-US" sz="4500" dirty="0" err="1"/>
              <a:t>kehidupan</a:t>
            </a:r>
            <a:endParaRPr lang="en-ID" sz="4500" dirty="0"/>
          </a:p>
          <a:p>
            <a:r>
              <a:rPr lang="en-US" sz="4500" dirty="0"/>
              <a:t>Dialog </a:t>
            </a:r>
            <a:r>
              <a:rPr lang="en-US" sz="4500" dirty="0" err="1"/>
              <a:t>kehidupan</a:t>
            </a:r>
            <a:r>
              <a:rPr lang="en-US" sz="4500" dirty="0"/>
              <a:t> </a:t>
            </a:r>
            <a:r>
              <a:rPr lang="en-US" sz="4500" dirty="0" err="1"/>
              <a:t>ini</a:t>
            </a:r>
            <a:r>
              <a:rPr lang="en-US" sz="4500" dirty="0"/>
              <a:t> </a:t>
            </a:r>
            <a:r>
              <a:rPr lang="en-US" sz="4500" dirty="0" err="1"/>
              <a:t>dalap</a:t>
            </a:r>
            <a:r>
              <a:rPr lang="en-US" sz="4500" dirty="0"/>
              <a:t> </a:t>
            </a:r>
            <a:r>
              <a:rPr lang="en-US" sz="4500" dirty="0" err="1"/>
              <a:t>dilaksanakan</a:t>
            </a:r>
            <a:r>
              <a:rPr lang="en-US" sz="4500" dirty="0"/>
              <a:t> </a:t>
            </a:r>
            <a:r>
              <a:rPr lang="en-US" sz="4500" dirty="0" err="1"/>
              <a:t>dalam</a:t>
            </a:r>
            <a:r>
              <a:rPr lang="en-US" sz="4500" dirty="0"/>
              <a:t> </a:t>
            </a:r>
            <a:r>
              <a:rPr lang="en-US" sz="4500" dirty="0" err="1"/>
              <a:t>kehidupan</a:t>
            </a:r>
            <a:r>
              <a:rPr lang="en-US" sz="4500" dirty="0"/>
              <a:t> </a:t>
            </a:r>
            <a:r>
              <a:rPr lang="en-US" sz="4500" dirty="0" err="1"/>
              <a:t>sehari</a:t>
            </a:r>
            <a:r>
              <a:rPr lang="en-US" sz="4500" dirty="0"/>
              <a:t> -</a:t>
            </a:r>
            <a:r>
              <a:rPr lang="en-US" sz="4500" dirty="0" err="1"/>
              <a:t>hari</a:t>
            </a:r>
            <a:r>
              <a:rPr lang="en-US" sz="4500" dirty="0"/>
              <a:t>, </a:t>
            </a:r>
            <a:r>
              <a:rPr lang="en-US" sz="4500" dirty="0" err="1"/>
              <a:t>dima</a:t>
            </a:r>
            <a:r>
              <a:rPr lang="en-US" sz="4500" dirty="0"/>
              <a:t> </a:t>
            </a:r>
            <a:r>
              <a:rPr lang="en-US" sz="4500" dirty="0" err="1"/>
              <a:t>na</a:t>
            </a:r>
            <a:r>
              <a:rPr lang="en-US" sz="4500" dirty="0"/>
              <a:t> </a:t>
            </a:r>
            <a:r>
              <a:rPr lang="en-US" sz="4500" dirty="0" err="1"/>
              <a:t>kita</a:t>
            </a:r>
            <a:r>
              <a:rPr lang="en-US" sz="4500" dirty="0"/>
              <a:t> </a:t>
            </a:r>
            <a:r>
              <a:rPr lang="en-US" sz="4500" dirty="0" err="1"/>
              <a:t>sering</a:t>
            </a:r>
            <a:r>
              <a:rPr lang="en-US" sz="4500" dirty="0"/>
              <a:t>  </a:t>
            </a:r>
            <a:r>
              <a:rPr lang="en-US" sz="4500" dirty="0" err="1"/>
              <a:t>hidup</a:t>
            </a:r>
            <a:r>
              <a:rPr lang="en-US" sz="4500" dirty="0"/>
              <a:t>  </a:t>
            </a:r>
            <a:r>
              <a:rPr lang="en-US" sz="4500" dirty="0" err="1"/>
              <a:t>berdampingan</a:t>
            </a:r>
            <a:r>
              <a:rPr lang="en-US" sz="4500" dirty="0"/>
              <a:t>  </a:t>
            </a:r>
            <a:r>
              <a:rPr lang="en-US" sz="4500" dirty="0" err="1"/>
              <a:t>dengan</a:t>
            </a:r>
            <a:r>
              <a:rPr lang="en-US" sz="4500" dirty="0"/>
              <a:t>  </a:t>
            </a:r>
            <a:r>
              <a:rPr lang="en-US" sz="4500" dirty="0" err="1"/>
              <a:t>sesama</a:t>
            </a:r>
            <a:r>
              <a:rPr lang="en-US" sz="4500" dirty="0"/>
              <a:t>  yang  </a:t>
            </a:r>
            <a:r>
              <a:rPr lang="en-US" sz="4500" dirty="0" err="1"/>
              <a:t>beragama</a:t>
            </a:r>
            <a:r>
              <a:rPr lang="en-US" sz="4500" dirty="0"/>
              <a:t>  lain.  </a:t>
            </a:r>
            <a:r>
              <a:rPr lang="en-US" sz="4500" dirty="0" err="1"/>
              <a:t>Dalam</a:t>
            </a:r>
            <a:r>
              <a:rPr lang="en-US" sz="4500" dirty="0"/>
              <a:t>  </a:t>
            </a:r>
            <a:r>
              <a:rPr lang="en-US" sz="4500" dirty="0" err="1"/>
              <a:t>hidup</a:t>
            </a:r>
            <a:r>
              <a:rPr lang="en-US" sz="4500" dirty="0"/>
              <a:t> </a:t>
            </a:r>
            <a:r>
              <a:rPr lang="en-US" sz="4500" dirty="0" err="1"/>
              <a:t>bersama</a:t>
            </a:r>
            <a:r>
              <a:rPr lang="en-US" sz="4500" dirty="0"/>
              <a:t>  </a:t>
            </a:r>
            <a:r>
              <a:rPr lang="en-US" sz="4500" dirty="0" err="1"/>
              <a:t>kita</a:t>
            </a:r>
            <a:r>
              <a:rPr lang="en-US" sz="4500" dirty="0"/>
              <a:t>  </a:t>
            </a:r>
            <a:r>
              <a:rPr lang="en-US" sz="4500" dirty="0" err="1"/>
              <a:t>selalu</a:t>
            </a:r>
            <a:r>
              <a:rPr lang="en-US" sz="4500" dirty="0"/>
              <a:t>  </a:t>
            </a:r>
            <a:r>
              <a:rPr lang="en-US" sz="4500" dirty="0" err="1"/>
              <a:t>saling</a:t>
            </a:r>
            <a:r>
              <a:rPr lang="en-US" sz="4500" dirty="0"/>
              <a:t>  </a:t>
            </a:r>
            <a:r>
              <a:rPr lang="en-US" sz="4500" dirty="0" err="1"/>
              <a:t>bertegur</a:t>
            </a:r>
            <a:r>
              <a:rPr lang="en-US" sz="4500" dirty="0"/>
              <a:t>  s </a:t>
            </a:r>
            <a:r>
              <a:rPr lang="en-US" sz="4500" dirty="0" err="1"/>
              <a:t>apa</a:t>
            </a:r>
            <a:r>
              <a:rPr lang="en-US" sz="4500" dirty="0"/>
              <a:t>,  </a:t>
            </a:r>
            <a:r>
              <a:rPr lang="en-US" sz="4500" dirty="0" err="1"/>
              <a:t>bergaul</a:t>
            </a:r>
            <a:r>
              <a:rPr lang="en-US" sz="4500" dirty="0"/>
              <a:t>, </a:t>
            </a:r>
            <a:r>
              <a:rPr lang="en-US" sz="4500" dirty="0" err="1"/>
              <a:t>saling</a:t>
            </a:r>
            <a:r>
              <a:rPr lang="en-US" sz="4500" dirty="0"/>
              <a:t>  </a:t>
            </a:r>
            <a:r>
              <a:rPr lang="en-US" sz="4500" dirty="0" err="1"/>
              <a:t>mendukung</a:t>
            </a:r>
            <a:r>
              <a:rPr lang="en-US" sz="4500" dirty="0"/>
              <a:t>  </a:t>
            </a:r>
            <a:r>
              <a:rPr lang="en-US" sz="4500" dirty="0" err="1"/>
              <a:t>dan</a:t>
            </a:r>
            <a:r>
              <a:rPr lang="en-US" sz="4500" dirty="0"/>
              <a:t>  </a:t>
            </a:r>
            <a:r>
              <a:rPr lang="en-US" sz="4500" dirty="0" err="1"/>
              <a:t>saling</a:t>
            </a:r>
            <a:r>
              <a:rPr lang="en-US" sz="4500" dirty="0"/>
              <a:t> me </a:t>
            </a:r>
            <a:r>
              <a:rPr lang="en-US" sz="4500" dirty="0" err="1"/>
              <a:t>mbantu</a:t>
            </a:r>
            <a:r>
              <a:rPr lang="en-US" sz="4500" dirty="0"/>
              <a:t> </a:t>
            </a:r>
            <a:r>
              <a:rPr lang="en-US" sz="4500" dirty="0" err="1"/>
              <a:t>satu</a:t>
            </a:r>
            <a:r>
              <a:rPr lang="en-US" sz="4500" dirty="0"/>
              <a:t> </a:t>
            </a:r>
            <a:r>
              <a:rPr lang="en-US" sz="4500" dirty="0" err="1"/>
              <a:t>sama</a:t>
            </a:r>
            <a:r>
              <a:rPr lang="en-US" sz="4500" dirty="0"/>
              <a:t> lain. Hal </a:t>
            </a:r>
            <a:r>
              <a:rPr lang="en-US" sz="4500" dirty="0" err="1"/>
              <a:t>ini</a:t>
            </a:r>
            <a:r>
              <a:rPr lang="en-US" sz="4500" dirty="0"/>
              <a:t> </a:t>
            </a:r>
            <a:r>
              <a:rPr lang="en-US" sz="4500" dirty="0" err="1"/>
              <a:t>dilakukan</a:t>
            </a:r>
            <a:r>
              <a:rPr lang="en-US" sz="4500" dirty="0"/>
              <a:t> </a:t>
            </a:r>
            <a:r>
              <a:rPr lang="en-US" sz="4500" dirty="0" err="1"/>
              <a:t>tentu</a:t>
            </a:r>
            <a:r>
              <a:rPr lang="en-US" sz="4500" dirty="0"/>
              <a:t> </a:t>
            </a:r>
            <a:r>
              <a:rPr lang="en-US" sz="4500" dirty="0" err="1"/>
              <a:t>saja</a:t>
            </a:r>
            <a:r>
              <a:rPr lang="en-US" sz="4500" dirty="0"/>
              <a:t> </a:t>
            </a:r>
            <a:r>
              <a:rPr lang="en-US" sz="4500" dirty="0" err="1"/>
              <a:t>bukan</a:t>
            </a:r>
            <a:r>
              <a:rPr lang="en-US" sz="4500" dirty="0"/>
              <a:t> </a:t>
            </a:r>
            <a:r>
              <a:rPr lang="en-US" sz="4500" dirty="0" err="1"/>
              <a:t>hanya</a:t>
            </a:r>
            <a:r>
              <a:rPr lang="en-US" sz="4500" dirty="0"/>
              <a:t> </a:t>
            </a:r>
            <a:r>
              <a:rPr lang="en-US" sz="4500" dirty="0" err="1"/>
              <a:t>karena</a:t>
            </a:r>
            <a:r>
              <a:rPr lang="en-US" sz="4500" dirty="0"/>
              <a:t> </a:t>
            </a:r>
            <a:r>
              <a:rPr lang="en-US" sz="4500" dirty="0" err="1"/>
              <a:t>tuntutan</a:t>
            </a:r>
            <a:r>
              <a:rPr lang="en-US" sz="4500" dirty="0"/>
              <a:t> </a:t>
            </a:r>
            <a:r>
              <a:rPr lang="en-US" sz="4500" dirty="0" err="1"/>
              <a:t>etika</a:t>
            </a:r>
            <a:r>
              <a:rPr lang="en-US" sz="4500" dirty="0"/>
              <a:t>  </a:t>
            </a:r>
            <a:r>
              <a:rPr lang="en-US" sz="4500" dirty="0" err="1"/>
              <a:t>hidup</a:t>
            </a:r>
            <a:r>
              <a:rPr lang="en-US" sz="4500" dirty="0"/>
              <a:t> </a:t>
            </a:r>
            <a:r>
              <a:rPr lang="en-US" sz="4500" dirty="0" err="1"/>
              <a:t>bersama</a:t>
            </a:r>
            <a:r>
              <a:rPr lang="en-US" sz="4500" dirty="0"/>
              <a:t>, </a:t>
            </a:r>
            <a:r>
              <a:rPr lang="en-US" sz="4500" dirty="0" err="1"/>
              <a:t>pergaulan</a:t>
            </a:r>
            <a:r>
              <a:rPr lang="en-US" sz="4500" dirty="0"/>
              <a:t> </a:t>
            </a:r>
            <a:r>
              <a:rPr lang="en-US" sz="4500" dirty="0" err="1"/>
              <a:t>dan</a:t>
            </a:r>
            <a:r>
              <a:rPr lang="en-US" sz="4500" dirty="0"/>
              <a:t> </a:t>
            </a:r>
            <a:r>
              <a:rPr lang="en-US" sz="4500" dirty="0" err="1"/>
              <a:t>sopan</a:t>
            </a:r>
            <a:r>
              <a:rPr lang="en-US" sz="4500" dirty="0"/>
              <a:t> </a:t>
            </a:r>
            <a:r>
              <a:rPr lang="en-US" sz="4500" dirty="0" err="1"/>
              <a:t>santun</a:t>
            </a:r>
            <a:r>
              <a:rPr lang="en-US" sz="4500" dirty="0"/>
              <a:t>, </a:t>
            </a:r>
            <a:r>
              <a:rPr lang="en-US" sz="4500" dirty="0" err="1"/>
              <a:t>melainkan</a:t>
            </a:r>
            <a:r>
              <a:rPr lang="en-US" sz="4500" dirty="0"/>
              <a:t> </a:t>
            </a:r>
            <a:r>
              <a:rPr lang="en-US" sz="4500" dirty="0" err="1"/>
              <a:t>juga</a:t>
            </a:r>
            <a:r>
              <a:rPr lang="en-US" sz="4500" dirty="0"/>
              <a:t> </a:t>
            </a:r>
            <a:r>
              <a:rPr lang="en-US" sz="4500" dirty="0" err="1"/>
              <a:t>tuntutan</a:t>
            </a:r>
            <a:r>
              <a:rPr lang="en-US" sz="4500" dirty="0"/>
              <a:t> </a:t>
            </a:r>
            <a:r>
              <a:rPr lang="en-US" sz="4500" dirty="0" err="1"/>
              <a:t>iman</a:t>
            </a:r>
            <a:r>
              <a:rPr lang="en-US" sz="4500" dirty="0"/>
              <a:t> </a:t>
            </a:r>
            <a:r>
              <a:rPr lang="en-US" sz="4500" dirty="0" err="1"/>
              <a:t>kita</a:t>
            </a:r>
            <a:r>
              <a:rPr lang="en-US" sz="4500" dirty="0"/>
              <a:t>. </a:t>
            </a:r>
            <a:r>
              <a:rPr lang="en-US" sz="4500" dirty="0" err="1"/>
              <a:t>Melalui</a:t>
            </a:r>
            <a:r>
              <a:rPr lang="en-US" sz="4500" dirty="0"/>
              <a:t> </a:t>
            </a:r>
            <a:r>
              <a:rPr lang="en-US" sz="4500" dirty="0" err="1"/>
              <a:t>hal-hal</a:t>
            </a:r>
            <a:r>
              <a:rPr lang="en-US" sz="4500" dirty="0"/>
              <a:t> </a:t>
            </a:r>
            <a:r>
              <a:rPr lang="en-US" sz="4500" dirty="0" err="1"/>
              <a:t>sederhana</a:t>
            </a:r>
            <a:r>
              <a:rPr lang="en-US" sz="4500" dirty="0"/>
              <a:t> </a:t>
            </a:r>
            <a:r>
              <a:rPr lang="en-US" sz="4500" dirty="0" err="1"/>
              <a:t>semacam</a:t>
            </a:r>
            <a:r>
              <a:rPr lang="en-US" sz="4500" dirty="0"/>
              <a:t> </a:t>
            </a:r>
            <a:r>
              <a:rPr lang="en-US" sz="4500" dirty="0" err="1"/>
              <a:t>itulah</a:t>
            </a:r>
            <a:r>
              <a:rPr lang="en-US" sz="4500" dirty="0"/>
              <a:t> </a:t>
            </a:r>
            <a:r>
              <a:rPr lang="en-US" sz="4500" dirty="0" err="1"/>
              <a:t>kita</a:t>
            </a:r>
            <a:r>
              <a:rPr lang="en-US" sz="4500" dirty="0"/>
              <a:t> </a:t>
            </a:r>
            <a:r>
              <a:rPr lang="en-US" sz="4500" dirty="0" err="1"/>
              <a:t>membangun</a:t>
            </a:r>
            <a:r>
              <a:rPr lang="en-US" sz="4500" dirty="0"/>
              <a:t> dialog </a:t>
            </a:r>
            <a:r>
              <a:rPr lang="en-US" sz="4500" dirty="0" err="1"/>
              <a:t>kehidupan</a:t>
            </a:r>
            <a:r>
              <a:rPr lang="en-US" sz="4500" dirty="0"/>
              <a:t>. </a:t>
            </a:r>
            <a:r>
              <a:rPr lang="en-US" sz="4500" dirty="0" err="1"/>
              <a:t>Selain</a:t>
            </a:r>
            <a:r>
              <a:rPr lang="en-US" sz="4500" dirty="0"/>
              <a:t>  </a:t>
            </a:r>
            <a:r>
              <a:rPr lang="en-US" sz="4500" dirty="0" err="1"/>
              <a:t>itu</a:t>
            </a:r>
            <a:r>
              <a:rPr lang="en-US" sz="4500" dirty="0"/>
              <a:t>  dialog  </a:t>
            </a:r>
            <a:r>
              <a:rPr lang="en-US" sz="4500" dirty="0" err="1"/>
              <a:t>kehidupan</a:t>
            </a:r>
            <a:r>
              <a:rPr lang="en-US" sz="4500" dirty="0"/>
              <a:t>  </a:t>
            </a:r>
            <a:r>
              <a:rPr lang="en-US" sz="4500" dirty="0" err="1"/>
              <a:t>tampak</a:t>
            </a:r>
            <a:r>
              <a:rPr lang="en-US" sz="4500" dirty="0"/>
              <a:t>  </a:t>
            </a:r>
            <a:r>
              <a:rPr lang="en-US" sz="4500" dirty="0" err="1"/>
              <a:t>nyata</a:t>
            </a:r>
            <a:r>
              <a:rPr lang="en-US" sz="4500" dirty="0"/>
              <a:t>  </a:t>
            </a:r>
            <a:r>
              <a:rPr lang="en-US" sz="4500" dirty="0" err="1"/>
              <a:t>antara</a:t>
            </a:r>
            <a:r>
              <a:rPr lang="en-US" sz="4500" dirty="0"/>
              <a:t>  lain:  </a:t>
            </a:r>
            <a:r>
              <a:rPr lang="en-US" sz="4500" dirty="0" err="1"/>
              <a:t>dalam</a:t>
            </a:r>
            <a:r>
              <a:rPr lang="en-US" sz="4500" dirty="0"/>
              <a:t>  </a:t>
            </a:r>
            <a:r>
              <a:rPr lang="en-US" sz="4500" dirty="0" err="1"/>
              <a:t>komunitas</a:t>
            </a:r>
            <a:r>
              <a:rPr lang="en-US" sz="4500" dirty="0"/>
              <a:t>  </a:t>
            </a:r>
            <a:r>
              <a:rPr lang="en-US" sz="4500" dirty="0" err="1"/>
              <a:t>buruh</a:t>
            </a:r>
            <a:r>
              <a:rPr lang="en-US" sz="4500" dirty="0"/>
              <a:t>, </a:t>
            </a:r>
            <a:r>
              <a:rPr lang="en-US" sz="4500" dirty="0" err="1"/>
              <a:t>petani</a:t>
            </a:r>
            <a:r>
              <a:rPr lang="en-US" sz="4500" dirty="0"/>
              <a:t>, </a:t>
            </a:r>
            <a:r>
              <a:rPr lang="en-US" sz="4500" dirty="0" err="1"/>
              <a:t>anak</a:t>
            </a:r>
            <a:r>
              <a:rPr lang="en-US" sz="4500" dirty="0"/>
              <a:t> </a:t>
            </a:r>
            <a:r>
              <a:rPr lang="en-US" sz="4500" dirty="0" err="1"/>
              <a:t>jalanan</a:t>
            </a:r>
            <a:r>
              <a:rPr lang="en-US" sz="4500" dirty="0"/>
              <a:t>, </a:t>
            </a:r>
            <a:r>
              <a:rPr lang="en-US" sz="4500" dirty="0" err="1"/>
              <a:t>nelayan</a:t>
            </a:r>
            <a:r>
              <a:rPr lang="en-US" sz="4500" dirty="0"/>
              <a:t>, </a:t>
            </a:r>
            <a:r>
              <a:rPr lang="en-US" sz="4500" dirty="0" err="1"/>
              <a:t>pemberdayaan</a:t>
            </a:r>
            <a:r>
              <a:rPr lang="en-US" sz="4500" dirty="0"/>
              <a:t> </a:t>
            </a:r>
            <a:r>
              <a:rPr lang="en-US" sz="4500" dirty="0" err="1"/>
              <a:t>pere</a:t>
            </a:r>
            <a:r>
              <a:rPr lang="en-US" sz="4500" dirty="0"/>
              <a:t> </a:t>
            </a:r>
            <a:r>
              <a:rPr lang="en-US" sz="4500" dirty="0" err="1"/>
              <a:t>mpuan</a:t>
            </a:r>
            <a:r>
              <a:rPr lang="en-US" sz="4500" dirty="0"/>
              <a:t>, </a:t>
            </a:r>
            <a:r>
              <a:rPr lang="en-US" sz="4500" dirty="0" err="1"/>
              <a:t>dsbnya</a:t>
            </a:r>
            <a:r>
              <a:rPr lang="en-US" sz="4500" dirty="0" smtClean="0"/>
              <a:t>.</a:t>
            </a:r>
            <a:r>
              <a:rPr lang="en-US" sz="4500" dirty="0"/>
              <a:t> </a:t>
            </a:r>
            <a:endParaRPr lang="en-ID" sz="4500" dirty="0"/>
          </a:p>
          <a:p>
            <a:pPr marL="0" indent="0">
              <a:buNone/>
            </a:pPr>
            <a:r>
              <a:rPr lang="en-US" sz="4500" dirty="0"/>
              <a:t>2)   Dialog </a:t>
            </a:r>
            <a:r>
              <a:rPr lang="en-US" sz="4500" dirty="0" err="1"/>
              <a:t>karya</a:t>
            </a:r>
            <a:endParaRPr lang="en-ID" sz="4500" dirty="0"/>
          </a:p>
          <a:p>
            <a:r>
              <a:rPr lang="en-US" sz="4500" dirty="0" err="1"/>
              <a:t>Dalam</a:t>
            </a:r>
            <a:r>
              <a:rPr lang="en-US" sz="4500" dirty="0"/>
              <a:t> </a:t>
            </a:r>
            <a:r>
              <a:rPr lang="en-US" sz="4500" dirty="0" err="1"/>
              <a:t>hidup</a:t>
            </a:r>
            <a:r>
              <a:rPr lang="en-US" sz="4500" dirty="0"/>
              <a:t> </a:t>
            </a:r>
            <a:r>
              <a:rPr lang="en-US" sz="4500" dirty="0" err="1"/>
              <a:t>bersama</a:t>
            </a:r>
            <a:r>
              <a:rPr lang="en-US" sz="4500" dirty="0"/>
              <a:t>  </a:t>
            </a:r>
            <a:r>
              <a:rPr lang="en-US" sz="4500" dirty="0" err="1"/>
              <a:t>dengan</a:t>
            </a:r>
            <a:r>
              <a:rPr lang="en-US" sz="4500" dirty="0"/>
              <a:t> orang  lain </a:t>
            </a:r>
            <a:r>
              <a:rPr lang="en-US" sz="4500" dirty="0" err="1"/>
              <a:t>kita</a:t>
            </a:r>
            <a:r>
              <a:rPr lang="en-US" sz="4500" dirty="0"/>
              <a:t>  </a:t>
            </a:r>
            <a:r>
              <a:rPr lang="en-US" sz="4500" dirty="0" err="1"/>
              <a:t>didorong</a:t>
            </a:r>
            <a:r>
              <a:rPr lang="en-US" sz="4500" dirty="0"/>
              <a:t>  </a:t>
            </a:r>
            <a:r>
              <a:rPr lang="en-US" sz="4500" dirty="0" err="1"/>
              <a:t>untuk</a:t>
            </a:r>
            <a:r>
              <a:rPr lang="en-US" sz="4500" dirty="0"/>
              <a:t> be </a:t>
            </a:r>
            <a:r>
              <a:rPr lang="en-US" sz="4500" dirty="0" err="1"/>
              <a:t>kerja</a:t>
            </a:r>
            <a:r>
              <a:rPr lang="en-US" sz="4500" dirty="0"/>
              <a:t>  </a:t>
            </a:r>
            <a:r>
              <a:rPr lang="en-US" sz="4500" dirty="0" err="1"/>
              <a:t>sama</a:t>
            </a:r>
            <a:r>
              <a:rPr lang="en-US" sz="4500" dirty="0"/>
              <a:t>  demi</a:t>
            </a:r>
            <a:endParaRPr lang="en-ID" sz="4500" dirty="0"/>
          </a:p>
          <a:p>
            <a:r>
              <a:rPr lang="en-US" sz="4500" dirty="0" err="1"/>
              <a:t>kepentingan</a:t>
            </a:r>
            <a:r>
              <a:rPr lang="en-US" sz="4500" dirty="0"/>
              <a:t> </a:t>
            </a:r>
            <a:r>
              <a:rPr lang="en-US" sz="4500" dirty="0" err="1"/>
              <a:t>bersama</a:t>
            </a:r>
            <a:r>
              <a:rPr lang="en-US" sz="4500" dirty="0"/>
              <a:t> </a:t>
            </a:r>
            <a:r>
              <a:rPr lang="en-US" sz="4500" dirty="0" err="1"/>
              <a:t>atau</a:t>
            </a:r>
            <a:r>
              <a:rPr lang="en-US" sz="4500" dirty="0"/>
              <a:t> </a:t>
            </a:r>
            <a:r>
              <a:rPr lang="en-US" sz="4500" dirty="0" err="1"/>
              <a:t>kepentingan</a:t>
            </a:r>
            <a:r>
              <a:rPr lang="en-US" sz="4500" dirty="0"/>
              <a:t> yang </a:t>
            </a:r>
            <a:r>
              <a:rPr lang="en-US" sz="4500" dirty="0" err="1"/>
              <a:t>lebih</a:t>
            </a:r>
            <a:r>
              <a:rPr lang="en-US" sz="4500" dirty="0"/>
              <a:t> </a:t>
            </a:r>
            <a:r>
              <a:rPr lang="en-US" sz="4500" dirty="0" err="1"/>
              <a:t>luas</a:t>
            </a:r>
            <a:r>
              <a:rPr lang="en-US" sz="4500" dirty="0"/>
              <a:t> </a:t>
            </a:r>
            <a:r>
              <a:rPr lang="en-US" sz="4500" dirty="0" err="1"/>
              <a:t>dan</a:t>
            </a:r>
            <a:r>
              <a:rPr lang="en-US" sz="4500" dirty="0"/>
              <a:t> </a:t>
            </a:r>
            <a:r>
              <a:rPr lang="en-US" sz="4500" dirty="0" err="1"/>
              <a:t>luhur</a:t>
            </a:r>
            <a:r>
              <a:rPr lang="en-US" sz="4500" dirty="0"/>
              <a:t>. </a:t>
            </a:r>
            <a:r>
              <a:rPr lang="en-US" sz="4500" dirty="0" err="1"/>
              <a:t>Berbagai</a:t>
            </a:r>
            <a:r>
              <a:rPr lang="en-US" sz="4500" dirty="0"/>
              <a:t> </a:t>
            </a:r>
            <a:r>
              <a:rPr lang="en-US" sz="4500" dirty="0" err="1"/>
              <a:t>kegiatan</a:t>
            </a:r>
            <a:r>
              <a:rPr lang="en-US" sz="4500" dirty="0"/>
              <a:t> </a:t>
            </a:r>
            <a:r>
              <a:rPr lang="en-US" sz="4500" dirty="0" err="1"/>
              <a:t>dapat</a:t>
            </a:r>
            <a:r>
              <a:rPr lang="en-US" sz="4500" dirty="0"/>
              <a:t>    </a:t>
            </a:r>
            <a:r>
              <a:rPr lang="en-US" sz="4500" dirty="0" err="1"/>
              <a:t>kita</a:t>
            </a:r>
            <a:r>
              <a:rPr lang="en-US" sz="4500" dirty="0"/>
              <a:t>    </a:t>
            </a:r>
            <a:r>
              <a:rPr lang="en-US" sz="4500" dirty="0" err="1"/>
              <a:t>lakukan</a:t>
            </a:r>
            <a:r>
              <a:rPr lang="en-US" sz="4500" dirty="0"/>
              <a:t>    </a:t>
            </a:r>
            <a:r>
              <a:rPr lang="en-US" sz="4500" dirty="0" err="1"/>
              <a:t>secara</a:t>
            </a:r>
            <a:r>
              <a:rPr lang="en-US" sz="4500" dirty="0"/>
              <a:t>    </a:t>
            </a:r>
            <a:r>
              <a:rPr lang="en-US" sz="4500" dirty="0" err="1"/>
              <a:t>bersama-sama</a:t>
            </a:r>
            <a:r>
              <a:rPr lang="en-US" sz="4500" dirty="0"/>
              <a:t>    </a:t>
            </a:r>
            <a:r>
              <a:rPr lang="en-US" sz="4500" dirty="0" err="1"/>
              <a:t>seperti</a:t>
            </a:r>
            <a:r>
              <a:rPr lang="en-US" sz="4500" dirty="0"/>
              <a:t>    </a:t>
            </a:r>
            <a:r>
              <a:rPr lang="en-US" sz="4500" dirty="0" err="1"/>
              <a:t>kegitan-kegiatan</a:t>
            </a:r>
            <a:r>
              <a:rPr lang="en-US" sz="4500" dirty="0"/>
              <a:t>    </a:t>
            </a:r>
            <a:r>
              <a:rPr lang="en-US" sz="4500" dirty="0" err="1" smtClean="0"/>
              <a:t>sosial</a:t>
            </a:r>
            <a:r>
              <a:rPr lang="en-US" sz="4500" dirty="0"/>
              <a:t> </a:t>
            </a:r>
            <a:r>
              <a:rPr lang="en-US" sz="4500" dirty="0" err="1" smtClean="0"/>
              <a:t>kemasyarakatan</a:t>
            </a:r>
            <a:r>
              <a:rPr lang="en-US" sz="4500" dirty="0"/>
              <a:t>,   </a:t>
            </a:r>
            <a:r>
              <a:rPr lang="en-US" sz="4500" dirty="0" err="1"/>
              <a:t>kegiatan</a:t>
            </a:r>
            <a:r>
              <a:rPr lang="en-US" sz="4500" dirty="0"/>
              <a:t>   </a:t>
            </a:r>
            <a:r>
              <a:rPr lang="en-US" sz="4500" dirty="0" err="1"/>
              <a:t>sosial</a:t>
            </a:r>
            <a:r>
              <a:rPr lang="en-US" sz="4500" dirty="0"/>
              <a:t>   </a:t>
            </a:r>
            <a:r>
              <a:rPr lang="en-US" sz="4500" dirty="0" err="1"/>
              <a:t>karitatif</a:t>
            </a:r>
            <a:r>
              <a:rPr lang="en-US" sz="4500" dirty="0"/>
              <a:t>,   </a:t>
            </a:r>
            <a:r>
              <a:rPr lang="en-US" sz="4500" dirty="0" err="1"/>
              <a:t>kegiatan</a:t>
            </a:r>
            <a:r>
              <a:rPr lang="en-US" sz="4500" dirty="0"/>
              <a:t>   </a:t>
            </a:r>
            <a:r>
              <a:rPr lang="en-US" sz="4500" dirty="0" err="1"/>
              <a:t>rekreatif</a:t>
            </a:r>
            <a:r>
              <a:rPr lang="en-US" sz="4500" dirty="0"/>
              <a:t>,   </a:t>
            </a:r>
            <a:r>
              <a:rPr lang="en-US" sz="4500" dirty="0" err="1"/>
              <a:t>dsbnya</a:t>
            </a:r>
            <a:r>
              <a:rPr lang="en-US" sz="4500" dirty="0"/>
              <a:t>.   </a:t>
            </a:r>
            <a:r>
              <a:rPr lang="en-US" sz="4500" dirty="0" err="1"/>
              <a:t>Melalui</a:t>
            </a:r>
            <a:r>
              <a:rPr lang="en-US" sz="4500" dirty="0"/>
              <a:t> </a:t>
            </a:r>
            <a:r>
              <a:rPr lang="en-US" sz="4500" dirty="0" err="1"/>
              <a:t>kegiatan</a:t>
            </a:r>
            <a:r>
              <a:rPr lang="en-US" sz="4500" dirty="0"/>
              <a:t> </a:t>
            </a:r>
            <a:r>
              <a:rPr lang="en-US" sz="4500" dirty="0" err="1"/>
              <a:t>itulah</a:t>
            </a:r>
            <a:r>
              <a:rPr lang="en-US" sz="4500" dirty="0"/>
              <a:t> </a:t>
            </a:r>
            <a:r>
              <a:rPr lang="en-US" sz="4500" dirty="0" err="1"/>
              <a:t>terjadi</a:t>
            </a:r>
            <a:r>
              <a:rPr lang="en-US" sz="4500" dirty="0"/>
              <a:t> </a:t>
            </a:r>
            <a:r>
              <a:rPr lang="en-US" sz="4500" dirty="0" err="1"/>
              <a:t>interaksi</a:t>
            </a:r>
            <a:r>
              <a:rPr lang="en-US" sz="4500" dirty="0"/>
              <a:t> yang </a:t>
            </a:r>
            <a:r>
              <a:rPr lang="en-US" sz="4500" dirty="0" err="1"/>
              <a:t>dapat</a:t>
            </a:r>
            <a:r>
              <a:rPr lang="en-US" sz="4500" dirty="0"/>
              <a:t> </a:t>
            </a:r>
            <a:r>
              <a:rPr lang="en-US" sz="4500" dirty="0" err="1"/>
              <a:t>menghantar</a:t>
            </a:r>
            <a:r>
              <a:rPr lang="en-US" sz="4500" dirty="0"/>
              <a:t> </a:t>
            </a:r>
            <a:r>
              <a:rPr lang="en-US" sz="4500" dirty="0" err="1"/>
              <a:t>kita</a:t>
            </a:r>
            <a:r>
              <a:rPr lang="en-US" sz="4500" dirty="0"/>
              <a:t> </a:t>
            </a:r>
            <a:r>
              <a:rPr lang="en-US" sz="4500" dirty="0" err="1"/>
              <a:t>untuk</a:t>
            </a:r>
            <a:r>
              <a:rPr lang="en-US" sz="4500" dirty="0"/>
              <a:t> </a:t>
            </a:r>
            <a:r>
              <a:rPr lang="en-US" sz="4500" dirty="0" err="1"/>
              <a:t>saling</a:t>
            </a:r>
            <a:r>
              <a:rPr lang="en-US" sz="4500" dirty="0"/>
              <a:t> </a:t>
            </a:r>
            <a:r>
              <a:rPr lang="en-US" sz="4500" dirty="0" err="1"/>
              <a:t>mengenal</a:t>
            </a:r>
            <a:r>
              <a:rPr lang="en-US" sz="4500" dirty="0"/>
              <a:t> </a:t>
            </a:r>
            <a:r>
              <a:rPr lang="en-US" sz="4500" dirty="0" err="1"/>
              <a:t>lebih</a:t>
            </a:r>
            <a:r>
              <a:rPr lang="en-US" sz="4500" dirty="0"/>
              <a:t> </a:t>
            </a:r>
            <a:r>
              <a:rPr lang="en-US" sz="4500" dirty="0" err="1"/>
              <a:t>dalam</a:t>
            </a:r>
            <a:r>
              <a:rPr lang="en-US" sz="4500" dirty="0"/>
              <a:t> </a:t>
            </a:r>
            <a:r>
              <a:rPr lang="en-US" sz="4500" dirty="0" err="1"/>
              <a:t>dan</a:t>
            </a:r>
            <a:r>
              <a:rPr lang="en-US" sz="4500" dirty="0"/>
              <a:t> </a:t>
            </a:r>
            <a:r>
              <a:rPr lang="en-US" sz="4500" dirty="0" err="1"/>
              <a:t>saling</a:t>
            </a:r>
            <a:r>
              <a:rPr lang="en-US" sz="4500" dirty="0"/>
              <a:t> </a:t>
            </a:r>
            <a:r>
              <a:rPr lang="en-US" sz="4500" dirty="0" err="1"/>
              <a:t>menghargai</a:t>
            </a:r>
            <a:r>
              <a:rPr lang="en-US" sz="4500" dirty="0" smtClean="0"/>
              <a:t>.</a:t>
            </a:r>
            <a:r>
              <a:rPr lang="en-US" sz="4500" dirty="0"/>
              <a:t> </a:t>
            </a:r>
            <a:endParaRPr lang="en-ID" sz="4500" dirty="0"/>
          </a:p>
          <a:p>
            <a:pPr marL="0" indent="0">
              <a:buNone/>
            </a:pPr>
            <a:r>
              <a:rPr lang="en-US" sz="4500" dirty="0"/>
              <a:t>3)   Dialog </a:t>
            </a:r>
            <a:r>
              <a:rPr lang="en-US" sz="4500" dirty="0" err="1"/>
              <a:t>iman</a:t>
            </a:r>
            <a:endParaRPr lang="en-ID" sz="4500" dirty="0"/>
          </a:p>
          <a:p>
            <a:r>
              <a:rPr lang="en-US" sz="4500" dirty="0" err="1"/>
              <a:t>Dalam</a:t>
            </a:r>
            <a:r>
              <a:rPr lang="en-US" sz="4500" dirty="0"/>
              <a:t>  </a:t>
            </a:r>
            <a:r>
              <a:rPr lang="en-US" sz="4500" dirty="0" err="1"/>
              <a:t>hidup</a:t>
            </a:r>
            <a:r>
              <a:rPr lang="en-US" sz="4500" dirty="0"/>
              <a:t>  </a:t>
            </a:r>
            <a:r>
              <a:rPr lang="en-US" sz="4500" dirty="0" err="1"/>
              <a:t>beri</a:t>
            </a:r>
            <a:r>
              <a:rPr lang="en-US" sz="4500" dirty="0"/>
              <a:t> man  </a:t>
            </a:r>
            <a:r>
              <a:rPr lang="en-US" sz="4500" dirty="0" err="1"/>
              <a:t>kita</a:t>
            </a:r>
            <a:r>
              <a:rPr lang="en-US" sz="4500" dirty="0"/>
              <a:t>  </a:t>
            </a:r>
            <a:r>
              <a:rPr lang="en-US" sz="4500" dirty="0" err="1"/>
              <a:t>dituntut</a:t>
            </a:r>
            <a:r>
              <a:rPr lang="en-US" sz="4500" dirty="0"/>
              <a:t>  </a:t>
            </a:r>
            <a:r>
              <a:rPr lang="en-US" sz="4500" dirty="0" err="1"/>
              <a:t>untuk</a:t>
            </a:r>
            <a:r>
              <a:rPr lang="en-US" sz="4500" dirty="0"/>
              <a:t>  </a:t>
            </a:r>
            <a:r>
              <a:rPr lang="en-US" sz="4500" dirty="0" err="1"/>
              <a:t>saling</a:t>
            </a:r>
            <a:r>
              <a:rPr lang="en-US" sz="4500" dirty="0"/>
              <a:t>  </a:t>
            </a:r>
            <a:r>
              <a:rPr lang="en-US" sz="4500" dirty="0" err="1"/>
              <a:t>mempe</a:t>
            </a:r>
            <a:r>
              <a:rPr lang="en-US" sz="4500" dirty="0"/>
              <a:t> </a:t>
            </a:r>
            <a:r>
              <a:rPr lang="en-US" sz="4500" dirty="0" err="1"/>
              <a:t>rkaya</a:t>
            </a:r>
            <a:r>
              <a:rPr lang="en-US" sz="4500" dirty="0"/>
              <a:t>.  </a:t>
            </a:r>
            <a:r>
              <a:rPr lang="en-US" sz="4500" dirty="0" err="1"/>
              <a:t>Walaupun</a:t>
            </a:r>
            <a:r>
              <a:rPr lang="en-US" sz="4500" dirty="0"/>
              <a:t>  </a:t>
            </a:r>
            <a:r>
              <a:rPr lang="en-US" sz="4500" dirty="0" err="1"/>
              <a:t>kita</a:t>
            </a:r>
            <a:r>
              <a:rPr lang="en-US" sz="4500" dirty="0"/>
              <a:t> </a:t>
            </a:r>
            <a:r>
              <a:rPr lang="en-US" sz="4500" dirty="0" err="1"/>
              <a:t>berbe</a:t>
            </a:r>
            <a:r>
              <a:rPr lang="en-US" sz="4500" dirty="0"/>
              <a:t> da  agama. </a:t>
            </a:r>
            <a:r>
              <a:rPr lang="en-US" sz="4500" dirty="0" err="1"/>
              <a:t>Banyak</a:t>
            </a:r>
            <a:r>
              <a:rPr lang="en-US" sz="4500" dirty="0"/>
              <a:t> </a:t>
            </a:r>
            <a:r>
              <a:rPr lang="en-US" sz="4500" dirty="0" err="1"/>
              <a:t>ajaran</a:t>
            </a:r>
            <a:r>
              <a:rPr lang="en-US" sz="4500" dirty="0"/>
              <a:t> </a:t>
            </a:r>
            <a:r>
              <a:rPr lang="en-US" sz="4500" dirty="0" err="1"/>
              <a:t>iman</a:t>
            </a:r>
            <a:r>
              <a:rPr lang="en-US" sz="4500" dirty="0"/>
              <a:t> </a:t>
            </a:r>
            <a:r>
              <a:rPr lang="en-US" sz="4500" dirty="0" err="1"/>
              <a:t>juga</a:t>
            </a:r>
            <a:r>
              <a:rPr lang="en-US" sz="4500" dirty="0"/>
              <a:t> </a:t>
            </a:r>
            <a:r>
              <a:rPr lang="en-US" sz="4500" dirty="0" err="1"/>
              <a:t>visi</a:t>
            </a:r>
            <a:r>
              <a:rPr lang="en-US" sz="4500" dirty="0"/>
              <a:t>  </a:t>
            </a:r>
            <a:r>
              <a:rPr lang="en-US" sz="4500" dirty="0" err="1"/>
              <a:t>dan</a:t>
            </a:r>
            <a:r>
              <a:rPr lang="en-US" sz="4500" dirty="0"/>
              <a:t> </a:t>
            </a:r>
            <a:r>
              <a:rPr lang="en-US" sz="4500" dirty="0" err="1"/>
              <a:t>misi</a:t>
            </a:r>
            <a:r>
              <a:rPr lang="en-US" sz="4500" dirty="0"/>
              <a:t>  agama  yang </a:t>
            </a:r>
            <a:r>
              <a:rPr lang="en-US" sz="4500" dirty="0" err="1"/>
              <a:t>sama</a:t>
            </a:r>
            <a:r>
              <a:rPr lang="en-US" sz="4500" dirty="0"/>
              <a:t>.  Dialog </a:t>
            </a:r>
            <a:r>
              <a:rPr lang="en-US" sz="4500" dirty="0" err="1"/>
              <a:t>iman</a:t>
            </a:r>
            <a:r>
              <a:rPr lang="en-US" sz="4500" dirty="0"/>
              <a:t> </a:t>
            </a:r>
            <a:r>
              <a:rPr lang="en-US" sz="4500" dirty="0" err="1"/>
              <a:t>ini</a:t>
            </a:r>
            <a:r>
              <a:rPr lang="en-US" sz="4500" dirty="0"/>
              <a:t> </a:t>
            </a:r>
            <a:r>
              <a:rPr lang="en-US" sz="4500" dirty="0" err="1"/>
              <a:t>muncul</a:t>
            </a:r>
            <a:r>
              <a:rPr lang="en-US" sz="4500" dirty="0"/>
              <a:t> </a:t>
            </a:r>
            <a:r>
              <a:rPr lang="en-US" sz="4500" dirty="0" err="1"/>
              <a:t>dalam</a:t>
            </a:r>
            <a:r>
              <a:rPr lang="en-US" sz="4500" dirty="0"/>
              <a:t> </a:t>
            </a:r>
            <a:r>
              <a:rPr lang="en-US" sz="4500" dirty="0" err="1"/>
              <a:t>bentuk</a:t>
            </a:r>
            <a:r>
              <a:rPr lang="en-US" sz="4500" dirty="0"/>
              <a:t> forum </a:t>
            </a:r>
            <a:r>
              <a:rPr lang="en-US" sz="4500" dirty="0" err="1"/>
              <a:t>antar</a:t>
            </a:r>
            <a:r>
              <a:rPr lang="en-US" sz="4500" dirty="0"/>
              <a:t> </a:t>
            </a:r>
            <a:r>
              <a:rPr lang="en-US" sz="4500" dirty="0" err="1"/>
              <a:t>umat</a:t>
            </a:r>
            <a:r>
              <a:rPr lang="en-US" sz="4500" dirty="0"/>
              <a:t> </a:t>
            </a:r>
            <a:r>
              <a:rPr lang="en-US" sz="4500" dirty="0" err="1"/>
              <a:t>beragama</a:t>
            </a:r>
            <a:r>
              <a:rPr lang="en-US" sz="4500" dirty="0"/>
              <a:t>, </a:t>
            </a:r>
            <a:r>
              <a:rPr lang="en-US" sz="4500" dirty="0" err="1"/>
              <a:t>gerakan</a:t>
            </a:r>
            <a:r>
              <a:rPr lang="en-US" sz="4500" dirty="0"/>
              <a:t> </a:t>
            </a:r>
            <a:r>
              <a:rPr lang="en-US" sz="4500" dirty="0" err="1"/>
              <a:t>ekume</a:t>
            </a:r>
            <a:r>
              <a:rPr lang="en-US" sz="4500" dirty="0"/>
              <a:t> ne </a:t>
            </a:r>
            <a:r>
              <a:rPr lang="en-US" sz="4500" dirty="0" err="1"/>
              <a:t>dan</a:t>
            </a:r>
            <a:r>
              <a:rPr lang="en-US" sz="4500" dirty="0"/>
              <a:t> </a:t>
            </a:r>
            <a:r>
              <a:rPr lang="en-US" sz="4500" dirty="0" err="1"/>
              <a:t>kerukunan</a:t>
            </a:r>
            <a:r>
              <a:rPr lang="en-US" sz="4500" dirty="0"/>
              <a:t>  </a:t>
            </a:r>
            <a:r>
              <a:rPr lang="en-US" sz="4500" dirty="0" err="1"/>
              <a:t>umat</a:t>
            </a:r>
            <a:r>
              <a:rPr lang="en-US" sz="4500" dirty="0"/>
              <a:t>. </a:t>
            </a:r>
            <a:r>
              <a:rPr lang="en-US" sz="4500" dirty="0" err="1"/>
              <a:t>Lebih</a:t>
            </a:r>
            <a:r>
              <a:rPr lang="en-US" sz="4500" dirty="0"/>
              <a:t> da </a:t>
            </a:r>
            <a:r>
              <a:rPr lang="en-US" sz="4500" dirty="0" err="1"/>
              <a:t>ri</a:t>
            </a:r>
            <a:r>
              <a:rPr lang="en-US" sz="4500" dirty="0"/>
              <a:t>  </a:t>
            </a:r>
            <a:r>
              <a:rPr lang="en-US" sz="4500" dirty="0" err="1"/>
              <a:t>itu</a:t>
            </a:r>
            <a:r>
              <a:rPr lang="en-US" sz="4500" dirty="0"/>
              <a:t>, </a:t>
            </a:r>
            <a:r>
              <a:rPr lang="en-US" sz="4500" dirty="0" err="1"/>
              <a:t>semua</a:t>
            </a:r>
            <a:r>
              <a:rPr lang="en-US" sz="4500" dirty="0"/>
              <a:t>  orang  me </a:t>
            </a:r>
            <a:r>
              <a:rPr lang="en-US" sz="4500" dirty="0" err="1"/>
              <a:t>mpunyai</a:t>
            </a:r>
            <a:r>
              <a:rPr lang="en-US" sz="4500" dirty="0"/>
              <a:t>  </a:t>
            </a:r>
            <a:r>
              <a:rPr lang="en-US" sz="4500" dirty="0" err="1"/>
              <a:t>perjuangan</a:t>
            </a:r>
            <a:r>
              <a:rPr lang="en-US" sz="4500" dirty="0"/>
              <a:t> yang  </a:t>
            </a:r>
            <a:r>
              <a:rPr lang="en-US" sz="4500" dirty="0" err="1"/>
              <a:t>sama</a:t>
            </a:r>
            <a:r>
              <a:rPr lang="en-US" sz="4500" dirty="0"/>
              <a:t> </a:t>
            </a:r>
            <a:r>
              <a:rPr lang="en-US" sz="4500" dirty="0" err="1"/>
              <a:t>dalam</a:t>
            </a:r>
            <a:r>
              <a:rPr lang="en-US" sz="4500" dirty="0"/>
              <a:t> </a:t>
            </a:r>
            <a:r>
              <a:rPr lang="en-US" sz="4500" dirty="0" err="1"/>
              <a:t>menghayati</a:t>
            </a:r>
            <a:r>
              <a:rPr lang="en-US" sz="4500" dirty="0"/>
              <a:t> </a:t>
            </a:r>
            <a:r>
              <a:rPr lang="en-US" sz="4500" dirty="0" err="1"/>
              <a:t>ajaran</a:t>
            </a:r>
            <a:r>
              <a:rPr lang="en-US" sz="4500" dirty="0"/>
              <a:t> </a:t>
            </a:r>
            <a:r>
              <a:rPr lang="en-US" sz="4500" dirty="0" err="1"/>
              <a:t>imannya</a:t>
            </a:r>
            <a:r>
              <a:rPr lang="en-US" sz="4500" dirty="0"/>
              <a:t>. </a:t>
            </a:r>
            <a:r>
              <a:rPr lang="en-US" sz="4500" dirty="0" err="1"/>
              <a:t>Dalam</a:t>
            </a:r>
            <a:r>
              <a:rPr lang="en-US" sz="4500" dirty="0"/>
              <a:t> </a:t>
            </a:r>
            <a:r>
              <a:rPr lang="en-US" sz="4500" dirty="0" err="1"/>
              <a:t>hal</a:t>
            </a:r>
            <a:r>
              <a:rPr lang="en-US" sz="4500" dirty="0"/>
              <a:t> </a:t>
            </a:r>
            <a:r>
              <a:rPr lang="en-US" sz="4500" dirty="0" err="1"/>
              <a:t>inilah</a:t>
            </a:r>
            <a:r>
              <a:rPr lang="en-US" sz="4500" dirty="0"/>
              <a:t> </a:t>
            </a:r>
            <a:r>
              <a:rPr lang="en-US" sz="4500" dirty="0" err="1"/>
              <a:t>kita</a:t>
            </a:r>
            <a:r>
              <a:rPr lang="en-US" sz="4500" dirty="0"/>
              <a:t> </a:t>
            </a:r>
            <a:r>
              <a:rPr lang="en-US" sz="4500" dirty="0" err="1"/>
              <a:t>saling</a:t>
            </a:r>
            <a:r>
              <a:rPr lang="en-US" sz="4500" dirty="0"/>
              <a:t> </a:t>
            </a:r>
            <a:r>
              <a:rPr lang="en-US" sz="4500" dirty="0" err="1"/>
              <a:t>belajar</a:t>
            </a:r>
            <a:r>
              <a:rPr lang="en-US" sz="4500" dirty="0"/>
              <a:t>, </a:t>
            </a:r>
            <a:r>
              <a:rPr lang="en-US" sz="4500" dirty="0" err="1"/>
              <a:t>saling</a:t>
            </a:r>
            <a:r>
              <a:rPr lang="en-US" sz="4500" dirty="0"/>
              <a:t> </a:t>
            </a:r>
            <a:r>
              <a:rPr lang="en-US" sz="4500" dirty="0" err="1"/>
              <a:t>meneguhkan</a:t>
            </a:r>
            <a:r>
              <a:rPr lang="en-US" sz="4500" dirty="0"/>
              <a:t> </a:t>
            </a:r>
            <a:r>
              <a:rPr lang="en-US" sz="4500" dirty="0" err="1"/>
              <a:t>dan</a:t>
            </a:r>
            <a:r>
              <a:rPr lang="en-US" sz="4500" dirty="0"/>
              <a:t> </a:t>
            </a:r>
            <a:r>
              <a:rPr lang="en-US" sz="4500" dirty="0" err="1"/>
              <a:t>saling</a:t>
            </a:r>
            <a:r>
              <a:rPr lang="en-US" sz="4500" dirty="0"/>
              <a:t> </a:t>
            </a:r>
            <a:r>
              <a:rPr lang="en-US" sz="4500" dirty="0" err="1" smtClean="0"/>
              <a:t>memperkaya</a:t>
            </a:r>
            <a:r>
              <a:rPr lang="en-US" sz="4500" dirty="0" smtClean="0"/>
              <a:t>.</a:t>
            </a:r>
            <a:r>
              <a:rPr lang="en-US" sz="4500" dirty="0"/>
              <a:t>	</a:t>
            </a:r>
            <a:endParaRPr lang="en-US" sz="4500" dirty="0" smtClean="0"/>
          </a:p>
          <a:p>
            <a:r>
              <a:rPr lang="en-US" sz="4500" dirty="0" err="1" smtClean="0"/>
              <a:t>misalnya</a:t>
            </a:r>
            <a:r>
              <a:rPr lang="en-US" sz="4500" dirty="0"/>
              <a:t>:</a:t>
            </a:r>
            <a:endParaRPr lang="en-ID" sz="4500" dirty="0"/>
          </a:p>
        </p:txBody>
      </p:sp>
    </p:spTree>
    <p:extLst>
      <p:ext uri="{BB962C8B-B14F-4D97-AF65-F5344CB8AC3E}">
        <p14:creationId xmlns:p14="http://schemas.microsoft.com/office/powerpoint/2010/main" val="3652057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40960" cy="562074"/>
          </a:xfrm>
        </p:spPr>
        <p:txBody>
          <a:bodyPr>
            <a:noAutofit/>
          </a:bodyPr>
          <a:lstStyle/>
          <a:p>
            <a:r>
              <a:rPr lang="en-US" sz="3000" dirty="0"/>
              <a:t>Usaha </a:t>
            </a:r>
            <a:r>
              <a:rPr lang="en-US" sz="3000" dirty="0" err="1"/>
              <a:t>membina</a:t>
            </a:r>
            <a:r>
              <a:rPr lang="en-US" sz="3000" dirty="0"/>
              <a:t> </a:t>
            </a:r>
            <a:r>
              <a:rPr lang="en-US" sz="3000" dirty="0" err="1"/>
              <a:t>Kerjasama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Dialog </a:t>
            </a:r>
            <a:r>
              <a:rPr lang="en-US" sz="3000" dirty="0" err="1"/>
              <a:t>Antar</a:t>
            </a:r>
            <a:r>
              <a:rPr lang="en-US" sz="3000" dirty="0"/>
              <a:t> </a:t>
            </a:r>
            <a:r>
              <a:rPr lang="en-US" sz="3000" dirty="0" err="1"/>
              <a:t>Umat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Dari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Katolik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/>
              <a:t>kesaksian</a:t>
            </a:r>
            <a:r>
              <a:rPr lang="en-US" dirty="0"/>
              <a:t> </a:t>
            </a:r>
            <a:r>
              <a:rPr lang="en-US" dirty="0" err="1"/>
              <a:t>iman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 smtClean="0"/>
              <a:t>menghayati</a:t>
            </a:r>
            <a:r>
              <a:rPr lang="en-US" dirty="0" smtClean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Injil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cinta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, </a:t>
            </a:r>
            <a:r>
              <a:rPr lang="en-US" dirty="0" err="1"/>
              <a:t>solidaritas</a:t>
            </a:r>
            <a:r>
              <a:rPr lang="en-US" dirty="0"/>
              <a:t>, </a:t>
            </a:r>
            <a:r>
              <a:rPr lang="en-US" dirty="0" err="1"/>
              <a:t>pengampunan</a:t>
            </a:r>
            <a:r>
              <a:rPr lang="en-US" dirty="0"/>
              <a:t>, </a:t>
            </a:r>
            <a:r>
              <a:rPr lang="en-US" dirty="0" err="1"/>
              <a:t>kebenaran</a:t>
            </a:r>
            <a:r>
              <a:rPr lang="en-US" dirty="0"/>
              <a:t>, </a:t>
            </a:r>
            <a:r>
              <a:rPr lang="en-US" dirty="0" err="1" smtClean="0"/>
              <a:t>kejujuran</a:t>
            </a:r>
            <a:r>
              <a:rPr lang="en-US" dirty="0"/>
              <a:t>, </a:t>
            </a:r>
            <a:r>
              <a:rPr lang="en-US" dirty="0" err="1" smtClean="0"/>
              <a:t>perdamaian</a:t>
            </a:r>
            <a:r>
              <a:rPr lang="en-US" dirty="0"/>
              <a:t>, </a:t>
            </a:r>
            <a:r>
              <a:rPr lang="en-US" dirty="0" err="1"/>
              <a:t>dsbnya</a:t>
            </a:r>
            <a:r>
              <a:rPr lang="en-US" dirty="0"/>
              <a:t>.</a:t>
            </a:r>
            <a:endParaRPr lang="en-ID" dirty="0"/>
          </a:p>
          <a:p>
            <a:r>
              <a:rPr lang="en-US" dirty="0" smtClean="0"/>
              <a:t>Dari  </a:t>
            </a:r>
            <a:r>
              <a:rPr lang="en-US" dirty="0"/>
              <a:t>agama  Islam, </a:t>
            </a:r>
            <a:r>
              <a:rPr lang="en-US" dirty="0" err="1"/>
              <a:t>kita</a:t>
            </a:r>
            <a:r>
              <a:rPr lang="en-US" dirty="0"/>
              <a:t> 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bel</a:t>
            </a:r>
            <a:r>
              <a:rPr lang="en-US" dirty="0"/>
              <a:t> ajar </a:t>
            </a:r>
            <a:r>
              <a:rPr lang="en-US" dirty="0" err="1"/>
              <a:t>tentang</a:t>
            </a:r>
            <a:r>
              <a:rPr lang="en-US" dirty="0"/>
              <a:t> 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pasrah</a:t>
            </a:r>
            <a:r>
              <a:rPr lang="en-US" dirty="0"/>
              <a:t>, </a:t>
            </a:r>
            <a:r>
              <a:rPr lang="en-US" dirty="0" err="1"/>
              <a:t>kepercayaan</a:t>
            </a:r>
            <a:r>
              <a:rPr lang="en-US" dirty="0"/>
              <a:t> yang</a:t>
            </a:r>
            <a:endParaRPr lang="en-ID" dirty="0"/>
          </a:p>
          <a:p>
            <a:r>
              <a:rPr lang="en-US" dirty="0" err="1"/>
              <a:t>teguh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 Allah Yang  </a:t>
            </a:r>
            <a:r>
              <a:rPr lang="en-US" dirty="0" err="1"/>
              <a:t>Maha</a:t>
            </a:r>
            <a:r>
              <a:rPr lang="en-US" dirty="0"/>
              <a:t>  </a:t>
            </a:r>
            <a:r>
              <a:rPr lang="en-US" dirty="0" err="1"/>
              <a:t>Esa</a:t>
            </a:r>
            <a:r>
              <a:rPr lang="en-US" dirty="0"/>
              <a:t>, </a:t>
            </a:r>
            <a:r>
              <a:rPr lang="en-US" dirty="0" err="1"/>
              <a:t>ketekunan</a:t>
            </a:r>
            <a:r>
              <a:rPr lang="en-US" dirty="0"/>
              <a:t> </a:t>
            </a:r>
            <a:r>
              <a:rPr lang="en-US" dirty="0" err="1"/>
              <a:t>utuk</a:t>
            </a:r>
            <a:r>
              <a:rPr lang="en-US" dirty="0"/>
              <a:t> be </a:t>
            </a:r>
            <a:r>
              <a:rPr lang="en-US" dirty="0" err="1"/>
              <a:t>rdoa</a:t>
            </a:r>
            <a:r>
              <a:rPr lang="en-US" dirty="0"/>
              <a:t>  </a:t>
            </a:r>
            <a:r>
              <a:rPr lang="en-US" dirty="0" err="1"/>
              <a:t>secara</a:t>
            </a:r>
            <a:r>
              <a:rPr lang="en-US" dirty="0"/>
              <a:t>  </a:t>
            </a:r>
            <a:r>
              <a:rPr lang="en-US" dirty="0" err="1"/>
              <a:t>teratur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tegas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kemaksiatan</a:t>
            </a:r>
            <a:r>
              <a:rPr lang="en-US" dirty="0"/>
              <a:t>.</a:t>
            </a:r>
            <a:endParaRPr lang="en-ID" dirty="0"/>
          </a:p>
          <a:p>
            <a:r>
              <a:rPr lang="en-US" dirty="0" smtClean="0"/>
              <a:t>Dari  </a:t>
            </a:r>
            <a:r>
              <a:rPr lang="en-US" dirty="0"/>
              <a:t>agama  Hindu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Budha</a:t>
            </a:r>
            <a:r>
              <a:rPr lang="en-US" dirty="0"/>
              <a:t>  (</a:t>
            </a:r>
            <a:r>
              <a:rPr lang="en-US" dirty="0" err="1"/>
              <a:t>juga</a:t>
            </a:r>
            <a:r>
              <a:rPr lang="en-US" dirty="0"/>
              <a:t>  </a:t>
            </a:r>
            <a:r>
              <a:rPr lang="en-US" dirty="0" err="1"/>
              <a:t>aliran</a:t>
            </a:r>
            <a:r>
              <a:rPr lang="en-US" dirty="0"/>
              <a:t>  </a:t>
            </a:r>
            <a:r>
              <a:rPr lang="en-US" dirty="0" err="1"/>
              <a:t>kepercayaan</a:t>
            </a:r>
            <a:r>
              <a:rPr lang="en-US" dirty="0"/>
              <a:t>),  </a:t>
            </a:r>
            <a:r>
              <a:rPr lang="en-US" dirty="0" err="1"/>
              <a:t>kita</a:t>
            </a:r>
            <a:r>
              <a:rPr lang="en-US" dirty="0"/>
              <a:t>  </a:t>
            </a:r>
            <a:r>
              <a:rPr lang="en-US" dirty="0" err="1"/>
              <a:t>dapat</a:t>
            </a:r>
            <a:r>
              <a:rPr lang="en-US" dirty="0"/>
              <a:t> 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 </a:t>
            </a:r>
            <a:r>
              <a:rPr lang="en-US" dirty="0" err="1"/>
              <a:t>penekanan</a:t>
            </a:r>
            <a:r>
              <a:rPr lang="en-US" dirty="0"/>
              <a:t>  </a:t>
            </a:r>
            <a:r>
              <a:rPr lang="en-US" dirty="0" err="1"/>
              <a:t>pada</a:t>
            </a:r>
            <a:r>
              <a:rPr lang="en-US" dirty="0"/>
              <a:t>  </a:t>
            </a:r>
            <a:r>
              <a:rPr lang="en-US" dirty="0" err="1"/>
              <a:t>doa</a:t>
            </a:r>
            <a:r>
              <a:rPr lang="en-US" dirty="0"/>
              <a:t>  </a:t>
            </a:r>
            <a:r>
              <a:rPr lang="en-US" dirty="0" err="1"/>
              <a:t>bathin</a:t>
            </a:r>
            <a:r>
              <a:rPr lang="en-US" dirty="0"/>
              <a:t>,   </a:t>
            </a:r>
            <a:r>
              <a:rPr lang="en-US" dirty="0" err="1"/>
              <a:t>meditasi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kontemplasi</a:t>
            </a:r>
            <a:r>
              <a:rPr lang="en-US" dirty="0"/>
              <a:t>,  yoga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 </a:t>
            </a:r>
            <a:r>
              <a:rPr lang="en-US" dirty="0" err="1"/>
              <a:t>seni</a:t>
            </a:r>
            <a:r>
              <a:rPr lang="en-US" dirty="0"/>
              <a:t>  </a:t>
            </a:r>
            <a:r>
              <a:rPr lang="en-US" dirty="0" err="1"/>
              <a:t>berme</a:t>
            </a:r>
            <a:r>
              <a:rPr lang="en-US" dirty="0"/>
              <a:t> </a:t>
            </a:r>
            <a:r>
              <a:rPr lang="en-US" dirty="0" err="1"/>
              <a:t>ditasi</a:t>
            </a:r>
            <a:r>
              <a:rPr lang="en-US" dirty="0"/>
              <a:t>  </a:t>
            </a:r>
            <a:r>
              <a:rPr lang="en-US" dirty="0" err="1"/>
              <a:t>lainnya</a:t>
            </a:r>
            <a:r>
              <a:rPr lang="en-US" dirty="0"/>
              <a:t>  yang  </a:t>
            </a:r>
            <a:r>
              <a:rPr lang="en-US" dirty="0" err="1"/>
              <a:t>sangat</a:t>
            </a:r>
            <a:r>
              <a:rPr lang="en-US" dirty="0"/>
              <a:t>  </a:t>
            </a:r>
            <a:r>
              <a:rPr lang="en-US" dirty="0" err="1"/>
              <a:t>disukai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diprakte</a:t>
            </a:r>
            <a:r>
              <a:rPr lang="en-US" dirty="0"/>
              <a:t> </a:t>
            </a:r>
            <a:r>
              <a:rPr lang="en-US" dirty="0" err="1"/>
              <a:t>kkan</a:t>
            </a:r>
            <a:r>
              <a:rPr lang="en-US" dirty="0"/>
              <a:t> 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.</a:t>
            </a:r>
            <a:endParaRPr lang="en-ID" dirty="0"/>
          </a:p>
          <a:p>
            <a:r>
              <a:rPr lang="en-US" dirty="0" smtClean="0"/>
              <a:t>Dari </a:t>
            </a:r>
            <a:r>
              <a:rPr lang="en-US" dirty="0"/>
              <a:t>agama </a:t>
            </a:r>
            <a:r>
              <a:rPr lang="en-US" dirty="0" err="1"/>
              <a:t>Konghucu</a:t>
            </a:r>
            <a:r>
              <a:rPr lang="en-US" dirty="0"/>
              <a:t> (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Budha</a:t>
            </a:r>
            <a:r>
              <a:rPr lang="en-US" dirty="0"/>
              <a:t>),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penghayatan</a:t>
            </a:r>
            <a:r>
              <a:rPr lang="en-US" dirty="0"/>
              <a:t>   </a:t>
            </a:r>
            <a:r>
              <a:rPr lang="en-US" dirty="0" err="1"/>
              <a:t>umatnya</a:t>
            </a:r>
            <a:r>
              <a:rPr lang="en-US" dirty="0"/>
              <a:t>   </a:t>
            </a:r>
            <a:r>
              <a:rPr lang="en-US" dirty="0" err="1"/>
              <a:t>pada</a:t>
            </a:r>
            <a:r>
              <a:rPr lang="en-US" dirty="0"/>
              <a:t>   </a:t>
            </a:r>
            <a:r>
              <a:rPr lang="en-US" dirty="0" err="1"/>
              <a:t>hidup</a:t>
            </a:r>
            <a:r>
              <a:rPr lang="en-US" dirty="0"/>
              <a:t>   moral   </a:t>
            </a:r>
            <a:r>
              <a:rPr lang="en-US" dirty="0" err="1"/>
              <a:t>dan</a:t>
            </a:r>
            <a:r>
              <a:rPr lang="en-US" dirty="0"/>
              <a:t>   </a:t>
            </a:r>
            <a:r>
              <a:rPr lang="en-US" dirty="0" err="1"/>
              <a:t>perila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.   </a:t>
            </a:r>
            <a:r>
              <a:rPr lang="en-US" dirty="0" err="1"/>
              <a:t>Mereka</a:t>
            </a:r>
            <a:r>
              <a:rPr lang="en-US" dirty="0"/>
              <a:t>  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menekankan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agama </a:t>
            </a:r>
            <a:r>
              <a:rPr lang="en-US" dirty="0" err="1"/>
              <a:t>Konghucu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Budha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agama moral</a:t>
            </a:r>
            <a:endParaRPr lang="en-ID" dirty="0"/>
          </a:p>
          <a:p>
            <a:r>
              <a:rPr lang="en-US" dirty="0" smtClean="0"/>
              <a:t>Dari  </a:t>
            </a:r>
            <a:r>
              <a:rPr lang="en-US" dirty="0"/>
              <a:t>agama  </a:t>
            </a:r>
            <a:r>
              <a:rPr lang="en-US" dirty="0" err="1"/>
              <a:t>asli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 </a:t>
            </a:r>
            <a:r>
              <a:rPr lang="en-US" dirty="0" err="1"/>
              <a:t>kedekatan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 </a:t>
            </a:r>
            <a:r>
              <a:rPr lang="en-US" dirty="0" err="1"/>
              <a:t>pada</a:t>
            </a:r>
            <a:r>
              <a:rPr lang="en-US" dirty="0"/>
              <a:t> 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   </a:t>
            </a:r>
            <a:r>
              <a:rPr lang="en-US" dirty="0" err="1"/>
              <a:t>hidup</a:t>
            </a:r>
            <a:r>
              <a:rPr lang="en-US" dirty="0"/>
              <a:t>.    Agama    </a:t>
            </a:r>
            <a:r>
              <a:rPr lang="en-US" dirty="0" err="1"/>
              <a:t>asli</a:t>
            </a:r>
            <a:r>
              <a:rPr lang="en-US" dirty="0"/>
              <a:t>    </a:t>
            </a:r>
            <a:r>
              <a:rPr lang="en-US" dirty="0" err="1"/>
              <a:t>sangat</a:t>
            </a:r>
            <a:r>
              <a:rPr lang="en-US" dirty="0"/>
              <a:t>    </a:t>
            </a:r>
            <a:r>
              <a:rPr lang="en-US" dirty="0" err="1"/>
              <a:t>menekankan</a:t>
            </a:r>
            <a:r>
              <a:rPr lang="en-US" dirty="0"/>
              <a:t>    </a:t>
            </a:r>
            <a:r>
              <a:rPr lang="en-US" dirty="0" err="1"/>
              <a:t>kepe</a:t>
            </a:r>
            <a:r>
              <a:rPr lang="en-US" dirty="0"/>
              <a:t> </a:t>
            </a:r>
            <a:r>
              <a:rPr lang="en-US" dirty="0" err="1"/>
              <a:t>rcayaan</a:t>
            </a:r>
            <a:r>
              <a:rPr lang="en-US" dirty="0"/>
              <a:t>   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keharmonisan</a:t>
            </a:r>
            <a:r>
              <a:rPr lang="en-US" dirty="0"/>
              <a:t>  </a:t>
            </a:r>
            <a:r>
              <a:rPr lang="en-US" dirty="0" err="1"/>
              <a:t>seluruh</a:t>
            </a:r>
            <a:r>
              <a:rPr lang="en-US" dirty="0"/>
              <a:t>  </a:t>
            </a:r>
            <a:r>
              <a:rPr lang="en-US" dirty="0" err="1"/>
              <a:t>kosmis</a:t>
            </a:r>
            <a:r>
              <a:rPr lang="en-US" dirty="0"/>
              <a:t>.  Ada  </a:t>
            </a:r>
            <a:r>
              <a:rPr lang="en-US" dirty="0" err="1"/>
              <a:t>mata</a:t>
            </a:r>
            <a:r>
              <a:rPr lang="en-US" dirty="0"/>
              <a:t>  </a:t>
            </a:r>
            <a:r>
              <a:rPr lang="en-US" dirty="0" err="1"/>
              <a:t>rantai</a:t>
            </a:r>
            <a:r>
              <a:rPr lang="en-US" dirty="0"/>
              <a:t>  </a:t>
            </a:r>
            <a:r>
              <a:rPr lang="en-US" dirty="0" err="1"/>
              <a:t>kehidupn</a:t>
            </a:r>
            <a:r>
              <a:rPr lang="en-US" dirty="0"/>
              <a:t>  yang  </a:t>
            </a:r>
            <a:r>
              <a:rPr lang="en-US" dirty="0" err="1"/>
              <a:t>melingkupi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 </a:t>
            </a:r>
            <a:r>
              <a:rPr lang="en-US" dirty="0" err="1"/>
              <a:t>alam</a:t>
            </a:r>
            <a:r>
              <a:rPr lang="en-US" dirty="0"/>
              <a:t>  </a:t>
            </a:r>
            <a:r>
              <a:rPr lang="en-US" dirty="0" err="1"/>
              <a:t>raya</a:t>
            </a:r>
            <a:r>
              <a:rPr lang="en-US" dirty="0"/>
              <a:t>  yang  </a:t>
            </a:r>
            <a:r>
              <a:rPr lang="en-US" dirty="0" err="1"/>
              <a:t>tidak</a:t>
            </a:r>
            <a:r>
              <a:rPr lang="en-US" dirty="0"/>
              <a:t>  </a:t>
            </a:r>
            <a:r>
              <a:rPr lang="en-US" dirty="0" err="1"/>
              <a:t>boleh</a:t>
            </a:r>
            <a:r>
              <a:rPr lang="en-US" dirty="0"/>
              <a:t>  di </a:t>
            </a:r>
            <a:r>
              <a:rPr lang="en-US" dirty="0" err="1"/>
              <a:t>rusak</a:t>
            </a:r>
            <a:r>
              <a:rPr lang="en-US" dirty="0"/>
              <a:t>.  </a:t>
            </a:r>
            <a:r>
              <a:rPr lang="en-US" dirty="0" err="1"/>
              <a:t>Maka</a:t>
            </a:r>
            <a:r>
              <a:rPr lang="en-US" dirty="0"/>
              <a:t>  </a:t>
            </a:r>
            <a:r>
              <a:rPr lang="en-US" dirty="0" err="1"/>
              <a:t>umat</a:t>
            </a:r>
            <a:r>
              <a:rPr lang="en-US" dirty="0"/>
              <a:t>  agama  </a:t>
            </a:r>
            <a:r>
              <a:rPr lang="en-US" dirty="0" err="1"/>
              <a:t>asli</a:t>
            </a:r>
            <a:r>
              <a:rPr lang="en-US" dirty="0"/>
              <a:t>  </a:t>
            </a:r>
            <a:r>
              <a:rPr lang="en-US" dirty="0" err="1"/>
              <a:t>selalu</a:t>
            </a:r>
            <a:r>
              <a:rPr lang="en-US" dirty="0"/>
              <a:t> me </a:t>
            </a:r>
            <a:r>
              <a:rPr lang="en-US" dirty="0" err="1"/>
              <a:t>mbuat</a:t>
            </a:r>
            <a:r>
              <a:rPr lang="en-US" dirty="0"/>
              <a:t> </a:t>
            </a:r>
            <a:r>
              <a:rPr lang="en-US" dirty="0" err="1"/>
              <a:t>upacara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me </a:t>
            </a:r>
            <a:r>
              <a:rPr lang="en-US" dirty="0" err="1"/>
              <a:t>reka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, </a:t>
            </a:r>
            <a:r>
              <a:rPr lang="en-US" dirty="0" err="1"/>
              <a:t>mene</a:t>
            </a:r>
            <a:r>
              <a:rPr lang="en-US" dirty="0"/>
              <a:t> bang </a:t>
            </a:r>
            <a:r>
              <a:rPr lang="en-US" dirty="0" err="1"/>
              <a:t>pohon</a:t>
            </a:r>
            <a:r>
              <a:rPr lang="en-US" dirty="0"/>
              <a:t>, </a:t>
            </a:r>
            <a:r>
              <a:rPr lang="en-US" dirty="0" err="1"/>
              <a:t>dsbnya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penghormatan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minta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sesama</a:t>
            </a:r>
            <a:r>
              <a:rPr lang="en-US" dirty="0"/>
              <a:t>  </a:t>
            </a:r>
            <a:r>
              <a:rPr lang="en-US" dirty="0" err="1"/>
              <a:t>saudara</a:t>
            </a:r>
            <a:r>
              <a:rPr lang="en-US" dirty="0"/>
              <a:t>  </a:t>
            </a:r>
            <a:r>
              <a:rPr lang="en-US" dirty="0" err="1"/>
              <a:t>kehidupa</a:t>
            </a:r>
            <a:r>
              <a:rPr lang="en-US" dirty="0"/>
              <a:t> n.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melestarikan</a:t>
            </a:r>
            <a:r>
              <a:rPr lang="en-US" dirty="0"/>
              <a:t> </a:t>
            </a:r>
            <a:r>
              <a:rPr lang="en-US" dirty="0" err="1"/>
              <a:t>ekologi</a:t>
            </a:r>
            <a:r>
              <a:rPr lang="en-US" dirty="0"/>
              <a:t> 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me </a:t>
            </a:r>
            <a:r>
              <a:rPr lang="en-US" dirty="0" err="1"/>
              <a:t>nimba</a:t>
            </a:r>
            <a:r>
              <a:rPr lang="en-US" dirty="0"/>
              <a:t> </a:t>
            </a:r>
            <a:r>
              <a:rPr lang="en-US" dirty="0" err="1"/>
              <a:t>inspirasi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agama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  <a:endParaRPr lang="en-ID" dirty="0"/>
          </a:p>
          <a:p>
            <a:r>
              <a:rPr lang="en-US" dirty="0"/>
              <a:t>Dialog yang </a:t>
            </a:r>
            <a:r>
              <a:rPr lang="en-US" dirty="0" err="1"/>
              <a:t>sehat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kesamaan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 </a:t>
            </a:r>
            <a:r>
              <a:rPr lang="en-US" dirty="0" err="1"/>
              <a:t>juga</a:t>
            </a:r>
            <a:r>
              <a:rPr lang="en-US" dirty="0"/>
              <a:t> 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perbe</a:t>
            </a:r>
            <a:r>
              <a:rPr lang="en-US" dirty="0"/>
              <a:t> </a:t>
            </a:r>
            <a:r>
              <a:rPr lang="en-US" dirty="0" err="1"/>
              <a:t>daan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kekayaan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sekalipun</a:t>
            </a:r>
            <a:r>
              <a:rPr lang="en-US" dirty="0"/>
              <a:t> </a:t>
            </a:r>
            <a:r>
              <a:rPr lang="en-US" dirty="0" err="1"/>
              <a:t>Gereja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hormat</a:t>
            </a:r>
            <a:r>
              <a:rPr lang="en-US" dirty="0"/>
              <a:t> yang </a:t>
            </a:r>
            <a:r>
              <a:rPr lang="en-US" dirty="0" err="1"/>
              <a:t>tulus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 agama-agama  lain,  </a:t>
            </a:r>
            <a:r>
              <a:rPr lang="en-US" dirty="0" err="1"/>
              <a:t>Gereja</a:t>
            </a:r>
            <a:r>
              <a:rPr lang="en-US" dirty="0"/>
              <a:t>  </a:t>
            </a:r>
            <a:r>
              <a:rPr lang="en-US" dirty="0" err="1"/>
              <a:t>tiada</a:t>
            </a:r>
            <a:r>
              <a:rPr lang="en-US" dirty="0"/>
              <a:t>  </a:t>
            </a:r>
            <a:r>
              <a:rPr lang="en-US" dirty="0" err="1"/>
              <a:t>hentinya</a:t>
            </a:r>
            <a:r>
              <a:rPr lang="en-US" dirty="0"/>
              <a:t>  </a:t>
            </a:r>
            <a:r>
              <a:rPr lang="en-US" dirty="0" err="1"/>
              <a:t>mewa</a:t>
            </a:r>
            <a:r>
              <a:rPr lang="en-US" dirty="0"/>
              <a:t> </a:t>
            </a:r>
            <a:r>
              <a:rPr lang="en-US" dirty="0" err="1"/>
              <a:t>rtakan</a:t>
            </a:r>
            <a:r>
              <a:rPr lang="en-US" dirty="0"/>
              <a:t>  </a:t>
            </a:r>
            <a:r>
              <a:rPr lang="en-US" dirty="0" err="1"/>
              <a:t>keyakinan</a:t>
            </a: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mannya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 </a:t>
            </a:r>
            <a:r>
              <a:rPr lang="en-US" dirty="0" err="1"/>
              <a:t>Kristus</a:t>
            </a:r>
            <a:r>
              <a:rPr lang="en-US" dirty="0"/>
              <a:t>  </a:t>
            </a:r>
            <a:r>
              <a:rPr lang="en-US" dirty="0" err="1"/>
              <a:t>adalah</a:t>
            </a:r>
            <a:r>
              <a:rPr lang="en-US" dirty="0"/>
              <a:t>  </a:t>
            </a:r>
            <a:r>
              <a:rPr lang="en-US" i="1" dirty="0" err="1"/>
              <a:t>jalan</a:t>
            </a:r>
            <a:r>
              <a:rPr lang="en-US" i="1" dirty="0"/>
              <a:t>  </a:t>
            </a:r>
            <a:r>
              <a:rPr lang="en-US" i="1" dirty="0" err="1"/>
              <a:t>kebenaran</a:t>
            </a:r>
            <a:r>
              <a:rPr lang="en-US" i="1" dirty="0"/>
              <a:t>  </a:t>
            </a:r>
            <a:r>
              <a:rPr lang="en-US" i="1" dirty="0" err="1"/>
              <a:t>dan</a:t>
            </a:r>
            <a:r>
              <a:rPr lang="en-US" i="1" dirty="0"/>
              <a:t>  </a:t>
            </a:r>
            <a:r>
              <a:rPr lang="en-US" i="1" dirty="0" err="1"/>
              <a:t>hidup</a:t>
            </a:r>
            <a:r>
              <a:rPr lang="en-US" i="1" dirty="0"/>
              <a:t>  </a:t>
            </a:r>
            <a:r>
              <a:rPr lang="en-US" dirty="0"/>
              <a:t>(</a:t>
            </a:r>
            <a:r>
              <a:rPr lang="en-US" dirty="0" err="1"/>
              <a:t>Yoh</a:t>
            </a:r>
            <a:r>
              <a:rPr lang="en-US" dirty="0"/>
              <a:t>  14:6); 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Dia</a:t>
            </a:r>
            <a:r>
              <a:rPr lang="en-US" dirty="0"/>
              <a:t> 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mene</a:t>
            </a:r>
            <a:r>
              <a:rPr lang="en-US" dirty="0"/>
              <a:t> </a:t>
            </a:r>
            <a:r>
              <a:rPr lang="en-US" dirty="0" err="1"/>
              <a:t>mukan</a:t>
            </a:r>
            <a:r>
              <a:rPr lang="en-US" dirty="0"/>
              <a:t> </a:t>
            </a:r>
            <a:r>
              <a:rPr lang="en-US" dirty="0" err="1"/>
              <a:t>kepe</a:t>
            </a:r>
            <a:r>
              <a:rPr lang="en-US" dirty="0"/>
              <a:t> </a:t>
            </a:r>
            <a:r>
              <a:rPr lang="en-US" dirty="0" err="1"/>
              <a:t>nuhan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keagamaan</a:t>
            </a:r>
            <a:r>
              <a:rPr lang="en-US" dirty="0"/>
              <a:t>;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Allah </a:t>
            </a:r>
            <a:r>
              <a:rPr lang="en-US" dirty="0" err="1"/>
              <a:t>mendamaikan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diri-Nya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130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Usaha </a:t>
            </a:r>
            <a:r>
              <a:rPr lang="en-US" sz="3200" dirty="0" err="1"/>
              <a:t>membina</a:t>
            </a:r>
            <a:r>
              <a:rPr lang="en-US" sz="3200" dirty="0"/>
              <a:t> </a:t>
            </a:r>
            <a:r>
              <a:rPr lang="en-US" sz="3200" dirty="0" err="1"/>
              <a:t>Kerjasama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Dialog </a:t>
            </a:r>
            <a:r>
              <a:rPr lang="en-US" sz="3200" dirty="0" err="1"/>
              <a:t>Antar</a:t>
            </a:r>
            <a:r>
              <a:rPr lang="en-US" sz="3200" dirty="0"/>
              <a:t> </a:t>
            </a:r>
            <a:r>
              <a:rPr lang="en-US" sz="3200" dirty="0" err="1"/>
              <a:t>Umat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i="1" dirty="0"/>
              <a:t>c.   </a:t>
            </a:r>
            <a:r>
              <a:rPr lang="en-US" b="1" i="1" dirty="0" err="1"/>
              <a:t>Akar</a:t>
            </a:r>
            <a:r>
              <a:rPr lang="en-US" b="1" i="1" dirty="0"/>
              <a:t>  </a:t>
            </a:r>
            <a:r>
              <a:rPr lang="en-US" b="1" i="1" dirty="0" err="1"/>
              <a:t>masalah</a:t>
            </a:r>
            <a:r>
              <a:rPr lang="en-US" b="1" i="1" dirty="0"/>
              <a:t>  yang  </a:t>
            </a:r>
            <a:r>
              <a:rPr lang="en-US" b="1" i="1" dirty="0" err="1"/>
              <a:t>dihadapi</a:t>
            </a:r>
            <a:r>
              <a:rPr lang="en-US" b="1" i="1" dirty="0"/>
              <a:t>  </a:t>
            </a:r>
            <a:r>
              <a:rPr lang="en-US" b="1" i="1" dirty="0" err="1"/>
              <a:t>berkaitan</a:t>
            </a:r>
            <a:r>
              <a:rPr lang="en-US" b="1" i="1" dirty="0"/>
              <a:t>  </a:t>
            </a:r>
            <a:r>
              <a:rPr lang="en-US" b="1" i="1" dirty="0" err="1"/>
              <a:t>dengan</a:t>
            </a:r>
            <a:r>
              <a:rPr lang="en-US" b="1" i="1" dirty="0"/>
              <a:t>  dial </a:t>
            </a:r>
            <a:r>
              <a:rPr lang="en-US" b="1" i="1" dirty="0" err="1"/>
              <a:t>og</a:t>
            </a:r>
            <a:r>
              <a:rPr lang="en-US" b="1" i="1" dirty="0"/>
              <a:t>  </a:t>
            </a:r>
            <a:r>
              <a:rPr lang="en-US" b="1" i="1" dirty="0" err="1"/>
              <a:t>dan</a:t>
            </a:r>
            <a:r>
              <a:rPr lang="en-US" b="1" i="1" dirty="0"/>
              <a:t>  </a:t>
            </a:r>
            <a:r>
              <a:rPr lang="en-US" b="1" i="1" dirty="0" err="1"/>
              <a:t>kerukunan</a:t>
            </a:r>
            <a:r>
              <a:rPr lang="en-US" b="1" i="1" dirty="0"/>
              <a:t>  </a:t>
            </a:r>
            <a:r>
              <a:rPr lang="en-US" b="1" i="1" dirty="0" err="1"/>
              <a:t>hidup</a:t>
            </a:r>
            <a:r>
              <a:rPr lang="en-US" b="1" i="1" dirty="0"/>
              <a:t> </a:t>
            </a:r>
            <a:r>
              <a:rPr lang="en-US" b="1" i="1" dirty="0" err="1" smtClean="0"/>
              <a:t>beragama</a:t>
            </a:r>
            <a:endParaRPr lang="en-ID" dirty="0"/>
          </a:p>
          <a:p>
            <a:r>
              <a:rPr lang="en-US" dirty="0" err="1"/>
              <a:t>Setiap</a:t>
            </a:r>
            <a:r>
              <a:rPr lang="en-US" dirty="0"/>
              <a:t>  orang  </a:t>
            </a:r>
            <a:r>
              <a:rPr lang="en-US" dirty="0" err="1"/>
              <a:t>memiliki</a:t>
            </a:r>
            <a:r>
              <a:rPr lang="en-US" dirty="0"/>
              <a:t>  </a:t>
            </a:r>
            <a:r>
              <a:rPr lang="en-US" dirty="0" err="1"/>
              <a:t>cita-cita</a:t>
            </a:r>
            <a:r>
              <a:rPr lang="en-US" dirty="0"/>
              <a:t>  yang  </a:t>
            </a:r>
            <a:r>
              <a:rPr lang="en-US" dirty="0" err="1"/>
              <a:t>luhur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 me </a:t>
            </a:r>
            <a:r>
              <a:rPr lang="en-US" dirty="0" err="1"/>
              <a:t>nggalakkan</a:t>
            </a:r>
            <a:r>
              <a:rPr lang="en-US" dirty="0"/>
              <a:t> </a:t>
            </a:r>
            <a:r>
              <a:rPr lang="en-US" dirty="0" err="1"/>
              <a:t>persaudaraan</a:t>
            </a:r>
            <a:r>
              <a:rPr lang="en-US" dirty="0"/>
              <a:t> </a:t>
            </a:r>
            <a:r>
              <a:rPr lang="en-US" dirty="0" err="1"/>
              <a:t>sejati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pemeluk</a:t>
            </a:r>
            <a:r>
              <a:rPr lang="en-US" dirty="0"/>
              <a:t> agama.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 agama  yang  </a:t>
            </a:r>
            <a:r>
              <a:rPr lang="en-US" dirty="0" err="1"/>
              <a:t>mengajarkan</a:t>
            </a:r>
            <a:r>
              <a:rPr lang="en-US" dirty="0"/>
              <a:t> </a:t>
            </a:r>
            <a:r>
              <a:rPr lang="en-US" dirty="0" err="1"/>
              <a:t>keburukan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kejahatan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umatnya</a:t>
            </a:r>
            <a:r>
              <a:rPr lang="en-US" dirty="0"/>
              <a:t>. Yang </a:t>
            </a:r>
            <a:r>
              <a:rPr lang="en-US" dirty="0" err="1"/>
              <a:t>diajarkan</a:t>
            </a:r>
            <a:r>
              <a:rPr lang="en-US" dirty="0"/>
              <a:t> agama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-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luhur</a:t>
            </a:r>
            <a:r>
              <a:rPr lang="en-US" dirty="0"/>
              <a:t> yang mentor </a:t>
            </a:r>
            <a:r>
              <a:rPr lang="en-US" dirty="0" err="1"/>
              <a:t>keharmonisan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, </a:t>
            </a:r>
            <a:r>
              <a:rPr lang="en-US" dirty="0" err="1"/>
              <a:t>sesama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lingkungannya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diri</a:t>
            </a:r>
            <a:r>
              <a:rPr lang="en-US" dirty="0"/>
              <a:t>  </a:t>
            </a:r>
            <a:r>
              <a:rPr lang="en-US" dirty="0" err="1"/>
              <a:t>sendiri</a:t>
            </a:r>
            <a:r>
              <a:rPr lang="en-US" dirty="0"/>
              <a:t>.  </a:t>
            </a:r>
            <a:r>
              <a:rPr lang="en-US" dirty="0" err="1"/>
              <a:t>Namun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upa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 </a:t>
            </a:r>
            <a:r>
              <a:rPr lang="en-US" dirty="0" err="1"/>
              <a:t>membangun</a:t>
            </a:r>
            <a:r>
              <a:rPr lang="en-US" dirty="0"/>
              <a:t>  dialog 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sesama</a:t>
            </a:r>
            <a:r>
              <a:rPr lang="en-US" dirty="0"/>
              <a:t>  </a:t>
            </a:r>
            <a:r>
              <a:rPr lang="en-US" dirty="0" smtClean="0"/>
              <a:t>yang</a:t>
            </a:r>
            <a:r>
              <a:rPr lang="en-ID" dirty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 </a:t>
            </a:r>
            <a:r>
              <a:rPr lang="en-US" dirty="0"/>
              <a:t>agama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 </a:t>
            </a:r>
            <a:r>
              <a:rPr lang="en-US" dirty="0" err="1"/>
              <a:t>kesulitan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Beberapa</a:t>
            </a:r>
            <a:r>
              <a:rPr lang="en-US" dirty="0" smtClean="0"/>
              <a:t>  </a:t>
            </a:r>
            <a:r>
              <a:rPr lang="en-US" dirty="0" err="1"/>
              <a:t>hambatan</a:t>
            </a:r>
            <a:r>
              <a:rPr lang="en-US" dirty="0"/>
              <a:t> yang  </a:t>
            </a:r>
            <a:r>
              <a:rPr lang="en-US" dirty="0" err="1"/>
              <a:t>dianalisis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dialog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beragama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  <a:endParaRPr lang="en-ID" dirty="0"/>
          </a:p>
          <a:p>
            <a:pPr lvl="1"/>
            <a:r>
              <a:rPr lang="en-US" dirty="0" err="1" smtClean="0"/>
              <a:t>Kurangnya</a:t>
            </a:r>
            <a:r>
              <a:rPr lang="en-US" dirty="0" smtClean="0"/>
              <a:t>  </a:t>
            </a:r>
            <a:r>
              <a:rPr lang="en-US" dirty="0" err="1"/>
              <a:t>wawasan</a:t>
            </a:r>
            <a:r>
              <a:rPr lang="en-US" dirty="0"/>
              <a:t> (</a:t>
            </a:r>
            <a:r>
              <a:rPr lang="en-US" dirty="0" err="1"/>
              <a:t>pengetahuan</a:t>
            </a:r>
            <a:r>
              <a:rPr lang="en-US" dirty="0"/>
              <a:t>)  </a:t>
            </a:r>
            <a:r>
              <a:rPr lang="en-US" dirty="0" err="1"/>
              <a:t>tentang</a:t>
            </a:r>
            <a:r>
              <a:rPr lang="en-US" dirty="0"/>
              <a:t>  agama  lain yang  </a:t>
            </a:r>
            <a:r>
              <a:rPr lang="en-US" dirty="0" err="1"/>
              <a:t>menimbulkan</a:t>
            </a:r>
            <a:r>
              <a:rPr lang="en-US" dirty="0"/>
              <a:t>  </a:t>
            </a:r>
            <a:r>
              <a:rPr lang="en-US" dirty="0" err="1" smtClean="0"/>
              <a:t>sikap</a:t>
            </a:r>
            <a:r>
              <a:rPr lang="en-ID" dirty="0"/>
              <a:t> </a:t>
            </a:r>
            <a:r>
              <a:rPr lang="en-US" dirty="0" err="1" smtClean="0"/>
              <a:t>kecurigaan</a:t>
            </a:r>
            <a:r>
              <a:rPr lang="en-US" dirty="0" smtClean="0"/>
              <a:t> </a:t>
            </a:r>
            <a:r>
              <a:rPr lang="en-US" dirty="0" err="1"/>
              <a:t>terhadap</a:t>
            </a:r>
            <a:r>
              <a:rPr lang="en-US" dirty="0"/>
              <a:t> agama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be </a:t>
            </a:r>
            <a:r>
              <a:rPr lang="en-US" dirty="0" err="1"/>
              <a:t>ragama</a:t>
            </a:r>
            <a:r>
              <a:rPr lang="en-US" dirty="0"/>
              <a:t> lain.</a:t>
            </a:r>
            <a:endParaRPr lang="en-ID" dirty="0"/>
          </a:p>
          <a:p>
            <a:pPr lvl="1"/>
            <a:r>
              <a:rPr lang="en-US" dirty="0" err="1" smtClean="0"/>
              <a:t>Keengganan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menjalin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penganut</a:t>
            </a:r>
            <a:r>
              <a:rPr lang="en-US" dirty="0"/>
              <a:t> agama lain</a:t>
            </a:r>
            <a:endParaRPr lang="en-ID" dirty="0"/>
          </a:p>
          <a:p>
            <a:pPr lvl="1"/>
            <a:r>
              <a:rPr lang="en-US" dirty="0" smtClean="0"/>
              <a:t>Para </a:t>
            </a:r>
            <a:r>
              <a:rPr lang="en-US" dirty="0" err="1"/>
              <a:t>penganut</a:t>
            </a:r>
            <a:r>
              <a:rPr lang="en-US" dirty="0"/>
              <a:t> agama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ge</a:t>
            </a:r>
            <a:r>
              <a:rPr lang="en-US" dirty="0"/>
              <a:t> </a:t>
            </a:r>
            <a:r>
              <a:rPr lang="en-US" dirty="0" err="1"/>
              <a:t>rakan</a:t>
            </a:r>
            <a:r>
              <a:rPr lang="en-US" dirty="0"/>
              <a:t> yang </a:t>
            </a:r>
            <a:r>
              <a:rPr lang="en-US" dirty="0" err="1"/>
              <a:t>diakukan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pemi</a:t>
            </a:r>
            <a:r>
              <a:rPr lang="en-US" dirty="0"/>
              <a:t> </a:t>
            </a:r>
            <a:r>
              <a:rPr lang="en-US" dirty="0" err="1"/>
              <a:t>mpin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endParaRPr lang="en-ID" dirty="0"/>
          </a:p>
          <a:p>
            <a:pPr lvl="1"/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/>
              <a:t>digalakkannya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agama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Pengantar</a:t>
            </a:r>
            <a:r>
              <a:rPr lang="en-US" sz="3600" dirty="0">
                <a:latin typeface="Arial Narrow" pitchFamily="34" charset="0"/>
              </a:rPr>
              <a:t> </a:t>
            </a:r>
            <a:r>
              <a:rPr lang="en-ID" sz="2000" dirty="0">
                <a:latin typeface="Arial Narrow" pitchFamily="34" charset="0"/>
              </a:rPr>
              <a:t/>
            </a:r>
            <a:br>
              <a:rPr lang="en-ID" sz="2000" dirty="0">
                <a:latin typeface="Arial Narrow" pitchFamily="34" charset="0"/>
              </a:rPr>
            </a:br>
            <a:endParaRPr lang="en-ID" sz="36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363272" cy="5832648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Keinginan</a:t>
            </a:r>
            <a:r>
              <a:rPr lang="en-US" sz="2000" dirty="0" smtClean="0"/>
              <a:t>    </a:t>
            </a:r>
            <a:r>
              <a:rPr lang="en-US" sz="2000" dirty="0" err="1"/>
              <a:t>terdalam</a:t>
            </a:r>
            <a:r>
              <a:rPr lang="en-US" sz="2000" dirty="0"/>
              <a:t>    </a:t>
            </a:r>
            <a:r>
              <a:rPr lang="en-US" sz="2000" dirty="0" err="1"/>
              <a:t>setiap</a:t>
            </a:r>
            <a:r>
              <a:rPr lang="en-US" sz="2000" dirty="0"/>
              <a:t>    </a:t>
            </a:r>
            <a:r>
              <a:rPr lang="en-US" sz="2000" dirty="0" err="1"/>
              <a:t>manusia</a:t>
            </a:r>
            <a:r>
              <a:rPr lang="en-US" sz="2000" dirty="0"/>
              <a:t>    </a:t>
            </a:r>
            <a:r>
              <a:rPr lang="en-US" sz="2000" dirty="0" err="1"/>
              <a:t>adalah</a:t>
            </a:r>
            <a:r>
              <a:rPr lang="en-US" sz="2000" dirty="0"/>
              <a:t>    </a:t>
            </a:r>
            <a:r>
              <a:rPr lang="en-US" sz="2000" dirty="0" err="1"/>
              <a:t>mengalami</a:t>
            </a:r>
            <a:r>
              <a:rPr lang="en-US" sz="2000" dirty="0"/>
              <a:t>    </a:t>
            </a:r>
            <a:r>
              <a:rPr lang="en-US" sz="2000" dirty="0" err="1" smtClean="0"/>
              <a:t>kebahagia</a:t>
            </a:r>
            <a:r>
              <a:rPr lang="en-US" sz="2000" dirty="0" smtClean="0"/>
              <a:t>-an    </a:t>
            </a:r>
            <a:r>
              <a:rPr lang="en-US" sz="2000" dirty="0" err="1" smtClean="0"/>
              <a:t>dan</a:t>
            </a:r>
            <a:r>
              <a:rPr lang="en-ID" sz="2000" dirty="0"/>
              <a:t> </a:t>
            </a:r>
            <a:r>
              <a:rPr lang="en-US" sz="2000" dirty="0" err="1" smtClean="0"/>
              <a:t>keselamatan</a:t>
            </a:r>
            <a:r>
              <a:rPr lang="en-US" sz="2000" dirty="0"/>
              <a:t>.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makhluk</a:t>
            </a:r>
            <a:r>
              <a:rPr lang="en-US" sz="2000" dirty="0"/>
              <a:t> religious,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mengusahakan</a:t>
            </a:r>
            <a:r>
              <a:rPr lang="en-US" sz="2000" dirty="0"/>
              <a:t> </a:t>
            </a:r>
            <a:r>
              <a:rPr lang="en-US" sz="2000" dirty="0" err="1"/>
              <a:t>kebahagiaan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keselamatan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menempuh</a:t>
            </a:r>
            <a:r>
              <a:rPr lang="en-US" sz="2000" dirty="0" smtClean="0"/>
              <a:t> </a:t>
            </a:r>
            <a:r>
              <a:rPr lang="en-US" sz="2000" dirty="0" err="1"/>
              <a:t>jalan</a:t>
            </a:r>
            <a:r>
              <a:rPr lang="en-US" sz="2000" dirty="0"/>
              <a:t> </a:t>
            </a:r>
            <a:r>
              <a:rPr lang="en-US" sz="2000" dirty="0" err="1"/>
              <a:t>hidup</a:t>
            </a:r>
            <a:r>
              <a:rPr lang="en-US" sz="2000" dirty="0"/>
              <a:t> yang </a:t>
            </a:r>
            <a:r>
              <a:rPr lang="en-US" sz="2000" dirty="0" err="1"/>
              <a:t>berdasar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 smtClean="0"/>
              <a:t>terarah</a:t>
            </a:r>
            <a:r>
              <a:rPr lang="en-US" sz="2000" dirty="0" smtClean="0"/>
              <a:t> </a:t>
            </a:r>
            <a:r>
              <a:rPr lang="en-US" sz="2000" dirty="0" err="1"/>
              <a:t>pada</a:t>
            </a:r>
            <a:r>
              <a:rPr lang="en-US" sz="2000" dirty="0"/>
              <a:t> ‘Yang </a:t>
            </a:r>
            <a:r>
              <a:rPr lang="en-US" sz="2000" dirty="0" err="1"/>
              <a:t>Ilahi</a:t>
            </a:r>
            <a:r>
              <a:rPr lang="en-US" sz="2000" dirty="0"/>
              <a:t>’. </a:t>
            </a:r>
            <a:r>
              <a:rPr lang="en-US" sz="2000" dirty="0" err="1"/>
              <a:t>Jalan</a:t>
            </a:r>
            <a:r>
              <a:rPr lang="en-US" sz="2000" dirty="0"/>
              <a:t> </a:t>
            </a:r>
            <a:r>
              <a:rPr lang="en-US" sz="2000" dirty="0" err="1"/>
              <a:t>hidup</a:t>
            </a:r>
            <a:r>
              <a:rPr lang="en-US" sz="2000" dirty="0"/>
              <a:t> </a:t>
            </a:r>
            <a:r>
              <a:rPr lang="en-US" sz="2000" dirty="0" err="1"/>
              <a:t>inilah</a:t>
            </a:r>
            <a:r>
              <a:rPr lang="en-US" sz="2000" dirty="0"/>
              <a:t> yang </a:t>
            </a:r>
            <a:r>
              <a:rPr lang="en-US" sz="2000" dirty="0" err="1"/>
              <a:t>dikenal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agama.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seharusnya</a:t>
            </a:r>
            <a:r>
              <a:rPr lang="en-US" sz="2000" dirty="0"/>
              <a:t> agama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jalan</a:t>
            </a:r>
            <a:r>
              <a:rPr lang="en-US" sz="2000" dirty="0"/>
              <a:t> </a:t>
            </a:r>
            <a:r>
              <a:rPr lang="en-US" sz="2000" dirty="0" err="1"/>
              <a:t>hidup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/>
              <a:t>sejarah</a:t>
            </a:r>
            <a:r>
              <a:rPr lang="en-US" sz="2000" dirty="0"/>
              <a:t> </a:t>
            </a:r>
            <a:r>
              <a:rPr lang="en-US" sz="2000" dirty="0" err="1"/>
              <a:t>hidupnya</a:t>
            </a:r>
            <a:r>
              <a:rPr lang="en-US" sz="2000" dirty="0"/>
              <a:t>,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macam</a:t>
            </a:r>
            <a:r>
              <a:rPr lang="en-US" sz="2000" dirty="0"/>
              <a:t> agama yang </a:t>
            </a:r>
            <a:r>
              <a:rPr lang="en-US" sz="2000" dirty="0" err="1"/>
              <a:t>dianut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.  </a:t>
            </a:r>
            <a:r>
              <a:rPr lang="en-US" sz="2000" dirty="0" err="1"/>
              <a:t>Dalam</a:t>
            </a:r>
            <a:r>
              <a:rPr lang="en-US" sz="2000" dirty="0"/>
              <a:t>  </a:t>
            </a:r>
            <a:r>
              <a:rPr lang="en-US" sz="2000" dirty="0" err="1"/>
              <a:t>berbagai</a:t>
            </a:r>
            <a:r>
              <a:rPr lang="en-US" sz="2000" dirty="0"/>
              <a:t>  agama  </a:t>
            </a:r>
            <a:r>
              <a:rPr lang="en-US" sz="2000" dirty="0" err="1"/>
              <a:t>itu</a:t>
            </a:r>
            <a:r>
              <a:rPr lang="en-US" sz="2000" dirty="0"/>
              <a:t>,  </a:t>
            </a:r>
            <a:r>
              <a:rPr lang="en-US" sz="2000" dirty="0" err="1"/>
              <a:t>manusia</a:t>
            </a:r>
            <a:r>
              <a:rPr lang="en-US" sz="2000" dirty="0"/>
              <a:t>  </a:t>
            </a:r>
            <a:r>
              <a:rPr lang="en-US" sz="2000" dirty="0" err="1"/>
              <a:t>dihantar</a:t>
            </a:r>
            <a:r>
              <a:rPr lang="en-US" sz="2000" dirty="0"/>
              <a:t>  </a:t>
            </a:r>
            <a:r>
              <a:rPr lang="en-US" sz="2000" dirty="0" err="1" smtClean="0"/>
              <a:t>pada</a:t>
            </a:r>
            <a:r>
              <a:rPr lang="en-US" sz="2000" dirty="0" smtClean="0"/>
              <a:t>  </a:t>
            </a:r>
            <a:r>
              <a:rPr lang="en-US" sz="2000" dirty="0" err="1"/>
              <a:t>sebuah</a:t>
            </a:r>
            <a:r>
              <a:rPr lang="en-US" sz="2000" dirty="0"/>
              <a:t>  </a:t>
            </a:r>
            <a:r>
              <a:rPr lang="en-US" sz="2000" dirty="0" err="1"/>
              <a:t>pengalaman</a:t>
            </a:r>
            <a:r>
              <a:rPr lang="en-US" sz="2000" dirty="0"/>
              <a:t>  yang </a:t>
            </a:r>
            <a:r>
              <a:rPr lang="en-US" sz="2000" dirty="0" err="1" smtClean="0"/>
              <a:t>menyadarkannya</a:t>
            </a:r>
            <a:r>
              <a:rPr lang="en-US" sz="2000" dirty="0" smtClean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 smtClean="0"/>
              <a:t>: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 err="1" smtClean="0"/>
              <a:t>bagaimana</a:t>
            </a:r>
            <a:r>
              <a:rPr lang="en-US" sz="1600" dirty="0" smtClean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menghidupi</a:t>
            </a:r>
            <a:r>
              <a:rPr lang="en-US" sz="1600" dirty="0"/>
              <a:t> </a:t>
            </a:r>
            <a:r>
              <a:rPr lang="en-US" sz="1600" dirty="0" err="1" smtClean="0"/>
              <a:t>nilai-nilai</a:t>
            </a:r>
            <a:r>
              <a:rPr lang="en-US" sz="1600" dirty="0" smtClean="0"/>
              <a:t> </a:t>
            </a:r>
            <a:r>
              <a:rPr lang="en-US" sz="1600" dirty="0"/>
              <a:t>agama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jalan</a:t>
            </a:r>
            <a:r>
              <a:rPr lang="en-US" sz="1600" dirty="0"/>
              <a:t> </a:t>
            </a:r>
            <a:r>
              <a:rPr lang="en-US" sz="1600" dirty="0" err="1"/>
              <a:t>hidup</a:t>
            </a:r>
            <a:r>
              <a:rPr lang="en-US" sz="1600" dirty="0"/>
              <a:t> yang 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benar</a:t>
            </a:r>
            <a:r>
              <a:rPr lang="en-US" sz="1600" dirty="0" smtClean="0"/>
              <a:t>;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 err="1" smtClean="0"/>
              <a:t>bagaimana</a:t>
            </a:r>
            <a:r>
              <a:rPr lang="en-US" sz="1600" dirty="0" smtClean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menjaga</a:t>
            </a:r>
            <a:r>
              <a:rPr lang="en-US" sz="1600" dirty="0"/>
              <a:t> </a:t>
            </a:r>
            <a:r>
              <a:rPr lang="en-US" sz="1600" dirty="0" err="1"/>
              <a:t>kemurnian</a:t>
            </a:r>
            <a:r>
              <a:rPr lang="en-US" sz="1600" dirty="0"/>
              <a:t> agama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pengaruh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-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duniawi</a:t>
            </a:r>
            <a:r>
              <a:rPr lang="en-US" sz="1600" dirty="0"/>
              <a:t>; </a:t>
            </a:r>
            <a:endParaRPr lang="en-US" sz="1600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sz="1600" dirty="0" err="1" smtClean="0"/>
              <a:t>bagaimana</a:t>
            </a:r>
            <a:r>
              <a:rPr lang="en-US" sz="1600" dirty="0" smtClean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kebebasannya</a:t>
            </a:r>
            <a:r>
              <a:rPr lang="en-US" sz="1600" dirty="0"/>
              <a:t>  </a:t>
            </a:r>
            <a:r>
              <a:rPr lang="en-US" sz="1600" dirty="0" err="1"/>
              <a:t>menganut</a:t>
            </a:r>
            <a:r>
              <a:rPr lang="en-US" sz="1600" dirty="0"/>
              <a:t> agama  yang  </a:t>
            </a:r>
            <a:r>
              <a:rPr lang="en-US" sz="1600" dirty="0" err="1"/>
              <a:t>diyakini</a:t>
            </a:r>
            <a:r>
              <a:rPr lang="en-US" sz="1600" dirty="0"/>
              <a:t> 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hidup</a:t>
            </a:r>
            <a:r>
              <a:rPr lang="en-US" sz="1600" dirty="0"/>
              <a:t> </a:t>
            </a:r>
            <a:r>
              <a:rPr lang="en-US" sz="1600" dirty="0" err="1"/>
              <a:t>rukun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ajaran</a:t>
            </a:r>
            <a:r>
              <a:rPr lang="en-US" sz="1600" dirty="0"/>
              <a:t>  agama  </a:t>
            </a:r>
            <a:r>
              <a:rPr lang="en-US" sz="1600" dirty="0" err="1"/>
              <a:t>tersebut</a:t>
            </a:r>
            <a:r>
              <a:rPr lang="en-US" sz="1600" dirty="0"/>
              <a:t>.  </a:t>
            </a:r>
            <a:endParaRPr lang="en-US" sz="1600" dirty="0" smtClean="0"/>
          </a:p>
          <a:p>
            <a:r>
              <a:rPr lang="en-US" sz="2000" dirty="0" err="1" smtClean="0"/>
              <a:t>Menarik</a:t>
            </a:r>
            <a:r>
              <a:rPr lang="en-US" sz="2000" dirty="0" smtClean="0"/>
              <a:t>  </a:t>
            </a:r>
            <a:r>
              <a:rPr lang="en-US" sz="2000" dirty="0" err="1"/>
              <a:t>dicermati</a:t>
            </a:r>
            <a:r>
              <a:rPr lang="en-US" sz="2000" dirty="0"/>
              <a:t>  </a:t>
            </a:r>
            <a:r>
              <a:rPr lang="en-US" sz="2000" dirty="0" err="1"/>
              <a:t>bahwa</a:t>
            </a:r>
            <a:r>
              <a:rPr lang="en-US" sz="2000" dirty="0"/>
              <a:t>  </a:t>
            </a:r>
            <a:r>
              <a:rPr lang="en-US" sz="2000" dirty="0" err="1" smtClean="0"/>
              <a:t>pengenalan</a:t>
            </a:r>
            <a:r>
              <a:rPr lang="en-US" sz="2000" dirty="0" smtClean="0"/>
              <a:t>  </a:t>
            </a:r>
            <a:r>
              <a:rPr lang="en-US" sz="2000" dirty="0"/>
              <a:t>yang  </a:t>
            </a:r>
            <a:r>
              <a:rPr lang="en-US" sz="2000" dirty="0" err="1"/>
              <a:t>memadai</a:t>
            </a:r>
            <a:r>
              <a:rPr lang="en-US" sz="2000" dirty="0"/>
              <a:t> 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dirty="0"/>
              <a:t>agama </a:t>
            </a:r>
            <a:r>
              <a:rPr lang="en-US" sz="2000" dirty="0" err="1"/>
              <a:t>Katolik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jalan</a:t>
            </a:r>
            <a:r>
              <a:rPr lang="en-US" sz="2000" dirty="0"/>
              <a:t> </a:t>
            </a:r>
            <a:r>
              <a:rPr lang="en-US" sz="2000" dirty="0" err="1"/>
              <a:t>hidup</a:t>
            </a:r>
            <a:r>
              <a:rPr lang="en-US" sz="2000" dirty="0"/>
              <a:t> </a:t>
            </a:r>
            <a:r>
              <a:rPr lang="en-US" sz="2000" dirty="0" err="1" smtClean="0"/>
              <a:t>penuh</a:t>
            </a:r>
            <a:r>
              <a:rPr lang="en-US" sz="2000" dirty="0" smtClean="0"/>
              <a:t> </a:t>
            </a:r>
            <a:r>
              <a:rPr lang="en-US" sz="2000" dirty="0" err="1"/>
              <a:t>rahmat</a:t>
            </a:r>
            <a:r>
              <a:rPr lang="en-US" sz="2000" dirty="0"/>
              <a:t> </a:t>
            </a:r>
            <a:r>
              <a:rPr lang="en-US" sz="2000" dirty="0" err="1" smtClean="0"/>
              <a:t>menuju</a:t>
            </a:r>
            <a:r>
              <a:rPr lang="en-US" sz="2000" dirty="0" smtClean="0"/>
              <a:t> </a:t>
            </a:r>
            <a:r>
              <a:rPr lang="en-US" sz="2000" dirty="0" err="1"/>
              <a:t>kebahagiaan</a:t>
            </a:r>
            <a:r>
              <a:rPr lang="en-US" sz="2000" dirty="0"/>
              <a:t>, </a:t>
            </a:r>
            <a:r>
              <a:rPr lang="en-US" sz="2000" dirty="0" err="1"/>
              <a:t>membawa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 smtClean="0"/>
              <a:t>menghidupi</a:t>
            </a:r>
            <a:r>
              <a:rPr lang="en-US" sz="2000" dirty="0" smtClean="0"/>
              <a:t> </a:t>
            </a:r>
            <a:r>
              <a:rPr lang="en-US" sz="2000" dirty="0" err="1"/>
              <a:t>ketiga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di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pengalaman</a:t>
            </a:r>
            <a:r>
              <a:rPr lang="en-US" sz="2000" dirty="0"/>
              <a:t> </a:t>
            </a:r>
            <a:r>
              <a:rPr lang="en-US" sz="2000" dirty="0" err="1"/>
              <a:t>beragama</a:t>
            </a:r>
            <a:r>
              <a:rPr lang="en-US" sz="2000" dirty="0"/>
              <a:t> yang </a:t>
            </a:r>
            <a:r>
              <a:rPr lang="en-US" sz="2000" dirty="0" err="1"/>
              <a:t>membahagiakan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menyelamatkan</a:t>
            </a:r>
            <a:r>
              <a:rPr lang="en-US" sz="2000" dirty="0"/>
              <a:t>.</a:t>
            </a:r>
            <a:endParaRPr lang="en-ID" sz="2000" dirty="0"/>
          </a:p>
          <a:p>
            <a:endParaRPr lang="en-ID" sz="1900" dirty="0"/>
          </a:p>
        </p:txBody>
      </p:sp>
    </p:spTree>
    <p:extLst>
      <p:ext uri="{BB962C8B-B14F-4D97-AF65-F5344CB8AC3E}">
        <p14:creationId xmlns:p14="http://schemas.microsoft.com/office/powerpoint/2010/main" val="330058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Wahyu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Iman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Agama</a:t>
            </a:r>
            <a:r>
              <a:rPr lang="en-US" sz="3600" dirty="0"/>
              <a:t> </a:t>
            </a:r>
            <a:endParaRPr lang="en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58326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b="1" dirty="0"/>
              <a:t>A.   WAHYU, IMAN DAN AGAMA</a:t>
            </a:r>
            <a:endParaRPr lang="en-ID" sz="2800" dirty="0"/>
          </a:p>
          <a:p>
            <a:r>
              <a:rPr lang="en-US" sz="3500" dirty="0" err="1"/>
              <a:t>Secara</a:t>
            </a:r>
            <a:r>
              <a:rPr lang="en-US" sz="3500" dirty="0"/>
              <a:t>  </a:t>
            </a:r>
            <a:r>
              <a:rPr lang="en-US" sz="3500" dirty="0" err="1"/>
              <a:t>umum</a:t>
            </a:r>
            <a:r>
              <a:rPr lang="en-US" sz="3500" dirty="0"/>
              <a:t>  </a:t>
            </a:r>
            <a:r>
              <a:rPr lang="en-US" sz="3500" dirty="0" smtClean="0"/>
              <a:t> </a:t>
            </a:r>
            <a:r>
              <a:rPr lang="en-US" sz="3500" dirty="0" err="1"/>
              <a:t>wahyu</a:t>
            </a:r>
            <a:r>
              <a:rPr lang="en-US" sz="3500" dirty="0"/>
              <a:t>  </a:t>
            </a:r>
            <a:r>
              <a:rPr lang="en-US" sz="3500" dirty="0" err="1"/>
              <a:t>merupakan</a:t>
            </a:r>
            <a:r>
              <a:rPr lang="en-US" sz="3500" dirty="0"/>
              <a:t>  </a:t>
            </a:r>
            <a:r>
              <a:rPr lang="en-US" sz="3500" dirty="0" err="1"/>
              <a:t>pe</a:t>
            </a:r>
            <a:r>
              <a:rPr lang="en-US" sz="3500" dirty="0"/>
              <a:t> </a:t>
            </a:r>
            <a:r>
              <a:rPr lang="en-US" sz="3500" dirty="0" err="1"/>
              <a:t>rnyataan</a:t>
            </a:r>
            <a:r>
              <a:rPr lang="en-US" sz="3500" dirty="0"/>
              <a:t>  </a:t>
            </a:r>
            <a:r>
              <a:rPr lang="en-US" sz="3500" dirty="0" err="1"/>
              <a:t>diri</a:t>
            </a:r>
            <a:r>
              <a:rPr lang="en-US" sz="3500" dirty="0"/>
              <a:t>  Allah  </a:t>
            </a:r>
            <a:r>
              <a:rPr lang="en-US" sz="3500" dirty="0" err="1"/>
              <a:t>kepada</a:t>
            </a:r>
            <a:r>
              <a:rPr lang="en-US" sz="3500" dirty="0"/>
              <a:t> </a:t>
            </a:r>
            <a:r>
              <a:rPr lang="en-US" sz="3500" dirty="0" err="1"/>
              <a:t>manusia</a:t>
            </a:r>
            <a:r>
              <a:rPr lang="en-US" sz="3500" dirty="0"/>
              <a:t>. </a:t>
            </a:r>
            <a:r>
              <a:rPr lang="en-US" sz="3500" dirty="0" err="1"/>
              <a:t>Wahyu</a:t>
            </a:r>
            <a:r>
              <a:rPr lang="en-US" sz="3500" dirty="0"/>
              <a:t> </a:t>
            </a:r>
            <a:r>
              <a:rPr lang="en-US" sz="3500" dirty="0" err="1"/>
              <a:t>adalah</a:t>
            </a:r>
            <a:r>
              <a:rPr lang="en-US" sz="3500" dirty="0"/>
              <a:t> </a:t>
            </a:r>
            <a:r>
              <a:rPr lang="en-US" sz="3500" dirty="0" err="1"/>
              <a:t>inisiatif</a:t>
            </a:r>
            <a:r>
              <a:rPr lang="en-US" sz="3500" dirty="0"/>
              <a:t> </a:t>
            </a:r>
            <a:r>
              <a:rPr lang="en-US" sz="3500" dirty="0" err="1"/>
              <a:t>dari</a:t>
            </a:r>
            <a:r>
              <a:rPr lang="en-US" sz="3500" dirty="0"/>
              <a:t> Allah </a:t>
            </a:r>
            <a:r>
              <a:rPr lang="en-US" sz="3500" dirty="0" err="1"/>
              <a:t>untuk</a:t>
            </a:r>
            <a:r>
              <a:rPr lang="en-US" sz="3500" dirty="0"/>
              <a:t> </a:t>
            </a:r>
            <a:r>
              <a:rPr lang="en-US" sz="3500" dirty="0" err="1"/>
              <a:t>mendekati</a:t>
            </a:r>
            <a:r>
              <a:rPr lang="en-US" sz="3500" dirty="0"/>
              <a:t> </a:t>
            </a:r>
            <a:r>
              <a:rPr lang="en-US" sz="3500" dirty="0" err="1"/>
              <a:t>manusia</a:t>
            </a:r>
            <a:r>
              <a:rPr lang="en-US" sz="3500" dirty="0"/>
              <a:t> </a:t>
            </a:r>
            <a:r>
              <a:rPr lang="en-US" sz="3500" dirty="0" err="1"/>
              <a:t>sedemikian</a:t>
            </a:r>
            <a:r>
              <a:rPr lang="en-US" sz="3500" dirty="0"/>
              <a:t> </a:t>
            </a:r>
            <a:r>
              <a:rPr lang="en-US" sz="3500" dirty="0" err="1"/>
              <a:t>rupa</a:t>
            </a:r>
            <a:r>
              <a:rPr lang="en-US" sz="3500" dirty="0"/>
              <a:t> </a:t>
            </a:r>
            <a:r>
              <a:rPr lang="en-US" sz="3500" dirty="0" err="1"/>
              <a:t>sehingga</a:t>
            </a:r>
            <a:r>
              <a:rPr lang="en-US" sz="3500" dirty="0"/>
              <a:t> Allah </a:t>
            </a:r>
            <a:r>
              <a:rPr lang="en-US" sz="3500" dirty="0" err="1" smtClean="0"/>
              <a:t>menganuge-rahkan</a:t>
            </a:r>
            <a:r>
              <a:rPr lang="en-US" sz="3500" dirty="0" smtClean="0"/>
              <a:t> </a:t>
            </a:r>
            <a:r>
              <a:rPr lang="en-US" sz="3500" dirty="0" err="1"/>
              <a:t>diri-Nya</a:t>
            </a:r>
            <a:r>
              <a:rPr lang="en-US" sz="3500" dirty="0"/>
              <a:t> </a:t>
            </a:r>
            <a:r>
              <a:rPr lang="en-US" sz="3500" dirty="0" err="1"/>
              <a:t>kepada</a:t>
            </a:r>
            <a:r>
              <a:rPr lang="en-US" sz="3500" dirty="0"/>
              <a:t> </a:t>
            </a:r>
            <a:r>
              <a:rPr lang="en-US" sz="3500" dirty="0" err="1"/>
              <a:t>manusia</a:t>
            </a:r>
            <a:r>
              <a:rPr lang="en-US" sz="3500" dirty="0"/>
              <a:t>. </a:t>
            </a:r>
            <a:r>
              <a:rPr lang="en-US" sz="3500" dirty="0" err="1"/>
              <a:t>Hakekat</a:t>
            </a:r>
            <a:r>
              <a:rPr lang="en-US" sz="3500" dirty="0"/>
              <a:t> </a:t>
            </a:r>
            <a:r>
              <a:rPr lang="en-US" sz="3500" dirty="0" err="1"/>
              <a:t>terdalam</a:t>
            </a:r>
            <a:r>
              <a:rPr lang="en-US" sz="3500" dirty="0"/>
              <a:t> </a:t>
            </a:r>
            <a:r>
              <a:rPr lang="en-US" sz="3500" dirty="0" err="1"/>
              <a:t>dari</a:t>
            </a:r>
            <a:r>
              <a:rPr lang="en-US" sz="3500" dirty="0"/>
              <a:t> </a:t>
            </a:r>
            <a:r>
              <a:rPr lang="en-US" sz="3500" dirty="0" err="1"/>
              <a:t>wahyu</a:t>
            </a:r>
            <a:r>
              <a:rPr lang="en-US" sz="3500" dirty="0"/>
              <a:t> Allah </a:t>
            </a:r>
            <a:r>
              <a:rPr lang="en-US" sz="3500" dirty="0" err="1"/>
              <a:t>adalah</a:t>
            </a:r>
            <a:r>
              <a:rPr lang="en-US" sz="3500" dirty="0"/>
              <a:t> Allah yang </a:t>
            </a:r>
            <a:r>
              <a:rPr lang="en-US" sz="3500" dirty="0" err="1"/>
              <a:t>berkenan</a:t>
            </a:r>
            <a:r>
              <a:rPr lang="en-US" sz="3500" dirty="0"/>
              <a:t> </a:t>
            </a:r>
            <a:r>
              <a:rPr lang="en-US" sz="3500" dirty="0" err="1"/>
              <a:t>menyataka</a:t>
            </a:r>
            <a:r>
              <a:rPr lang="en-US" sz="3500" dirty="0"/>
              <a:t> n </a:t>
            </a:r>
            <a:r>
              <a:rPr lang="en-US" sz="3500" dirty="0" err="1"/>
              <a:t>diri</a:t>
            </a:r>
            <a:r>
              <a:rPr lang="en-US" sz="3500" dirty="0"/>
              <a:t> -</a:t>
            </a:r>
            <a:r>
              <a:rPr lang="en-US" sz="3500" dirty="0" err="1"/>
              <a:t>Nya</a:t>
            </a:r>
            <a:r>
              <a:rPr lang="en-US" sz="3500" dirty="0"/>
              <a:t> </a:t>
            </a:r>
            <a:r>
              <a:rPr lang="en-US" sz="3500" i="1" dirty="0"/>
              <a:t>(</a:t>
            </a:r>
            <a:r>
              <a:rPr lang="en-US" sz="3500" i="1" dirty="0" err="1"/>
              <a:t>Revelatio</a:t>
            </a:r>
            <a:r>
              <a:rPr lang="en-US" sz="3500" i="1" dirty="0"/>
              <a:t> Dei)</a:t>
            </a:r>
            <a:r>
              <a:rPr lang="en-US" sz="3500" dirty="0"/>
              <a:t>. </a:t>
            </a:r>
            <a:r>
              <a:rPr lang="en-US" sz="3500" dirty="0" err="1"/>
              <a:t>Pernyataan</a:t>
            </a:r>
            <a:r>
              <a:rPr lang="en-US" sz="3500" dirty="0"/>
              <a:t> </a:t>
            </a:r>
            <a:r>
              <a:rPr lang="en-US" sz="3500" dirty="0" err="1"/>
              <a:t>diri</a:t>
            </a:r>
            <a:r>
              <a:rPr lang="en-US" sz="3500" dirty="0"/>
              <a:t> Allah </a:t>
            </a:r>
            <a:r>
              <a:rPr lang="en-US" sz="3500" dirty="0" err="1"/>
              <a:t>terjadi</a:t>
            </a:r>
            <a:r>
              <a:rPr lang="en-US" sz="3500" dirty="0"/>
              <a:t> </a:t>
            </a:r>
            <a:r>
              <a:rPr lang="en-US" sz="3500" dirty="0" err="1"/>
              <a:t>dalam</a:t>
            </a:r>
            <a:r>
              <a:rPr lang="en-US" sz="3500" dirty="0"/>
              <a:t> </a:t>
            </a:r>
            <a:r>
              <a:rPr lang="en-US" sz="3500" dirty="0" err="1"/>
              <a:t>peristiwa-peristiwa</a:t>
            </a:r>
            <a:r>
              <a:rPr lang="en-US" sz="3500" dirty="0"/>
              <a:t> </a:t>
            </a:r>
            <a:r>
              <a:rPr lang="en-US" sz="3500" dirty="0" err="1"/>
              <a:t>sejarah</a:t>
            </a:r>
            <a:r>
              <a:rPr lang="en-US" sz="3500" dirty="0"/>
              <a:t>, </a:t>
            </a:r>
            <a:r>
              <a:rPr lang="en-US" sz="3500" dirty="0" err="1"/>
              <a:t>baik</a:t>
            </a:r>
            <a:r>
              <a:rPr lang="en-US" sz="3500" dirty="0"/>
              <a:t> </a:t>
            </a:r>
            <a:r>
              <a:rPr lang="en-US" sz="3500" dirty="0" err="1"/>
              <a:t>sejarah</a:t>
            </a:r>
            <a:r>
              <a:rPr lang="en-US" sz="3500" dirty="0"/>
              <a:t> </a:t>
            </a:r>
            <a:r>
              <a:rPr lang="en-US" sz="3500" dirty="0" err="1"/>
              <a:t>manusia</a:t>
            </a:r>
            <a:r>
              <a:rPr lang="en-US" sz="3500" dirty="0"/>
              <a:t> </a:t>
            </a:r>
            <a:r>
              <a:rPr lang="en-US" sz="3500" dirty="0" err="1"/>
              <a:t>secara</a:t>
            </a:r>
            <a:r>
              <a:rPr lang="en-US" sz="3500" dirty="0"/>
              <a:t> </a:t>
            </a:r>
            <a:r>
              <a:rPr lang="en-US" sz="3500" dirty="0" err="1"/>
              <a:t>umum</a:t>
            </a:r>
            <a:r>
              <a:rPr lang="en-US" sz="3500" dirty="0"/>
              <a:t> </a:t>
            </a:r>
            <a:r>
              <a:rPr lang="en-US" sz="3500" dirty="0" err="1"/>
              <a:t>maupun</a:t>
            </a:r>
            <a:r>
              <a:rPr lang="en-US" sz="3500" dirty="0"/>
              <a:t> </a:t>
            </a:r>
            <a:r>
              <a:rPr lang="en-US" sz="3500" dirty="0" err="1"/>
              <a:t>sejarah</a:t>
            </a:r>
            <a:r>
              <a:rPr lang="en-US" sz="3500" dirty="0"/>
              <a:t> </a:t>
            </a:r>
            <a:r>
              <a:rPr lang="en-US" sz="3500" dirty="0" err="1"/>
              <a:t>bagsa</a:t>
            </a:r>
            <a:r>
              <a:rPr lang="en-US" sz="3500" dirty="0"/>
              <a:t> Israel </a:t>
            </a:r>
            <a:r>
              <a:rPr lang="en-US" sz="3500" dirty="0" err="1"/>
              <a:t>secara</a:t>
            </a:r>
            <a:r>
              <a:rPr lang="en-US" sz="3500" dirty="0"/>
              <a:t> </a:t>
            </a:r>
            <a:r>
              <a:rPr lang="en-US" sz="3500" dirty="0" err="1"/>
              <a:t>khusus</a:t>
            </a:r>
            <a:r>
              <a:rPr lang="en-US" sz="3500" dirty="0"/>
              <a:t>.</a:t>
            </a:r>
            <a:endParaRPr lang="en-ID" sz="3500" dirty="0"/>
          </a:p>
          <a:p>
            <a:r>
              <a:rPr lang="en-US" sz="3500" dirty="0" err="1"/>
              <a:t>Iman</a:t>
            </a:r>
            <a:r>
              <a:rPr lang="en-US" sz="3500" dirty="0"/>
              <a:t> </a:t>
            </a:r>
            <a:r>
              <a:rPr lang="en-US" sz="3500" dirty="0" err="1"/>
              <a:t>merupakan</a:t>
            </a:r>
            <a:r>
              <a:rPr lang="en-US" sz="3500" dirty="0"/>
              <a:t> </a:t>
            </a:r>
            <a:r>
              <a:rPr lang="en-US" sz="3500" dirty="0" err="1"/>
              <a:t>jawaban</a:t>
            </a:r>
            <a:r>
              <a:rPr lang="en-US" sz="3500" dirty="0"/>
              <a:t> </a:t>
            </a:r>
            <a:r>
              <a:rPr lang="en-US" sz="3500" dirty="0" err="1"/>
              <a:t>manusia</a:t>
            </a:r>
            <a:r>
              <a:rPr lang="en-US" sz="3500" dirty="0"/>
              <a:t> </a:t>
            </a:r>
            <a:r>
              <a:rPr lang="en-US" sz="3500" dirty="0" err="1" smtClean="0"/>
              <a:t>terhadap</a:t>
            </a:r>
            <a:r>
              <a:rPr lang="en-US" sz="3500" dirty="0" smtClean="0"/>
              <a:t> </a:t>
            </a:r>
            <a:r>
              <a:rPr lang="en-US" sz="3500" dirty="0" err="1"/>
              <a:t>pernyataan</a:t>
            </a:r>
            <a:r>
              <a:rPr lang="en-US" sz="3500" dirty="0"/>
              <a:t> </a:t>
            </a:r>
            <a:r>
              <a:rPr lang="en-US" sz="3500" dirty="0" err="1"/>
              <a:t>diri</a:t>
            </a:r>
            <a:r>
              <a:rPr lang="en-US" sz="3500" dirty="0"/>
              <a:t> Allah </a:t>
            </a:r>
            <a:r>
              <a:rPr lang="en-US" sz="3500" dirty="0" err="1"/>
              <a:t>tersebut</a:t>
            </a:r>
            <a:r>
              <a:rPr lang="en-US" sz="3500" dirty="0"/>
              <a:t>. </a:t>
            </a:r>
            <a:r>
              <a:rPr lang="en-US" sz="3500" dirty="0" err="1"/>
              <a:t>Karena</a:t>
            </a:r>
            <a:r>
              <a:rPr lang="en-US" sz="3500" dirty="0"/>
              <a:t> Allah </a:t>
            </a:r>
            <a:r>
              <a:rPr lang="en-US" sz="3500" dirty="0" err="1"/>
              <a:t>sudah</a:t>
            </a:r>
            <a:r>
              <a:rPr lang="en-US" sz="3500" dirty="0"/>
              <a:t> </a:t>
            </a:r>
            <a:r>
              <a:rPr lang="en-US" sz="3500" dirty="0" err="1"/>
              <a:t>menyingkap</a:t>
            </a:r>
            <a:r>
              <a:rPr lang="en-US" sz="3500" dirty="0"/>
              <a:t> </a:t>
            </a:r>
            <a:r>
              <a:rPr lang="en-US" sz="3500" dirty="0" err="1"/>
              <a:t>rahasia</a:t>
            </a:r>
            <a:r>
              <a:rPr lang="en-US" sz="3500" dirty="0"/>
              <a:t> </a:t>
            </a:r>
            <a:r>
              <a:rPr lang="en-US" sz="3500" dirty="0" err="1"/>
              <a:t>kehendak-Nya</a:t>
            </a:r>
            <a:r>
              <a:rPr lang="en-US" sz="3500" dirty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 smtClean="0"/>
              <a:t>menyatakan</a:t>
            </a:r>
            <a:r>
              <a:rPr lang="en-US" sz="3500" dirty="0" smtClean="0"/>
              <a:t> </a:t>
            </a:r>
            <a:r>
              <a:rPr lang="en-US" sz="3500" dirty="0" err="1"/>
              <a:t>kepada</a:t>
            </a:r>
            <a:r>
              <a:rPr lang="en-US" sz="3500" dirty="0"/>
              <a:t> </a:t>
            </a:r>
            <a:r>
              <a:rPr lang="en-US" sz="3500" dirty="0" err="1"/>
              <a:t>manusia</a:t>
            </a:r>
            <a:r>
              <a:rPr lang="en-US" sz="3500" dirty="0"/>
              <a:t>, </a:t>
            </a:r>
            <a:r>
              <a:rPr lang="en-US" sz="3500" dirty="0" err="1"/>
              <a:t>maka</a:t>
            </a:r>
            <a:r>
              <a:rPr lang="en-US" sz="3500" dirty="0"/>
              <a:t> </a:t>
            </a:r>
            <a:r>
              <a:rPr lang="en-US" sz="3500" dirty="0" err="1"/>
              <a:t>manusia</a:t>
            </a:r>
            <a:r>
              <a:rPr lang="en-US" sz="3500" dirty="0"/>
              <a:t>  </a:t>
            </a:r>
            <a:r>
              <a:rPr lang="en-US" sz="3500" dirty="0" err="1"/>
              <a:t>menanggapinya</a:t>
            </a:r>
            <a:r>
              <a:rPr lang="en-US" sz="3500" dirty="0"/>
              <a:t>  </a:t>
            </a:r>
            <a:r>
              <a:rPr lang="en-US" sz="3500" dirty="0" err="1"/>
              <a:t>dengan</a:t>
            </a:r>
            <a:r>
              <a:rPr lang="en-US" sz="3500" dirty="0"/>
              <a:t> </a:t>
            </a:r>
            <a:r>
              <a:rPr lang="en-US" sz="3500" dirty="0" err="1"/>
              <a:t>penyerahan</a:t>
            </a:r>
            <a:r>
              <a:rPr lang="en-US" sz="3500" dirty="0"/>
              <a:t> </a:t>
            </a:r>
            <a:r>
              <a:rPr lang="en-US" sz="3500" dirty="0" err="1"/>
              <a:t>diri</a:t>
            </a:r>
            <a:r>
              <a:rPr lang="en-US" sz="3500" dirty="0"/>
              <a:t>  yang  total  </a:t>
            </a:r>
            <a:r>
              <a:rPr lang="en-US" sz="3500" dirty="0" err="1"/>
              <a:t>kepada</a:t>
            </a:r>
            <a:r>
              <a:rPr lang="en-US" sz="3500" dirty="0"/>
              <a:t>  All ah. </a:t>
            </a:r>
            <a:r>
              <a:rPr lang="en-US" sz="3500" dirty="0" err="1"/>
              <a:t>Tanggapan</a:t>
            </a:r>
            <a:r>
              <a:rPr lang="en-US" sz="3500" dirty="0"/>
              <a:t> </a:t>
            </a:r>
            <a:r>
              <a:rPr lang="en-US" sz="3500" dirty="0" err="1"/>
              <a:t>ini</a:t>
            </a:r>
            <a:r>
              <a:rPr lang="en-US" sz="3500" dirty="0"/>
              <a:t> </a:t>
            </a:r>
            <a:r>
              <a:rPr lang="en-US" sz="3500" dirty="0" err="1"/>
              <a:t>dilakukan</a:t>
            </a:r>
            <a:r>
              <a:rPr lang="en-US" sz="3500" dirty="0"/>
              <a:t>   </a:t>
            </a:r>
            <a:r>
              <a:rPr lang="en-US" sz="3500" dirty="0" err="1"/>
              <a:t>dengan</a:t>
            </a:r>
            <a:r>
              <a:rPr lang="en-US" sz="3500" dirty="0"/>
              <a:t>   </a:t>
            </a:r>
            <a:r>
              <a:rPr lang="en-US" sz="3500" dirty="0" err="1"/>
              <a:t>mengakui</a:t>
            </a:r>
            <a:r>
              <a:rPr lang="en-US" sz="3500" dirty="0"/>
              <a:t>   Allah   </a:t>
            </a:r>
            <a:r>
              <a:rPr lang="en-US" sz="3500" dirty="0" err="1"/>
              <a:t>dan</a:t>
            </a:r>
            <a:r>
              <a:rPr lang="en-US" sz="3500" dirty="0"/>
              <a:t>   </a:t>
            </a:r>
            <a:r>
              <a:rPr lang="en-US" sz="3500" dirty="0" err="1"/>
              <a:t>berserah</a:t>
            </a:r>
            <a:r>
              <a:rPr lang="en-US" sz="3500" dirty="0"/>
              <a:t>   </a:t>
            </a:r>
            <a:r>
              <a:rPr lang="en-US" sz="3500" dirty="0" err="1"/>
              <a:t>diri</a:t>
            </a:r>
            <a:r>
              <a:rPr lang="en-US" sz="3500" dirty="0"/>
              <a:t>   </a:t>
            </a:r>
            <a:r>
              <a:rPr lang="en-US" sz="3500" dirty="0" err="1"/>
              <a:t>kepada</a:t>
            </a:r>
            <a:r>
              <a:rPr lang="en-US" sz="3500" dirty="0"/>
              <a:t> -</a:t>
            </a:r>
            <a:r>
              <a:rPr lang="en-US" sz="3500" dirty="0" err="1"/>
              <a:t>Nya</a:t>
            </a:r>
            <a:r>
              <a:rPr lang="en-US" sz="3500" dirty="0"/>
              <a:t>   agar   </a:t>
            </a:r>
            <a:r>
              <a:rPr lang="en-US" sz="3500" dirty="0" err="1"/>
              <a:t>mengalami</a:t>
            </a:r>
            <a:r>
              <a:rPr lang="en-US" sz="3500" dirty="0"/>
              <a:t> </a:t>
            </a:r>
            <a:r>
              <a:rPr lang="en-US" sz="3500" dirty="0" err="1"/>
              <a:t>keselamatan</a:t>
            </a:r>
            <a:r>
              <a:rPr lang="en-US" sz="3500" dirty="0"/>
              <a:t>   </a:t>
            </a:r>
            <a:r>
              <a:rPr lang="en-US" sz="3500" dirty="0" err="1"/>
              <a:t>dan</a:t>
            </a:r>
            <a:r>
              <a:rPr lang="en-US" sz="3500" dirty="0"/>
              <a:t>   </a:t>
            </a:r>
            <a:r>
              <a:rPr lang="en-US" sz="3500" dirty="0" err="1"/>
              <a:t>kebahagiaan</a:t>
            </a:r>
            <a:r>
              <a:rPr lang="en-US" sz="3500" dirty="0"/>
              <a:t>   </a:t>
            </a:r>
            <a:r>
              <a:rPr lang="en-US" sz="3500" dirty="0" err="1"/>
              <a:t>sesuai</a:t>
            </a:r>
            <a:r>
              <a:rPr lang="en-US" sz="3500" dirty="0"/>
              <a:t>   </a:t>
            </a:r>
            <a:r>
              <a:rPr lang="en-US" sz="3500" dirty="0" err="1"/>
              <a:t>dengan</a:t>
            </a:r>
            <a:r>
              <a:rPr lang="en-US" sz="3500" dirty="0"/>
              <a:t>   </a:t>
            </a:r>
            <a:r>
              <a:rPr lang="en-US" sz="3500" dirty="0" err="1"/>
              <a:t>maksud</a:t>
            </a:r>
            <a:r>
              <a:rPr lang="en-US" sz="3500" dirty="0"/>
              <a:t>   </a:t>
            </a:r>
            <a:r>
              <a:rPr lang="en-US" sz="3500" dirty="0" err="1"/>
              <a:t>pewahyuan</a:t>
            </a:r>
            <a:r>
              <a:rPr lang="en-US" sz="3500" dirty="0"/>
              <a:t>   Allah   </a:t>
            </a:r>
            <a:r>
              <a:rPr lang="en-US" sz="3500" dirty="0" err="1"/>
              <a:t>tersebut</a:t>
            </a:r>
            <a:r>
              <a:rPr lang="en-US" sz="3500" dirty="0"/>
              <a:t>. </a:t>
            </a:r>
            <a:r>
              <a:rPr lang="en-US" sz="3500" dirty="0" err="1"/>
              <a:t>Singkatnya</a:t>
            </a:r>
            <a:r>
              <a:rPr lang="en-US" sz="3500" dirty="0"/>
              <a:t>,  </a:t>
            </a:r>
            <a:r>
              <a:rPr lang="en-US" sz="3500" dirty="0" err="1"/>
              <a:t>kita</a:t>
            </a:r>
            <a:r>
              <a:rPr lang="en-US" sz="3500" dirty="0"/>
              <a:t>  </a:t>
            </a:r>
            <a:r>
              <a:rPr lang="en-US" sz="3500" dirty="0" err="1"/>
              <a:t>dapat</a:t>
            </a:r>
            <a:r>
              <a:rPr lang="en-US" sz="3500" dirty="0"/>
              <a:t>  </a:t>
            </a:r>
            <a:r>
              <a:rPr lang="en-US" sz="3500" dirty="0" err="1" smtClean="0"/>
              <a:t>menyi</a:t>
            </a:r>
            <a:r>
              <a:rPr lang="en-US" sz="3500" dirty="0" err="1"/>
              <a:t>m</a:t>
            </a:r>
            <a:r>
              <a:rPr lang="en-US" sz="3500" dirty="0" err="1" smtClean="0"/>
              <a:t>pulkan</a:t>
            </a:r>
            <a:r>
              <a:rPr lang="en-US" sz="3500" dirty="0" smtClean="0"/>
              <a:t>  </a:t>
            </a:r>
            <a:r>
              <a:rPr lang="en-US" sz="3500" dirty="0" err="1"/>
              <a:t>bahwa</a:t>
            </a:r>
            <a:r>
              <a:rPr lang="en-US" sz="3500" dirty="0"/>
              <a:t>  </a:t>
            </a:r>
            <a:r>
              <a:rPr lang="en-US" sz="3500" dirty="0" err="1"/>
              <a:t>iman</a:t>
            </a:r>
            <a:r>
              <a:rPr lang="en-US" sz="3500" dirty="0"/>
              <a:t>  </a:t>
            </a:r>
            <a:r>
              <a:rPr lang="en-US" sz="3500" dirty="0" err="1"/>
              <a:t>merupakan</a:t>
            </a:r>
            <a:r>
              <a:rPr lang="en-US" sz="3500" dirty="0"/>
              <a:t>  </a:t>
            </a:r>
            <a:r>
              <a:rPr lang="en-US" sz="3500" dirty="0" err="1"/>
              <a:t>tindakan</a:t>
            </a:r>
            <a:r>
              <a:rPr lang="en-US" sz="3500" dirty="0"/>
              <a:t>  </a:t>
            </a:r>
            <a:r>
              <a:rPr lang="en-US" sz="3500" dirty="0" err="1"/>
              <a:t>percaya</a:t>
            </a:r>
            <a:r>
              <a:rPr lang="en-US" sz="3500" dirty="0"/>
              <a:t>  </a:t>
            </a:r>
            <a:r>
              <a:rPr lang="en-US" sz="3500" dirty="0" err="1"/>
              <a:t>manusia</a:t>
            </a:r>
            <a:r>
              <a:rPr lang="en-US" sz="3500" dirty="0"/>
              <a:t> </a:t>
            </a:r>
            <a:r>
              <a:rPr lang="en-US" sz="3500" dirty="0" err="1"/>
              <a:t>kepada</a:t>
            </a:r>
            <a:r>
              <a:rPr lang="en-US" sz="3500" dirty="0"/>
              <a:t> Allah. </a:t>
            </a:r>
            <a:r>
              <a:rPr lang="en-US" sz="3500" dirty="0" err="1"/>
              <a:t>Wahyu</a:t>
            </a:r>
            <a:r>
              <a:rPr lang="en-US" sz="3500" dirty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iman</a:t>
            </a:r>
            <a:r>
              <a:rPr lang="en-US" sz="3500" dirty="0"/>
              <a:t> </a:t>
            </a:r>
            <a:r>
              <a:rPr lang="en-US" sz="3500" dirty="0" err="1"/>
              <a:t>sama-sama</a:t>
            </a:r>
            <a:r>
              <a:rPr lang="en-US" sz="3500" dirty="0"/>
              <a:t> </a:t>
            </a:r>
            <a:r>
              <a:rPr lang="en-US" sz="3500" dirty="0" err="1"/>
              <a:t>merupakan</a:t>
            </a:r>
            <a:r>
              <a:rPr lang="en-US" sz="3500" dirty="0"/>
              <a:t> </a:t>
            </a:r>
            <a:r>
              <a:rPr lang="en-US" sz="3500" dirty="0" err="1"/>
              <a:t>komunikasi</a:t>
            </a:r>
            <a:r>
              <a:rPr lang="en-US" sz="3500" dirty="0"/>
              <a:t> </a:t>
            </a:r>
            <a:r>
              <a:rPr lang="en-US" sz="3500" dirty="0" err="1"/>
              <a:t>pribadi</a:t>
            </a:r>
            <a:r>
              <a:rPr lang="en-US" sz="3500" dirty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persatuan</a:t>
            </a:r>
            <a:r>
              <a:rPr lang="en-US" sz="3500" dirty="0"/>
              <a:t> personal </a:t>
            </a:r>
            <a:r>
              <a:rPr lang="en-US" sz="3500" dirty="0" err="1"/>
              <a:t>antara</a:t>
            </a:r>
            <a:r>
              <a:rPr lang="en-US" sz="3500" dirty="0"/>
              <a:t> Allah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manusia</a:t>
            </a:r>
            <a:r>
              <a:rPr lang="en-US" sz="3500" dirty="0"/>
              <a:t>.</a:t>
            </a:r>
            <a:endParaRPr lang="en-ID" sz="3500" dirty="0"/>
          </a:p>
          <a:p>
            <a:r>
              <a:rPr lang="en-US" sz="3500" dirty="0"/>
              <a:t>Agama  </a:t>
            </a:r>
            <a:r>
              <a:rPr lang="en-US" sz="3500" dirty="0" err="1"/>
              <a:t>adalah</a:t>
            </a:r>
            <a:r>
              <a:rPr lang="en-US" sz="3500" dirty="0"/>
              <a:t>  </a:t>
            </a:r>
            <a:r>
              <a:rPr lang="en-US" sz="3500" dirty="0" err="1"/>
              <a:t>bentuk</a:t>
            </a:r>
            <a:r>
              <a:rPr lang="en-US" sz="3500" dirty="0"/>
              <a:t>  </a:t>
            </a:r>
            <a:r>
              <a:rPr lang="en-US" sz="3500" dirty="0" err="1"/>
              <a:t>konkret</a:t>
            </a:r>
            <a:r>
              <a:rPr lang="en-US" sz="3500" dirty="0"/>
              <a:t>  </a:t>
            </a:r>
            <a:r>
              <a:rPr lang="en-US" sz="3500" dirty="0" err="1"/>
              <a:t>dari</a:t>
            </a:r>
            <a:r>
              <a:rPr lang="en-US" sz="3500" dirty="0"/>
              <a:t>  </a:t>
            </a:r>
            <a:r>
              <a:rPr lang="en-US" sz="3500" dirty="0" err="1"/>
              <a:t>keyakinan</a:t>
            </a:r>
            <a:r>
              <a:rPr lang="en-US" sz="3500" dirty="0"/>
              <a:t>  </a:t>
            </a:r>
            <a:r>
              <a:rPr lang="en-US" sz="3500" dirty="0" err="1"/>
              <a:t>manusia</a:t>
            </a:r>
            <a:r>
              <a:rPr lang="en-US" sz="3500" dirty="0"/>
              <a:t>  </a:t>
            </a:r>
            <a:r>
              <a:rPr lang="en-US" sz="3500" dirty="0" err="1"/>
              <a:t>terhadap</a:t>
            </a:r>
            <a:r>
              <a:rPr lang="en-US" sz="3500" dirty="0"/>
              <a:t>  Allah  yang  </a:t>
            </a:r>
            <a:r>
              <a:rPr lang="en-US" sz="3500" dirty="0" err="1" smtClean="0"/>
              <a:t>telah</a:t>
            </a:r>
            <a:r>
              <a:rPr lang="en-ID" sz="3500" dirty="0"/>
              <a:t> </a:t>
            </a:r>
            <a:r>
              <a:rPr lang="en-US" sz="3500" dirty="0" err="1" smtClean="0"/>
              <a:t>mewahyukan</a:t>
            </a:r>
            <a:r>
              <a:rPr lang="en-US" sz="3500" dirty="0" smtClean="0"/>
              <a:t>  </a:t>
            </a:r>
            <a:r>
              <a:rPr lang="en-US" sz="3500" dirty="0" err="1"/>
              <a:t>diri</a:t>
            </a:r>
            <a:r>
              <a:rPr lang="en-US" sz="3500" dirty="0"/>
              <a:t>.  </a:t>
            </a:r>
            <a:r>
              <a:rPr lang="en-US" sz="3500" dirty="0" err="1"/>
              <a:t>Dengan</a:t>
            </a:r>
            <a:r>
              <a:rPr lang="en-US" sz="3500" dirty="0"/>
              <a:t>  </a:t>
            </a:r>
            <a:r>
              <a:rPr lang="en-US" sz="3500" dirty="0" err="1"/>
              <a:t>demikian</a:t>
            </a:r>
            <a:r>
              <a:rPr lang="en-US" sz="3500" dirty="0"/>
              <a:t>,  agama  </a:t>
            </a:r>
            <a:r>
              <a:rPr lang="en-US" sz="3500" dirty="0" err="1"/>
              <a:t>dicirikan</a:t>
            </a:r>
            <a:r>
              <a:rPr lang="en-US" sz="3500" dirty="0"/>
              <a:t>  </a:t>
            </a:r>
            <a:r>
              <a:rPr lang="en-US" sz="3500" dirty="0" err="1"/>
              <a:t>dengan</a:t>
            </a:r>
            <a:r>
              <a:rPr lang="en-US" sz="3500" dirty="0"/>
              <a:t>  </a:t>
            </a:r>
            <a:r>
              <a:rPr lang="en-US" sz="3500" dirty="0" err="1"/>
              <a:t>pedoman</a:t>
            </a:r>
            <a:r>
              <a:rPr lang="en-US" sz="3500" dirty="0"/>
              <a:t>  </a:t>
            </a:r>
            <a:r>
              <a:rPr lang="en-US" sz="3500" dirty="0" err="1"/>
              <a:t>dan</a:t>
            </a:r>
            <a:r>
              <a:rPr lang="en-US" sz="3500" dirty="0"/>
              <a:t>  </a:t>
            </a:r>
            <a:r>
              <a:rPr lang="en-US" sz="3500" dirty="0" err="1"/>
              <a:t>tata</a:t>
            </a:r>
            <a:r>
              <a:rPr lang="en-US" sz="3500" dirty="0"/>
              <a:t>  </a:t>
            </a:r>
            <a:r>
              <a:rPr lang="en-US" sz="3500" dirty="0" err="1"/>
              <a:t>ibadat</a:t>
            </a:r>
            <a:r>
              <a:rPr lang="en-US" sz="3500" dirty="0"/>
              <a:t> </a:t>
            </a:r>
            <a:r>
              <a:rPr lang="en-US" sz="3500" dirty="0" err="1"/>
              <a:t>untuk</a:t>
            </a:r>
            <a:r>
              <a:rPr lang="en-US" sz="3500" dirty="0"/>
              <a:t> </a:t>
            </a:r>
            <a:r>
              <a:rPr lang="en-US" sz="3500" dirty="0" err="1" smtClean="0"/>
              <a:t>memuliakan</a:t>
            </a:r>
            <a:r>
              <a:rPr lang="en-US" sz="3500" dirty="0" smtClean="0"/>
              <a:t> </a:t>
            </a:r>
            <a:r>
              <a:rPr lang="en-US" sz="3500" dirty="0"/>
              <a:t>Allah, </a:t>
            </a:r>
            <a:r>
              <a:rPr lang="en-US" sz="3500" dirty="0" err="1"/>
              <a:t>bersyukur</a:t>
            </a:r>
            <a:r>
              <a:rPr lang="en-US" sz="3500" dirty="0"/>
              <a:t> </a:t>
            </a:r>
            <a:r>
              <a:rPr lang="en-US" sz="3500" dirty="0" err="1"/>
              <a:t>ke</a:t>
            </a:r>
            <a:r>
              <a:rPr lang="en-US" sz="3500" dirty="0"/>
              <a:t> </a:t>
            </a:r>
            <a:r>
              <a:rPr lang="en-US" sz="3500" dirty="0" err="1"/>
              <a:t>pada</a:t>
            </a:r>
            <a:r>
              <a:rPr lang="en-US" sz="3500" dirty="0"/>
              <a:t> Allah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memohonkan</a:t>
            </a:r>
            <a:r>
              <a:rPr lang="en-US" sz="3500" dirty="0"/>
              <a:t> </a:t>
            </a:r>
            <a:r>
              <a:rPr lang="en-US" sz="3500" dirty="0" err="1"/>
              <a:t>rahmat</a:t>
            </a:r>
            <a:r>
              <a:rPr lang="en-US" sz="3500" dirty="0"/>
              <a:t> </a:t>
            </a:r>
            <a:r>
              <a:rPr lang="en-US" sz="3500" dirty="0" err="1"/>
              <a:t>dari</a:t>
            </a:r>
            <a:r>
              <a:rPr lang="en-US" sz="3500" dirty="0"/>
              <a:t> -</a:t>
            </a:r>
            <a:r>
              <a:rPr lang="en-US" sz="3500" dirty="0" err="1"/>
              <a:t>Nya</a:t>
            </a:r>
            <a:r>
              <a:rPr lang="en-US" sz="3500" dirty="0"/>
              <a:t>, </a:t>
            </a:r>
            <a:r>
              <a:rPr lang="en-US" sz="3500" dirty="0" err="1"/>
              <a:t>serta</a:t>
            </a:r>
            <a:r>
              <a:rPr lang="en-US" sz="3500" dirty="0"/>
              <a:t> </a:t>
            </a:r>
            <a:r>
              <a:rPr lang="en-US" sz="3500" dirty="0" err="1"/>
              <a:t>kerangka</a:t>
            </a:r>
            <a:r>
              <a:rPr lang="en-US" sz="3500" dirty="0"/>
              <a:t> </a:t>
            </a:r>
            <a:r>
              <a:rPr lang="en-US" sz="3500" dirty="0" err="1"/>
              <a:t>acuan</a:t>
            </a:r>
            <a:r>
              <a:rPr lang="en-US" sz="3500" dirty="0"/>
              <a:t> </a:t>
            </a:r>
            <a:r>
              <a:rPr lang="en-US" sz="3500" dirty="0" err="1"/>
              <a:t>untuk</a:t>
            </a:r>
            <a:r>
              <a:rPr lang="en-US" sz="3500" dirty="0"/>
              <a:t> </a:t>
            </a:r>
            <a:r>
              <a:rPr lang="en-US" sz="3500" dirty="0" err="1"/>
              <a:t>hidup</a:t>
            </a:r>
            <a:r>
              <a:rPr lang="en-US" sz="3500" dirty="0"/>
              <a:t> </a:t>
            </a:r>
            <a:r>
              <a:rPr lang="en-US" sz="3500" dirty="0" err="1"/>
              <a:t>sesuai</a:t>
            </a:r>
            <a:r>
              <a:rPr lang="en-US" sz="3500" dirty="0"/>
              <a:t> </a:t>
            </a:r>
            <a:r>
              <a:rPr lang="en-US" sz="3500" dirty="0" err="1"/>
              <a:t>dengan</a:t>
            </a:r>
            <a:r>
              <a:rPr lang="en-US" sz="3500" dirty="0"/>
              <a:t> </a:t>
            </a:r>
            <a:r>
              <a:rPr lang="en-US" sz="3500" dirty="0" err="1"/>
              <a:t>iman</a:t>
            </a:r>
            <a:r>
              <a:rPr lang="en-US" sz="3500" dirty="0"/>
              <a:t> </a:t>
            </a:r>
            <a:r>
              <a:rPr lang="en-US" sz="3500" dirty="0" err="1"/>
              <a:t>kepada</a:t>
            </a:r>
            <a:r>
              <a:rPr lang="en-US" sz="3500" dirty="0"/>
              <a:t> Allah. </a:t>
            </a:r>
            <a:r>
              <a:rPr lang="en-US" sz="3500" dirty="0" err="1"/>
              <a:t>Manusia</a:t>
            </a:r>
            <a:r>
              <a:rPr lang="en-US" sz="3500" dirty="0"/>
              <a:t> </a:t>
            </a:r>
            <a:r>
              <a:rPr lang="en-US" sz="3500" dirty="0" err="1"/>
              <a:t>merupakan</a:t>
            </a:r>
            <a:r>
              <a:rPr lang="en-US" sz="3500" dirty="0"/>
              <a:t> </a:t>
            </a:r>
            <a:r>
              <a:rPr lang="en-US" sz="3500" dirty="0" err="1"/>
              <a:t>subyek</a:t>
            </a:r>
            <a:r>
              <a:rPr lang="en-US" sz="3500" dirty="0"/>
              <a:t> agama, </a:t>
            </a:r>
            <a:r>
              <a:rPr lang="en-US" sz="3500" dirty="0" err="1"/>
              <a:t>karena</a:t>
            </a:r>
            <a:r>
              <a:rPr lang="en-US" sz="3500" dirty="0"/>
              <a:t>  </a:t>
            </a:r>
            <a:r>
              <a:rPr lang="en-US" sz="3500" dirty="0" err="1"/>
              <a:t>itu</a:t>
            </a:r>
            <a:r>
              <a:rPr lang="en-US" sz="3500" dirty="0"/>
              <a:t> </a:t>
            </a:r>
            <a:r>
              <a:rPr lang="en-US" sz="3500" dirty="0" err="1"/>
              <a:t>kita</a:t>
            </a:r>
            <a:r>
              <a:rPr lang="en-US" sz="3500" dirty="0"/>
              <a:t>  </a:t>
            </a:r>
            <a:r>
              <a:rPr lang="en-US" sz="3500" dirty="0" err="1"/>
              <a:t>dapat</a:t>
            </a:r>
            <a:r>
              <a:rPr lang="en-US" sz="3500" dirty="0"/>
              <a:t> </a:t>
            </a:r>
            <a:r>
              <a:rPr lang="en-US" sz="3500" dirty="0" err="1"/>
              <a:t>berkata</a:t>
            </a:r>
            <a:r>
              <a:rPr lang="en-US" sz="3500" dirty="0"/>
              <a:t>  </a:t>
            </a:r>
            <a:r>
              <a:rPr lang="en-US" sz="3500" dirty="0" err="1"/>
              <a:t>bahwa</a:t>
            </a:r>
            <a:r>
              <a:rPr lang="en-US" sz="3500" dirty="0"/>
              <a:t>  </a:t>
            </a:r>
            <a:r>
              <a:rPr lang="en-US" sz="3500" dirty="0" err="1"/>
              <a:t>manusia</a:t>
            </a:r>
            <a:r>
              <a:rPr lang="en-US" sz="3500" dirty="0"/>
              <a:t>  </a:t>
            </a:r>
            <a:r>
              <a:rPr lang="en-US" sz="3500" dirty="0" err="1"/>
              <a:t>merupakan</a:t>
            </a:r>
            <a:r>
              <a:rPr lang="en-US" sz="3500" dirty="0"/>
              <a:t>  </a:t>
            </a:r>
            <a:r>
              <a:rPr lang="en-US" sz="3500" dirty="0" err="1"/>
              <a:t>makhluk</a:t>
            </a:r>
            <a:r>
              <a:rPr lang="en-US" sz="3500" dirty="0"/>
              <a:t> </a:t>
            </a:r>
            <a:r>
              <a:rPr lang="en-US" sz="3500" dirty="0" err="1" smtClean="0"/>
              <a:t>beragama</a:t>
            </a:r>
            <a:r>
              <a:rPr lang="en-US" sz="3500" dirty="0" smtClean="0"/>
              <a:t>  </a:t>
            </a:r>
            <a:r>
              <a:rPr lang="en-US" sz="3500" i="1" dirty="0"/>
              <a:t>(a religious being</a:t>
            </a:r>
            <a:r>
              <a:rPr lang="en-US" sz="3300" i="1" dirty="0"/>
              <a:t>). </a:t>
            </a:r>
            <a:endParaRPr lang="en-ID" sz="3300" dirty="0"/>
          </a:p>
        </p:txBody>
      </p:sp>
    </p:spTree>
    <p:extLst>
      <p:ext uri="{BB962C8B-B14F-4D97-AF65-F5344CB8AC3E}">
        <p14:creationId xmlns:p14="http://schemas.microsoft.com/office/powerpoint/2010/main" val="173927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Wahyu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Iman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Agama</a:t>
            </a:r>
            <a:r>
              <a:rPr lang="en-US" sz="3600" dirty="0"/>
              <a:t> </a:t>
            </a:r>
            <a:endParaRPr lang="en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dibawah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dilihat</a:t>
            </a:r>
            <a:r>
              <a:rPr lang="en-US" sz="2400" dirty="0" smtClean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 </a:t>
            </a:r>
            <a:r>
              <a:rPr lang="en-US" sz="2400" dirty="0" err="1"/>
              <a:t>wahyu</a:t>
            </a:r>
            <a:r>
              <a:rPr lang="en-US" sz="2400" dirty="0"/>
              <a:t>, </a:t>
            </a:r>
            <a:r>
              <a:rPr lang="en-US" sz="2400" dirty="0" err="1"/>
              <a:t>iman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agama. </a:t>
            </a:r>
            <a:r>
              <a:rPr lang="en-US" sz="2400" dirty="0" err="1"/>
              <a:t>Ketiganya</a:t>
            </a:r>
            <a:r>
              <a:rPr lang="en-US" sz="2400" dirty="0"/>
              <a:t> </a:t>
            </a:r>
            <a:r>
              <a:rPr lang="en-US" sz="2400" dirty="0" err="1"/>
              <a:t>berkaitan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lain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 smtClean="0"/>
              <a:t>dipisahkan</a:t>
            </a:r>
            <a:r>
              <a:rPr lang="en-US" sz="2400" dirty="0"/>
              <a:t>. Allah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nyata</a:t>
            </a:r>
            <a:r>
              <a:rPr lang="en-US" sz="2400" dirty="0"/>
              <a:t>  </a:t>
            </a:r>
            <a:r>
              <a:rPr lang="en-US" sz="2400" dirty="0" err="1"/>
              <a:t>mewahyukan</a:t>
            </a:r>
            <a:r>
              <a:rPr lang="en-US" sz="2400" dirty="0"/>
              <a:t> </a:t>
            </a:r>
            <a:r>
              <a:rPr lang="en-US" sz="2400" dirty="0" err="1" smtClean="0"/>
              <a:t>diri</a:t>
            </a:r>
            <a:r>
              <a:rPr lang="en-US" sz="2400" dirty="0" smtClean="0"/>
              <a:t>  </a:t>
            </a:r>
            <a:r>
              <a:rPr lang="en-US" sz="2400" dirty="0" err="1"/>
              <a:t>kepada</a:t>
            </a:r>
            <a:r>
              <a:rPr lang="en-US" sz="2400" dirty="0"/>
              <a:t>  </a:t>
            </a:r>
            <a:r>
              <a:rPr lang="en-US" sz="2400" dirty="0" err="1"/>
              <a:t>manusia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 </a:t>
            </a:r>
            <a:r>
              <a:rPr lang="en-US" sz="2400" dirty="0" err="1" smtClean="0"/>
              <a:t>menanggapi</a:t>
            </a:r>
            <a:r>
              <a:rPr lang="en-US" sz="2400" dirty="0" smtClean="0"/>
              <a:t> 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iman</a:t>
            </a:r>
            <a:r>
              <a:rPr lang="en-US" sz="2400" dirty="0"/>
              <a:t>. </a:t>
            </a:r>
            <a:r>
              <a:rPr lang="en-US" sz="2400" dirty="0" err="1"/>
              <a:t>Iman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dinyatakan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agama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Wahyu</a:t>
            </a:r>
            <a:r>
              <a:rPr lang="en-US" sz="2400" dirty="0" smtClean="0"/>
              <a:t>, </a:t>
            </a:r>
            <a:r>
              <a:rPr lang="en-US" sz="2400" dirty="0" err="1" smtClean="0"/>
              <a:t>Iman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Agama</a:t>
            </a:r>
            <a:endParaRPr lang="en-ID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563888" y="3140968"/>
            <a:ext cx="1584176" cy="72008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Wahyu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5004048" y="4706918"/>
            <a:ext cx="1584176" cy="72008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Agama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2157977" y="4744676"/>
            <a:ext cx="1584176" cy="72008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Iman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5" name="Left-Right Arrow 4"/>
          <p:cNvSpPr/>
          <p:nvPr/>
        </p:nvSpPr>
        <p:spPr>
          <a:xfrm rot="18145600">
            <a:off x="3116470" y="4126305"/>
            <a:ext cx="826337" cy="360040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Left-Right Arrow 9"/>
          <p:cNvSpPr/>
          <p:nvPr/>
        </p:nvSpPr>
        <p:spPr>
          <a:xfrm rot="2486502">
            <a:off x="4797531" y="4065860"/>
            <a:ext cx="826337" cy="360040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Left-Right Arrow 10"/>
          <p:cNvSpPr/>
          <p:nvPr/>
        </p:nvSpPr>
        <p:spPr>
          <a:xfrm>
            <a:off x="3942807" y="4924696"/>
            <a:ext cx="826337" cy="360040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rial Narrow" pitchFamily="34" charset="0"/>
              </a:rPr>
              <a:t>Agama</a:t>
            </a:r>
            <a:endParaRPr lang="en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568952" cy="60486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/>
              <a:t>B.    PENGERTIAN, FUNGSI DAN MAKNA AGAMA</a:t>
            </a:r>
            <a:endParaRPr lang="en-ID" sz="1800" dirty="0"/>
          </a:p>
          <a:p>
            <a:pPr marL="0" indent="0">
              <a:buNone/>
            </a:pPr>
            <a:r>
              <a:rPr lang="en-US" sz="900" dirty="0"/>
              <a:t> </a:t>
            </a:r>
            <a:endParaRPr lang="en-ID" sz="900" dirty="0" smtClean="0"/>
          </a:p>
          <a:p>
            <a:r>
              <a:rPr lang="en-US" sz="1800" dirty="0" smtClean="0"/>
              <a:t>Agama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“Yang </a:t>
            </a:r>
            <a:r>
              <a:rPr lang="en-US" sz="1800" dirty="0" err="1"/>
              <a:t>Suci</a:t>
            </a:r>
            <a:r>
              <a:rPr lang="en-US" sz="1800" dirty="0"/>
              <a:t>”.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sadar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adanya</a:t>
            </a:r>
            <a:r>
              <a:rPr lang="en-US" sz="1800" dirty="0"/>
              <a:t> </a:t>
            </a:r>
            <a:r>
              <a:rPr lang="en-US" sz="1800" dirty="0" err="1"/>
              <a:t>kekuasaan</a:t>
            </a:r>
            <a:r>
              <a:rPr lang="en-US" sz="1800" dirty="0"/>
              <a:t> </a:t>
            </a:r>
            <a:r>
              <a:rPr lang="en-US" sz="1800" dirty="0" err="1"/>
              <a:t>gaib</a:t>
            </a:r>
            <a:r>
              <a:rPr lang="en-US" sz="1800" dirty="0"/>
              <a:t> yang </a:t>
            </a:r>
            <a:r>
              <a:rPr lang="en-US" sz="1800" dirty="0" err="1"/>
              <a:t>mengatasi</a:t>
            </a:r>
            <a:r>
              <a:rPr lang="en-US" sz="1800" dirty="0"/>
              <a:t> </a:t>
            </a:r>
            <a:r>
              <a:rPr lang="en-US" sz="1800" dirty="0" err="1"/>
              <a:t>dirinya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segala</a:t>
            </a:r>
            <a:r>
              <a:rPr lang="en-US" sz="1800" dirty="0"/>
              <a:t> </a:t>
            </a:r>
            <a:r>
              <a:rPr lang="en-US" sz="1800" dirty="0" err="1"/>
              <a:t>sesuatu</a:t>
            </a:r>
            <a:r>
              <a:rPr lang="en-US" sz="1800" dirty="0"/>
              <a:t> yang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dirty="0" err="1"/>
              <a:t>muka</a:t>
            </a:r>
            <a:r>
              <a:rPr lang="en-US" sz="1800" dirty="0"/>
              <a:t> </a:t>
            </a:r>
            <a:r>
              <a:rPr lang="en-US" sz="1800" dirty="0" err="1"/>
              <a:t>bumi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. </a:t>
            </a:r>
            <a:r>
              <a:rPr lang="en-US" sz="1800" dirty="0" err="1"/>
              <a:t>Kekuasaan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dirasakan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sesuatu</a:t>
            </a:r>
            <a:r>
              <a:rPr lang="en-US" sz="1800" dirty="0"/>
              <a:t> yang ‘</a:t>
            </a:r>
            <a:r>
              <a:rPr lang="en-US" sz="1800" dirty="0" err="1"/>
              <a:t>mistis</a:t>
            </a:r>
            <a:r>
              <a:rPr lang="en-US" sz="1800" dirty="0"/>
              <a:t>’. </a:t>
            </a:r>
            <a:r>
              <a:rPr lang="en-US" sz="1800" dirty="0" err="1"/>
              <a:t>Terhadap</a:t>
            </a:r>
            <a:r>
              <a:rPr lang="en-US" sz="1800" dirty="0"/>
              <a:t> “Yang </a:t>
            </a:r>
            <a:r>
              <a:rPr lang="en-US" sz="1800" dirty="0" err="1"/>
              <a:t>Suci</a:t>
            </a:r>
            <a:r>
              <a:rPr lang="en-US" sz="1800" dirty="0"/>
              <a:t>”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rasa </a:t>
            </a:r>
            <a:r>
              <a:rPr lang="en-US" sz="1800" dirty="0" err="1"/>
              <a:t>takut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 smtClean="0"/>
              <a:t>merasa</a:t>
            </a:r>
            <a:r>
              <a:rPr lang="en-US" sz="1800" dirty="0" smtClean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pantas</a:t>
            </a:r>
            <a:r>
              <a:rPr lang="en-US" sz="1800" dirty="0"/>
              <a:t>. </a:t>
            </a:r>
            <a:r>
              <a:rPr lang="en-US" sz="1800" dirty="0" err="1"/>
              <a:t>Namun</a:t>
            </a:r>
            <a:r>
              <a:rPr lang="en-US" sz="1800" dirty="0"/>
              <a:t> </a:t>
            </a:r>
            <a:r>
              <a:rPr lang="en-US" sz="1800" dirty="0" err="1"/>
              <a:t>ia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merasa</a:t>
            </a:r>
            <a:r>
              <a:rPr lang="en-US" sz="1800" dirty="0"/>
              <a:t> </a:t>
            </a:r>
            <a:r>
              <a:rPr lang="en-US" sz="1800" dirty="0" err="1"/>
              <a:t>tertarik</a:t>
            </a:r>
            <a:r>
              <a:rPr lang="en-US" sz="1800" dirty="0"/>
              <a:t> </a:t>
            </a:r>
            <a:r>
              <a:rPr lang="en-US" sz="1800" dirty="0" err="1" smtClean="0"/>
              <a:t>karena</a:t>
            </a:r>
            <a:r>
              <a:rPr lang="en-US" sz="1800" dirty="0" smtClean="0"/>
              <a:t> </a:t>
            </a:r>
            <a:r>
              <a:rPr lang="en-US" sz="1800" dirty="0" err="1"/>
              <a:t>sifat-sifat-Nya</a:t>
            </a:r>
            <a:r>
              <a:rPr lang="en-US" sz="1800" dirty="0"/>
              <a:t>   yang  </a:t>
            </a:r>
            <a:r>
              <a:rPr lang="en-US" sz="1800" dirty="0" err="1"/>
              <a:t>mempesonakan</a:t>
            </a:r>
            <a:r>
              <a:rPr lang="en-US" sz="1800" dirty="0"/>
              <a:t>.   </a:t>
            </a:r>
            <a:r>
              <a:rPr lang="en-US" sz="1800" dirty="0" err="1"/>
              <a:t>Meskipun</a:t>
            </a:r>
            <a:r>
              <a:rPr lang="en-US" sz="1800" dirty="0"/>
              <a:t>  </a:t>
            </a:r>
            <a:r>
              <a:rPr lang="en-US" sz="1800" dirty="0" err="1" smtClean="0"/>
              <a:t>merasa</a:t>
            </a:r>
            <a:r>
              <a:rPr lang="en-US" sz="1800" dirty="0" smtClean="0"/>
              <a:t>   </a:t>
            </a:r>
            <a:r>
              <a:rPr lang="en-US" sz="1800" dirty="0" err="1"/>
              <a:t>takut</a:t>
            </a:r>
            <a:r>
              <a:rPr lang="en-US" sz="1800" dirty="0"/>
              <a:t>,   </a:t>
            </a:r>
            <a:r>
              <a:rPr lang="en-US" sz="1800" dirty="0" err="1"/>
              <a:t>manusia</a:t>
            </a:r>
            <a:r>
              <a:rPr lang="en-US" sz="1800" dirty="0"/>
              <a:t>   </a:t>
            </a:r>
            <a:r>
              <a:rPr lang="en-US" sz="1800" dirty="0" err="1"/>
              <a:t>merasa</a:t>
            </a:r>
            <a:r>
              <a:rPr lang="en-US" sz="1800" dirty="0"/>
              <a:t>  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mendekati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menghubungi-Nya</a:t>
            </a:r>
            <a:r>
              <a:rPr lang="en-US" sz="1800" dirty="0"/>
              <a:t>. 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disebabkan</a:t>
            </a:r>
            <a:r>
              <a:rPr lang="en-US" sz="1800" dirty="0"/>
              <a:t> </a:t>
            </a:r>
            <a:r>
              <a:rPr lang="en-US" sz="1800" dirty="0" err="1" smtClean="0"/>
              <a:t>karena</a:t>
            </a:r>
            <a:r>
              <a:rPr lang="en-US" sz="1800" dirty="0" smtClean="0"/>
              <a:t> </a:t>
            </a:r>
            <a:r>
              <a:rPr lang="en-US" sz="1800" dirty="0" err="1" smtClean="0"/>
              <a:t>manusia</a:t>
            </a:r>
            <a:r>
              <a:rPr lang="en-US" sz="1800" dirty="0" smtClean="0"/>
              <a:t> </a:t>
            </a:r>
            <a:r>
              <a:rPr lang="en-US" sz="1800" dirty="0" err="1"/>
              <a:t>merasa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hidup</a:t>
            </a:r>
            <a:r>
              <a:rPr lang="en-US" sz="1800" dirty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/>
              <a:t>keselamatannya</a:t>
            </a:r>
            <a:r>
              <a:rPr lang="en-US" sz="1800" dirty="0"/>
              <a:t> </a:t>
            </a:r>
            <a:r>
              <a:rPr lang="en-US" sz="1800" dirty="0" err="1"/>
              <a:t>tergantung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-</a:t>
            </a:r>
            <a:r>
              <a:rPr lang="en-US" sz="1800" dirty="0" err="1"/>
              <a:t>Nya</a:t>
            </a:r>
            <a:r>
              <a:rPr lang="en-US" sz="1800" dirty="0"/>
              <a:t>. “Yang </a:t>
            </a:r>
            <a:r>
              <a:rPr lang="en-US" sz="1800" dirty="0" err="1"/>
              <a:t>Suci</a:t>
            </a:r>
            <a:r>
              <a:rPr lang="en-US" sz="1800" dirty="0"/>
              <a:t>”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mendapat</a:t>
            </a:r>
            <a:r>
              <a:rPr lang="en-US" sz="1800" dirty="0"/>
              <a:t> </a:t>
            </a:r>
            <a:r>
              <a:rPr lang="en-US" sz="1800" dirty="0" err="1"/>
              <a:t>sebutan</a:t>
            </a:r>
            <a:r>
              <a:rPr lang="en-US" sz="1800" dirty="0"/>
              <a:t> yang </a:t>
            </a:r>
            <a:r>
              <a:rPr lang="en-US" sz="1800" dirty="0" err="1" smtClean="0"/>
              <a:t>berbeda-beda</a:t>
            </a:r>
            <a:r>
              <a:rPr lang="en-US" sz="1800" dirty="0"/>
              <a:t>, </a:t>
            </a:r>
            <a:r>
              <a:rPr lang="en-US" sz="1800" dirty="0" err="1"/>
              <a:t>antara</a:t>
            </a:r>
            <a:r>
              <a:rPr lang="en-US" sz="1800" dirty="0"/>
              <a:t> lain: Sang </a:t>
            </a:r>
            <a:r>
              <a:rPr lang="en-US" sz="1800" dirty="0" err="1"/>
              <a:t>Pencipta</a:t>
            </a:r>
            <a:r>
              <a:rPr lang="en-US" sz="1800" dirty="0"/>
              <a:t>, </a:t>
            </a:r>
            <a:r>
              <a:rPr lang="en-US" sz="1800" dirty="0" err="1"/>
              <a:t>Tuhan</a:t>
            </a:r>
            <a:r>
              <a:rPr lang="en-US" sz="1800" dirty="0"/>
              <a:t> Yang </a:t>
            </a:r>
            <a:r>
              <a:rPr lang="en-US" sz="1800" dirty="0" err="1"/>
              <a:t>Maha</a:t>
            </a:r>
            <a:r>
              <a:rPr lang="en-US" sz="1800" dirty="0"/>
              <a:t> </a:t>
            </a:r>
            <a:r>
              <a:rPr lang="en-US" sz="1800" dirty="0" err="1"/>
              <a:t>Esa</a:t>
            </a:r>
            <a:r>
              <a:rPr lang="en-US" sz="1800" dirty="0"/>
              <a:t>, “</a:t>
            </a:r>
            <a:r>
              <a:rPr lang="en-US" sz="1800" dirty="0" err="1"/>
              <a:t>zat</a:t>
            </a:r>
            <a:r>
              <a:rPr lang="en-US" sz="1800" dirty="0"/>
              <a:t>” yang </a:t>
            </a:r>
            <a:r>
              <a:rPr lang="en-US" sz="1800" dirty="0" err="1"/>
              <a:t>mutlak</a:t>
            </a:r>
            <a:r>
              <a:rPr lang="en-US" sz="1800" dirty="0"/>
              <a:t>, </a:t>
            </a:r>
            <a:r>
              <a:rPr lang="en-US" sz="1800" dirty="0" err="1"/>
              <a:t>Roh</a:t>
            </a:r>
            <a:r>
              <a:rPr lang="en-US" sz="1800" dirty="0"/>
              <a:t> </a:t>
            </a:r>
            <a:r>
              <a:rPr lang="en-US" sz="1800" dirty="0" err="1"/>
              <a:t>Tertinggi</a:t>
            </a:r>
            <a:r>
              <a:rPr lang="en-US" sz="1800" dirty="0"/>
              <a:t>, </a:t>
            </a:r>
            <a:r>
              <a:rPr lang="en-US" sz="1800" dirty="0" err="1"/>
              <a:t>dsbnya</a:t>
            </a:r>
            <a:r>
              <a:rPr lang="en-US" sz="1800" dirty="0"/>
              <a:t>.</a:t>
            </a:r>
            <a:endParaRPr lang="en-ID" sz="1800" dirty="0"/>
          </a:p>
          <a:p>
            <a:r>
              <a:rPr lang="en-US" sz="1800" dirty="0"/>
              <a:t>Dari  </a:t>
            </a:r>
            <a:r>
              <a:rPr lang="en-US" sz="1800" dirty="0" err="1"/>
              <a:t>segi</a:t>
            </a:r>
            <a:r>
              <a:rPr lang="en-US" sz="1800" dirty="0"/>
              <a:t>  moral  agama  </a:t>
            </a:r>
            <a:r>
              <a:rPr lang="en-US" sz="1800" dirty="0" err="1"/>
              <a:t>dilihat</a:t>
            </a:r>
            <a:r>
              <a:rPr lang="en-US" sz="1800" dirty="0"/>
              <a:t>  </a:t>
            </a:r>
            <a:r>
              <a:rPr lang="en-US" sz="1800" dirty="0" err="1"/>
              <a:t>sebagai</a:t>
            </a:r>
            <a:r>
              <a:rPr lang="en-US" sz="1800" dirty="0"/>
              <a:t>  </a:t>
            </a:r>
            <a:r>
              <a:rPr lang="en-US" sz="1800" dirty="0" err="1"/>
              <a:t>kebajikan</a:t>
            </a:r>
            <a:r>
              <a:rPr lang="en-US" sz="1800" dirty="0"/>
              <a:t>  moral  yang  </a:t>
            </a:r>
            <a:r>
              <a:rPr lang="en-US" sz="1800" dirty="0" err="1"/>
              <a:t>mendorong</a:t>
            </a:r>
            <a:r>
              <a:rPr lang="en-US" sz="1800" dirty="0"/>
              <a:t>  </a:t>
            </a:r>
            <a:r>
              <a:rPr lang="en-US" sz="1800" dirty="0" err="1" smtClean="0"/>
              <a:t>setiap</a:t>
            </a:r>
            <a:r>
              <a:rPr lang="en-ID" sz="1800" dirty="0"/>
              <a:t> </a:t>
            </a:r>
            <a:r>
              <a:rPr lang="en-US" sz="1800" dirty="0" err="1" smtClean="0"/>
              <a:t>manusia</a:t>
            </a:r>
            <a:r>
              <a:rPr lang="en-US" sz="1800" dirty="0" smtClean="0"/>
              <a:t> 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 smtClean="0"/>
              <a:t>menghormati</a:t>
            </a:r>
            <a:r>
              <a:rPr lang="en-US" sz="1800" dirty="0" smtClean="0"/>
              <a:t>  </a:t>
            </a:r>
            <a:r>
              <a:rPr lang="en-US" sz="1800" dirty="0" err="1"/>
              <a:t>Tuhan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pencipta</a:t>
            </a:r>
            <a:r>
              <a:rPr lang="en-US" sz="1800" dirty="0"/>
              <a:t> 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penguasa</a:t>
            </a:r>
            <a:r>
              <a:rPr lang="en-US" sz="1800" dirty="0"/>
              <a:t> </a:t>
            </a:r>
            <a:r>
              <a:rPr lang="en-US" sz="1800" dirty="0" err="1"/>
              <a:t>tertinggi</a:t>
            </a:r>
            <a:r>
              <a:rPr lang="en-US" sz="1800" dirty="0"/>
              <a:t>. </a:t>
            </a:r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agama Kristen, agama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jawaban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kasih</a:t>
            </a:r>
            <a:r>
              <a:rPr lang="en-US" sz="1800" dirty="0"/>
              <a:t> Allah </a:t>
            </a:r>
            <a:r>
              <a:rPr lang="en-US" sz="1800" dirty="0" err="1"/>
              <a:t>menurut</a:t>
            </a:r>
            <a:r>
              <a:rPr lang="en-US" sz="1800" dirty="0"/>
              <a:t> </a:t>
            </a:r>
            <a:r>
              <a:rPr lang="en-US" sz="1800" dirty="0" err="1"/>
              <a:t>ajaran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teladan</a:t>
            </a:r>
            <a:r>
              <a:rPr lang="en-US" sz="1800" dirty="0"/>
              <a:t> </a:t>
            </a:r>
            <a:r>
              <a:rPr lang="en-US" sz="1800" dirty="0" err="1"/>
              <a:t>Yesus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.</a:t>
            </a:r>
            <a:endParaRPr lang="en-ID" sz="1800" dirty="0"/>
          </a:p>
          <a:p>
            <a:r>
              <a:rPr lang="en-US" sz="1800" dirty="0"/>
              <a:t>Agama  </a:t>
            </a:r>
            <a:r>
              <a:rPr lang="en-US" sz="1800" dirty="0" err="1"/>
              <a:t>sebagai</a:t>
            </a:r>
            <a:r>
              <a:rPr lang="en-US" sz="1800" dirty="0"/>
              <a:t>  </a:t>
            </a:r>
            <a:r>
              <a:rPr lang="en-US" sz="1800" dirty="0" err="1"/>
              <a:t>wujud</a:t>
            </a:r>
            <a:r>
              <a:rPr lang="en-US" sz="1800" dirty="0"/>
              <a:t>  </a:t>
            </a:r>
            <a:r>
              <a:rPr lang="en-US" sz="1800" dirty="0" err="1"/>
              <a:t>sosial</a:t>
            </a:r>
            <a:r>
              <a:rPr lang="en-US" sz="1800" dirty="0"/>
              <a:t>  </a:t>
            </a:r>
            <a:r>
              <a:rPr lang="en-US" sz="1800" dirty="0" err="1"/>
              <a:t>manusia</a:t>
            </a:r>
            <a:r>
              <a:rPr lang="en-US" sz="1800" dirty="0"/>
              <a:t>, </a:t>
            </a:r>
            <a:r>
              <a:rPr lang="en-US" sz="1800" dirty="0" err="1"/>
              <a:t>mengungkapkan</a:t>
            </a:r>
            <a:r>
              <a:rPr lang="en-US" sz="1800" dirty="0"/>
              <a:t>  </a:t>
            </a:r>
            <a:r>
              <a:rPr lang="en-US" sz="1800" dirty="0" err="1"/>
              <a:t>bahwa</a:t>
            </a:r>
            <a:r>
              <a:rPr lang="en-US" sz="1800" dirty="0"/>
              <a:t>  </a:t>
            </a:r>
            <a:r>
              <a:rPr lang="en-US" sz="1800" dirty="0" err="1"/>
              <a:t>hidup</a:t>
            </a:r>
            <a:r>
              <a:rPr lang="en-US" sz="1800" dirty="0"/>
              <a:t>  </a:t>
            </a:r>
            <a:r>
              <a:rPr lang="en-US" sz="1800" dirty="0" err="1"/>
              <a:t>pribadi</a:t>
            </a:r>
            <a:r>
              <a:rPr lang="en-US" sz="1800" dirty="0"/>
              <a:t> 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hidup</a:t>
            </a:r>
            <a:r>
              <a:rPr lang="en-US" sz="1800" dirty="0"/>
              <a:t> </a:t>
            </a:r>
            <a:r>
              <a:rPr lang="en-US" sz="1800" dirty="0" err="1" smtClean="0"/>
              <a:t>bersama</a:t>
            </a:r>
            <a:r>
              <a:rPr lang="en-US" sz="1800" dirty="0" smtClean="0"/>
              <a:t>  </a:t>
            </a:r>
            <a:r>
              <a:rPr lang="en-US" sz="1800" dirty="0" err="1"/>
              <a:t>mendapat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yang  </a:t>
            </a:r>
            <a:r>
              <a:rPr lang="en-US" sz="1800" dirty="0" err="1"/>
              <a:t>mutlak</a:t>
            </a:r>
            <a:r>
              <a:rPr lang="en-US" sz="1800" dirty="0"/>
              <a:t>. </a:t>
            </a:r>
            <a:r>
              <a:rPr lang="en-US" sz="1800" dirty="0" err="1"/>
              <a:t>Maka</a:t>
            </a:r>
            <a:r>
              <a:rPr lang="en-US" sz="1800" dirty="0"/>
              <a:t>  agama  </a:t>
            </a:r>
            <a:r>
              <a:rPr lang="en-US" sz="1800" dirty="0" err="1"/>
              <a:t>mencakup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 </a:t>
            </a:r>
            <a:r>
              <a:rPr lang="en-US" sz="1800" dirty="0" err="1"/>
              <a:t>antara</a:t>
            </a:r>
            <a:r>
              <a:rPr lang="en-US" sz="1800" dirty="0"/>
              <a:t> lain:</a:t>
            </a:r>
            <a:endParaRPr lang="en-ID" sz="1800" dirty="0"/>
          </a:p>
          <a:p>
            <a:pPr lvl="1"/>
            <a:r>
              <a:rPr lang="en-US" sz="1400" dirty="0" err="1" smtClean="0"/>
              <a:t>Mengumpulkan</a:t>
            </a:r>
            <a:r>
              <a:rPr lang="en-US" sz="1400" dirty="0" smtClean="0"/>
              <a:t> </a:t>
            </a:r>
            <a:r>
              <a:rPr lang="en-US" sz="1400" dirty="0"/>
              <a:t>orang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kepe</a:t>
            </a:r>
            <a:r>
              <a:rPr lang="en-US" sz="1400" dirty="0"/>
              <a:t> </a:t>
            </a:r>
            <a:r>
              <a:rPr lang="en-US" sz="1400" dirty="0" err="1"/>
              <a:t>rcayaan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endParaRPr lang="en-ID" sz="1400" dirty="0"/>
          </a:p>
          <a:p>
            <a:pPr lvl="1"/>
            <a:r>
              <a:rPr lang="en-US" sz="1400" dirty="0" err="1" smtClean="0"/>
              <a:t>Menye</a:t>
            </a:r>
            <a:r>
              <a:rPr lang="en-US" sz="1400" dirty="0" smtClean="0"/>
              <a:t> </a:t>
            </a:r>
            <a:r>
              <a:rPr lang="en-US" sz="1400" dirty="0" err="1"/>
              <a:t>diakan</a:t>
            </a:r>
            <a:r>
              <a:rPr lang="en-US" sz="1400" dirty="0"/>
              <a:t> guru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menasihati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memi</a:t>
            </a:r>
            <a:r>
              <a:rPr lang="en-US" sz="1400" dirty="0"/>
              <a:t> </a:t>
            </a:r>
            <a:r>
              <a:rPr lang="en-US" sz="1400" dirty="0" err="1"/>
              <a:t>mpin</a:t>
            </a:r>
            <a:endParaRPr lang="en-ID" sz="1400" dirty="0"/>
          </a:p>
          <a:p>
            <a:pPr lvl="1"/>
            <a:r>
              <a:rPr lang="en-US" sz="1400" dirty="0" err="1" smtClean="0"/>
              <a:t>Menyediakan</a:t>
            </a:r>
            <a:r>
              <a:rPr lang="en-US" sz="1400" dirty="0" smtClean="0"/>
              <a:t> </a:t>
            </a:r>
            <a:r>
              <a:rPr lang="en-US" sz="1400" dirty="0" err="1"/>
              <a:t>sejumlah</a:t>
            </a:r>
            <a:r>
              <a:rPr lang="en-US" sz="1400" dirty="0"/>
              <a:t> </a:t>
            </a:r>
            <a:r>
              <a:rPr lang="en-US" sz="1400" dirty="0" err="1"/>
              <a:t>pokok</a:t>
            </a:r>
            <a:r>
              <a:rPr lang="en-US" sz="1400" dirty="0"/>
              <a:t> </a:t>
            </a:r>
            <a:r>
              <a:rPr lang="en-US" sz="1400" dirty="0" err="1"/>
              <a:t>ajaran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dianut</a:t>
            </a:r>
            <a:r>
              <a:rPr lang="en-US" sz="1400" dirty="0"/>
              <a:t>, </a:t>
            </a:r>
            <a:r>
              <a:rPr lang="en-US" sz="1400" dirty="0" err="1"/>
              <a:t>aturan-aturan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hidup</a:t>
            </a:r>
            <a:r>
              <a:rPr lang="en-US" sz="1400" dirty="0"/>
              <a:t> </a:t>
            </a:r>
            <a:r>
              <a:rPr lang="en-US" sz="1400" dirty="0" err="1" smtClean="0"/>
              <a:t>bersama</a:t>
            </a:r>
            <a:r>
              <a:rPr lang="en-US" sz="1400" dirty="0" smtClean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beribadat</a:t>
            </a:r>
            <a:r>
              <a:rPr lang="en-US" sz="1400" dirty="0"/>
              <a:t>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upacara</a:t>
            </a:r>
            <a:r>
              <a:rPr lang="en-US" sz="1400" dirty="0"/>
              <a:t> -</a:t>
            </a:r>
            <a:r>
              <a:rPr lang="en-US" sz="1400" dirty="0" err="1"/>
              <a:t>upacara</a:t>
            </a:r>
            <a:r>
              <a:rPr lang="en-US" sz="1400" dirty="0"/>
              <a:t> yang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bersama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doa</a:t>
            </a:r>
            <a:r>
              <a:rPr lang="en-US" sz="1400" dirty="0"/>
              <a:t> -</a:t>
            </a:r>
            <a:r>
              <a:rPr lang="en-US" sz="1400" dirty="0" err="1"/>
              <a:t>doa</a:t>
            </a:r>
            <a:r>
              <a:rPr lang="en-US" sz="1400" dirty="0"/>
              <a:t> yang </a:t>
            </a:r>
            <a:r>
              <a:rPr lang="en-US" sz="1400" dirty="0" err="1"/>
              <a:t>diungkapkan</a:t>
            </a:r>
            <a:r>
              <a:rPr lang="en-US" sz="1400" dirty="0"/>
              <a:t> </a:t>
            </a:r>
            <a:r>
              <a:rPr lang="en-US" sz="1400" dirty="0" err="1"/>
              <a:t>sendiri-sendiri</a:t>
            </a:r>
            <a:r>
              <a:rPr lang="en-US" sz="1400" dirty="0"/>
              <a:t>.</a:t>
            </a:r>
            <a:endParaRPr lang="en-ID" sz="1400" dirty="0"/>
          </a:p>
          <a:p>
            <a:r>
              <a:rPr lang="en-US" sz="1800" dirty="0" err="1"/>
              <a:t>Dengan</a:t>
            </a:r>
            <a:r>
              <a:rPr lang="en-US" sz="1800" dirty="0"/>
              <a:t>  </a:t>
            </a:r>
            <a:r>
              <a:rPr lang="en-US" sz="1800" dirty="0" err="1"/>
              <a:t>ajaran</a:t>
            </a:r>
            <a:r>
              <a:rPr lang="en-US" sz="1800" dirty="0"/>
              <a:t>  </a:t>
            </a:r>
            <a:r>
              <a:rPr lang="en-US" sz="1800" dirty="0" err="1"/>
              <a:t>dan</a:t>
            </a:r>
            <a:r>
              <a:rPr lang="en-US" sz="1800" dirty="0"/>
              <a:t>  </a:t>
            </a:r>
            <a:r>
              <a:rPr lang="en-US" sz="1800" dirty="0" err="1"/>
              <a:t>upacara</a:t>
            </a:r>
            <a:r>
              <a:rPr lang="en-US" sz="1800" dirty="0"/>
              <a:t>  </a:t>
            </a:r>
            <a:r>
              <a:rPr lang="en-US" sz="1800" dirty="0" err="1"/>
              <a:t>serta</a:t>
            </a:r>
            <a:r>
              <a:rPr lang="en-US" sz="1800" dirty="0"/>
              <a:t>  </a:t>
            </a:r>
            <a:r>
              <a:rPr lang="en-US" sz="1800" dirty="0" err="1"/>
              <a:t>aturan-aturan</a:t>
            </a:r>
            <a:r>
              <a:rPr lang="en-US" sz="1800" dirty="0"/>
              <a:t>  moral  yang  </a:t>
            </a:r>
            <a:r>
              <a:rPr lang="en-US" sz="1800" dirty="0" err="1"/>
              <a:t>disediakan</a:t>
            </a:r>
            <a:r>
              <a:rPr lang="en-US" sz="1800" dirty="0"/>
              <a:t>,  </a:t>
            </a:r>
            <a:r>
              <a:rPr lang="en-US" sz="1800" dirty="0" smtClean="0"/>
              <a:t>agama</a:t>
            </a:r>
            <a:r>
              <a:rPr lang="en-ID" sz="1800" dirty="0"/>
              <a:t> </a:t>
            </a:r>
            <a:r>
              <a:rPr lang="en-US" sz="1800" dirty="0" err="1" smtClean="0"/>
              <a:t>memberika</a:t>
            </a:r>
            <a:r>
              <a:rPr lang="en-US" sz="1800" dirty="0" smtClean="0"/>
              <a:t> </a:t>
            </a:r>
            <a:r>
              <a:rPr lang="en-US" sz="1800" dirty="0"/>
              <a:t>n </a:t>
            </a:r>
            <a:r>
              <a:rPr lang="en-US" sz="1800" dirty="0" err="1"/>
              <a:t>kerangka</a:t>
            </a:r>
            <a:r>
              <a:rPr lang="en-US" sz="1800" dirty="0"/>
              <a:t> </a:t>
            </a:r>
            <a:r>
              <a:rPr lang="en-US" sz="1800" dirty="0" err="1"/>
              <a:t>acuan</a:t>
            </a:r>
            <a:r>
              <a:rPr lang="en-US" sz="1800" dirty="0"/>
              <a:t> </a:t>
            </a:r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dirty="0" err="1"/>
              <a:t>hidup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tindakan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khususnya</a:t>
            </a:r>
            <a:r>
              <a:rPr lang="en-US" sz="1800" dirty="0"/>
              <a:t> </a:t>
            </a:r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dirty="0" err="1"/>
              <a:t>situasi</a:t>
            </a:r>
            <a:r>
              <a:rPr lang="en-US" sz="1800" dirty="0"/>
              <a:t> </a:t>
            </a:r>
            <a:r>
              <a:rPr lang="en-US" sz="1800" dirty="0" err="1"/>
              <a:t>hidup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stabil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saat-saat</a:t>
            </a:r>
            <a:r>
              <a:rPr lang="en-US" sz="1800" dirty="0"/>
              <a:t> yang </a:t>
            </a:r>
            <a:r>
              <a:rPr lang="en-US" sz="1800" dirty="0" err="1" smtClean="0"/>
              <a:t>menentukan</a:t>
            </a:r>
            <a:r>
              <a:rPr lang="en-US" sz="1800" dirty="0" smtClean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menakutkan</a:t>
            </a:r>
            <a:r>
              <a:rPr lang="en-US" sz="1800" dirty="0"/>
              <a:t>;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kelahiran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kematian</a:t>
            </a:r>
            <a:r>
              <a:rPr lang="en-US" sz="1800" dirty="0"/>
              <a:t>, </a:t>
            </a:r>
            <a:r>
              <a:rPr lang="en-US" sz="1800" dirty="0" err="1"/>
              <a:t>perkawinan</a:t>
            </a:r>
            <a:r>
              <a:rPr lang="en-US" sz="1800" dirty="0"/>
              <a:t>, </a:t>
            </a:r>
            <a:r>
              <a:rPr lang="en-US" sz="1800" dirty="0" err="1"/>
              <a:t>pesta-pesta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, </a:t>
            </a:r>
            <a:r>
              <a:rPr lang="en-US" sz="1800" dirty="0" err="1"/>
              <a:t>dsbnya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55307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Fungsi</a:t>
            </a:r>
            <a:r>
              <a:rPr lang="en-US" sz="3600" b="1" dirty="0" smtClean="0"/>
              <a:t> Agama</a:t>
            </a:r>
            <a:endParaRPr lang="en-ID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611560" y="692696"/>
            <a:ext cx="77048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Hakiki</a:t>
            </a:r>
            <a:r>
              <a:rPr lang="en-ID" dirty="0"/>
              <a:t> Agama</a:t>
            </a:r>
          </a:p>
          <a:p>
            <a:r>
              <a:rPr lang="en-ID" dirty="0" err="1"/>
              <a:t>Pada</a:t>
            </a:r>
            <a:r>
              <a:rPr lang="en-ID" dirty="0"/>
              <a:t>  </a:t>
            </a:r>
            <a:r>
              <a:rPr lang="en-ID" dirty="0" err="1"/>
              <a:t>dasarnya</a:t>
            </a:r>
            <a:r>
              <a:rPr lang="en-ID" dirty="0"/>
              <a:t>  agama  </a:t>
            </a:r>
            <a:r>
              <a:rPr lang="en-ID" dirty="0" err="1"/>
              <a:t>berfungsi</a:t>
            </a:r>
            <a:r>
              <a:rPr lang="en-ID" dirty="0"/>
              <a:t>  </a:t>
            </a:r>
            <a:r>
              <a:rPr lang="en-ID" dirty="0" err="1"/>
              <a:t>untuk</a:t>
            </a:r>
            <a:r>
              <a:rPr lang="en-ID" dirty="0"/>
              <a:t>  </a:t>
            </a:r>
            <a:r>
              <a:rPr lang="en-ID" dirty="0" err="1"/>
              <a:t>mewartakan</a:t>
            </a:r>
            <a:r>
              <a:rPr lang="en-ID" dirty="0"/>
              <a:t>  </a:t>
            </a:r>
            <a:r>
              <a:rPr lang="en-ID" dirty="0" err="1"/>
              <a:t>keselamatan</a:t>
            </a:r>
            <a:r>
              <a:rPr lang="en-ID" dirty="0"/>
              <a:t>,  </a:t>
            </a:r>
            <a:r>
              <a:rPr lang="en-ID" dirty="0" err="1" smtClean="0"/>
              <a:t>menawar-kan</a:t>
            </a:r>
            <a:r>
              <a:rPr lang="en-ID" dirty="0" smtClean="0"/>
              <a:t>  </a:t>
            </a:r>
            <a:r>
              <a:rPr lang="en-ID" dirty="0" err="1"/>
              <a:t>arti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mengajarkan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.</a:t>
            </a:r>
          </a:p>
          <a:p>
            <a:r>
              <a:rPr lang="en-ID" dirty="0"/>
              <a:t>1.   </a:t>
            </a:r>
            <a:r>
              <a:rPr lang="en-ID" dirty="0" err="1"/>
              <a:t>Mewartakan</a:t>
            </a:r>
            <a:r>
              <a:rPr lang="en-ID" dirty="0"/>
              <a:t> </a:t>
            </a:r>
            <a:r>
              <a:rPr lang="en-ID" dirty="0" err="1"/>
              <a:t>keselamatan</a:t>
            </a:r>
            <a:endParaRPr lang="en-ID" dirty="0"/>
          </a:p>
          <a:p>
            <a:pPr lvl="1"/>
            <a:r>
              <a:rPr lang="en-ID" dirty="0" err="1"/>
              <a:t>Semua</a:t>
            </a:r>
            <a:r>
              <a:rPr lang="en-ID" dirty="0"/>
              <a:t>  agama  </a:t>
            </a:r>
            <a:r>
              <a:rPr lang="en-ID" dirty="0" err="1"/>
              <a:t>mewartakan</a:t>
            </a:r>
            <a:r>
              <a:rPr lang="en-ID" dirty="0"/>
              <a:t>  </a:t>
            </a:r>
            <a:r>
              <a:rPr lang="en-ID" dirty="0" err="1"/>
              <a:t>dan</a:t>
            </a:r>
            <a:r>
              <a:rPr lang="en-ID" dirty="0"/>
              <a:t>  </a:t>
            </a:r>
            <a:r>
              <a:rPr lang="en-ID" dirty="0" err="1"/>
              <a:t>menjanjikan</a:t>
            </a:r>
            <a:r>
              <a:rPr lang="en-ID" dirty="0"/>
              <a:t>  </a:t>
            </a:r>
            <a:r>
              <a:rPr lang="en-ID" dirty="0" err="1"/>
              <a:t>keselamatan</a:t>
            </a:r>
            <a:r>
              <a:rPr lang="en-ID" dirty="0"/>
              <a:t>  </a:t>
            </a:r>
            <a:r>
              <a:rPr lang="en-ID" dirty="0" err="1"/>
              <a:t>dan</a:t>
            </a:r>
            <a:r>
              <a:rPr lang="en-ID" dirty="0"/>
              <a:t>  </a:t>
            </a:r>
            <a:r>
              <a:rPr lang="en-ID" dirty="0" err="1"/>
              <a:t>buka</a:t>
            </a:r>
            <a:r>
              <a:rPr lang="en-ID" dirty="0"/>
              <a:t> n  </a:t>
            </a:r>
            <a:r>
              <a:rPr lang="en-ID" dirty="0" err="1"/>
              <a:t>malapetaka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itulah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memeluk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agama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hidupnya</a:t>
            </a:r>
            <a:r>
              <a:rPr lang="en-ID" dirty="0"/>
              <a:t>.</a:t>
            </a:r>
          </a:p>
          <a:p>
            <a:r>
              <a:rPr lang="en-ID" dirty="0"/>
              <a:t>2.   </a:t>
            </a:r>
            <a:r>
              <a:rPr lang="en-ID" dirty="0" err="1"/>
              <a:t>Mewartakan</a:t>
            </a:r>
            <a:r>
              <a:rPr lang="en-ID" dirty="0"/>
              <a:t> </a:t>
            </a:r>
            <a:r>
              <a:rPr lang="en-ID" dirty="0" err="1"/>
              <a:t>arti</a:t>
            </a:r>
            <a:r>
              <a:rPr lang="en-ID" dirty="0"/>
              <a:t> </a:t>
            </a:r>
            <a:r>
              <a:rPr lang="en-ID" dirty="0" err="1"/>
              <a:t>hidup</a:t>
            </a:r>
            <a:endParaRPr lang="en-ID" dirty="0"/>
          </a:p>
          <a:p>
            <a:pPr lvl="1"/>
            <a:r>
              <a:rPr lang="en-ID" dirty="0" err="1"/>
              <a:t>Setiap</a:t>
            </a:r>
            <a:r>
              <a:rPr lang="en-ID" dirty="0"/>
              <a:t>  agama  </a:t>
            </a:r>
            <a:r>
              <a:rPr lang="en-ID" dirty="0" err="1"/>
              <a:t>memiliki</a:t>
            </a:r>
            <a:r>
              <a:rPr lang="en-ID" dirty="0"/>
              <a:t>  </a:t>
            </a:r>
            <a:r>
              <a:rPr lang="en-ID" dirty="0" err="1"/>
              <a:t>pandangan</a:t>
            </a:r>
            <a:r>
              <a:rPr lang="en-ID" dirty="0"/>
              <a:t>  </a:t>
            </a:r>
            <a:r>
              <a:rPr lang="en-ID" dirty="0" err="1"/>
              <a:t>hidup</a:t>
            </a:r>
            <a:r>
              <a:rPr lang="en-ID" dirty="0"/>
              <a:t>  yang  </a:t>
            </a:r>
            <a:r>
              <a:rPr lang="en-ID" dirty="0" err="1"/>
              <a:t>diberikan</a:t>
            </a:r>
            <a:r>
              <a:rPr lang="en-ID" dirty="0"/>
              <a:t>  </a:t>
            </a:r>
            <a:r>
              <a:rPr lang="en-ID" dirty="0" err="1" smtClean="0"/>
              <a:t>kepada</a:t>
            </a:r>
            <a:r>
              <a:rPr lang="en-ID" dirty="0" smtClean="0"/>
              <a:t>  </a:t>
            </a:r>
            <a:r>
              <a:rPr lang="en-ID" dirty="0" err="1"/>
              <a:t>para</a:t>
            </a:r>
            <a:r>
              <a:rPr lang="en-ID" dirty="0"/>
              <a:t>  </a:t>
            </a:r>
            <a:r>
              <a:rPr lang="en-ID" dirty="0" err="1"/>
              <a:t>penganutnya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dihayati</a:t>
            </a:r>
            <a:r>
              <a:rPr lang="en-ID" dirty="0"/>
              <a:t>. Agama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jawaban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pertnyaan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: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 smtClean="0"/>
              <a:t>mana</a:t>
            </a:r>
            <a:r>
              <a:rPr lang="en-ID" dirty="0" smtClean="0"/>
              <a:t>  </a:t>
            </a:r>
            <a:r>
              <a:rPr lang="en-ID" dirty="0" err="1"/>
              <a:t>asal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,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maknanya</a:t>
            </a:r>
            <a:r>
              <a:rPr lang="en-ID" dirty="0"/>
              <a:t>, </a:t>
            </a:r>
            <a:r>
              <a:rPr lang="en-ID" dirty="0" err="1"/>
              <a:t>apa</a:t>
            </a:r>
            <a:r>
              <a:rPr lang="en-ID" dirty="0"/>
              <a:t> 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,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arti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sesudah</a:t>
            </a:r>
            <a:r>
              <a:rPr lang="en-ID" dirty="0"/>
              <a:t> </a:t>
            </a:r>
            <a:r>
              <a:rPr lang="en-ID" dirty="0" err="1"/>
              <a:t>kematian</a:t>
            </a:r>
            <a:r>
              <a:rPr lang="en-ID" dirty="0"/>
              <a:t>, </a:t>
            </a:r>
            <a:r>
              <a:rPr lang="en-ID" dirty="0" err="1"/>
              <a:t>dsbnya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menghayati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agamanya</a:t>
            </a:r>
            <a:r>
              <a:rPr lang="en-ID" dirty="0"/>
              <a:t>,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selamat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bahagia</a:t>
            </a:r>
            <a:r>
              <a:rPr lang="en-ID" dirty="0"/>
              <a:t>.</a:t>
            </a:r>
          </a:p>
          <a:p>
            <a:r>
              <a:rPr lang="en-ID" dirty="0"/>
              <a:t>3.   </a:t>
            </a:r>
            <a:r>
              <a:rPr lang="en-ID" dirty="0" err="1"/>
              <a:t>Mengajarkan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hidup</a:t>
            </a:r>
            <a:endParaRPr lang="en-ID" dirty="0"/>
          </a:p>
          <a:p>
            <a:pPr lvl="1"/>
            <a:r>
              <a:rPr lang="en-ID" dirty="0" err="1"/>
              <a:t>Semua</a:t>
            </a:r>
            <a:r>
              <a:rPr lang="en-ID" dirty="0"/>
              <a:t> agama </a:t>
            </a:r>
            <a:r>
              <a:rPr lang="en-ID" dirty="0" err="1"/>
              <a:t>mengajarkan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be </a:t>
            </a:r>
            <a:r>
              <a:rPr lang="en-ID" dirty="0" err="1"/>
              <a:t>nar</a:t>
            </a:r>
            <a:r>
              <a:rPr lang="en-ID" dirty="0"/>
              <a:t> </a:t>
            </a:r>
            <a:r>
              <a:rPr lang="en-ID" dirty="0" err="1"/>
              <a:t>kepa</a:t>
            </a:r>
            <a:r>
              <a:rPr lang="en-ID" dirty="0"/>
              <a:t> da </a:t>
            </a:r>
            <a:r>
              <a:rPr lang="en-ID" dirty="0" err="1"/>
              <a:t>para</a:t>
            </a:r>
            <a:r>
              <a:rPr lang="en-ID" dirty="0"/>
              <a:t> </a:t>
            </a:r>
            <a:r>
              <a:rPr lang="en-ID" dirty="0" err="1" smtClean="0"/>
              <a:t>penganutnya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 smtClean="0"/>
              <a:t>beretika</a:t>
            </a:r>
            <a:r>
              <a:rPr lang="en-ID" dirty="0"/>
              <a:t>, </a:t>
            </a:r>
            <a:r>
              <a:rPr lang="en-ID" dirty="0" err="1"/>
              <a:t>bermoral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 yang 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membahagiakan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 smtClean="0"/>
              <a:t>menyelamatkan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atin typeface="Arial Narrow" pitchFamily="34" charset="0"/>
              </a:rPr>
              <a:t>Makna</a:t>
            </a:r>
            <a:r>
              <a:rPr lang="en-US" sz="2800" b="1" dirty="0" smtClean="0">
                <a:latin typeface="Arial Narrow" pitchFamily="34" charset="0"/>
              </a:rPr>
              <a:t> Agama </a:t>
            </a:r>
            <a:r>
              <a:rPr lang="en-US" sz="2800" b="1" dirty="0" err="1" smtClean="0">
                <a:latin typeface="Arial Narrow" pitchFamily="34" charset="0"/>
              </a:rPr>
              <a:t>dalam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kehidupan</a:t>
            </a:r>
            <a:endParaRPr lang="en-ID" sz="2800" dirty="0">
              <a:latin typeface="Arial Narrow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908720"/>
            <a:ext cx="79044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/>
              <a:t>Setiap</a:t>
            </a:r>
            <a:r>
              <a:rPr lang="en-US" sz="2000" dirty="0" smtClean="0"/>
              <a:t>  </a:t>
            </a:r>
            <a:r>
              <a:rPr lang="en-US" sz="2000" dirty="0" err="1"/>
              <a:t>masyarakat</a:t>
            </a:r>
            <a:r>
              <a:rPr lang="en-US" sz="2000" dirty="0"/>
              <a:t>  Indonesia  </a:t>
            </a:r>
            <a:r>
              <a:rPr lang="en-US" sz="2000" dirty="0" err="1"/>
              <a:t>mendambakan</a:t>
            </a:r>
            <a:r>
              <a:rPr lang="en-US" sz="2000" dirty="0"/>
              <a:t>  </a:t>
            </a:r>
            <a:r>
              <a:rPr lang="en-US" sz="2000" dirty="0" err="1"/>
              <a:t>kehidupan</a:t>
            </a:r>
            <a:r>
              <a:rPr lang="en-US" sz="2000" dirty="0"/>
              <a:t>  </a:t>
            </a:r>
            <a:r>
              <a:rPr lang="en-US" sz="2000" dirty="0" smtClean="0"/>
              <a:t>yang  </a:t>
            </a:r>
            <a:r>
              <a:rPr lang="en-US" sz="2000" dirty="0" err="1"/>
              <a:t>rukun</a:t>
            </a:r>
            <a:r>
              <a:rPr lang="en-US" sz="2000" dirty="0"/>
              <a:t>,  </a:t>
            </a:r>
            <a:r>
              <a:rPr lang="en-US" sz="2000" dirty="0" err="1"/>
              <a:t>damai</a:t>
            </a:r>
            <a:r>
              <a:rPr lang="en-US" sz="2000" dirty="0"/>
              <a:t> 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harmonis</a:t>
            </a:r>
            <a:r>
              <a:rPr lang="en-US" sz="2000" dirty="0"/>
              <a:t> di </a:t>
            </a:r>
            <a:r>
              <a:rPr lang="en-US" sz="2000" dirty="0" err="1"/>
              <a:t>tengah</a:t>
            </a:r>
            <a:r>
              <a:rPr lang="en-US" sz="2000" dirty="0"/>
              <a:t> </a:t>
            </a:r>
            <a:r>
              <a:rPr lang="en-US" sz="2000" dirty="0" err="1"/>
              <a:t>kehidupan</a:t>
            </a:r>
            <a:r>
              <a:rPr lang="en-US" sz="2000" dirty="0"/>
              <a:t> </a:t>
            </a:r>
            <a:r>
              <a:rPr lang="en-US" sz="2000" dirty="0" err="1"/>
              <a:t>masyarakatnya</a:t>
            </a:r>
            <a:r>
              <a:rPr lang="en-US" sz="2000" dirty="0"/>
              <a:t> yang plural. </a:t>
            </a:r>
            <a:endParaRPr lang="en-US" sz="20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/>
              <a:t>Namun</a:t>
            </a:r>
            <a:r>
              <a:rPr lang="en-US" sz="2000" dirty="0" smtClean="0"/>
              <a:t> </a:t>
            </a:r>
            <a:r>
              <a:rPr lang="en-US" sz="2000" dirty="0" err="1"/>
              <a:t>harapan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jauh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  </a:t>
            </a:r>
            <a:r>
              <a:rPr lang="en-US" sz="2000" dirty="0" err="1"/>
              <a:t>kenyataan</a:t>
            </a:r>
            <a:r>
              <a:rPr lang="en-US" sz="2000" dirty="0"/>
              <a:t>   </a:t>
            </a:r>
            <a:r>
              <a:rPr lang="en-US" sz="2000" dirty="0" err="1"/>
              <a:t>karena</a:t>
            </a:r>
            <a:r>
              <a:rPr lang="en-US" sz="2000" dirty="0"/>
              <a:t>   </a:t>
            </a:r>
            <a:r>
              <a:rPr lang="en-US" sz="2000" dirty="0" err="1" smtClean="0"/>
              <a:t>dibeberapa</a:t>
            </a:r>
            <a:r>
              <a:rPr lang="en-US" sz="2000" dirty="0" smtClean="0"/>
              <a:t>   </a:t>
            </a:r>
            <a:r>
              <a:rPr lang="en-US" sz="2000" dirty="0" err="1"/>
              <a:t>tempat</a:t>
            </a:r>
            <a:r>
              <a:rPr lang="en-US" sz="2000" dirty="0"/>
              <a:t>   </a:t>
            </a:r>
            <a:r>
              <a:rPr lang="en-US" sz="2000" dirty="0" err="1"/>
              <a:t>masih</a:t>
            </a:r>
            <a:r>
              <a:rPr lang="en-US" sz="2000" dirty="0"/>
              <a:t>   </a:t>
            </a:r>
            <a:r>
              <a:rPr lang="en-US" sz="2000" dirty="0" err="1"/>
              <a:t>terjadi</a:t>
            </a:r>
            <a:r>
              <a:rPr lang="en-US" sz="2000" dirty="0"/>
              <a:t>   </a:t>
            </a:r>
            <a:r>
              <a:rPr lang="en-US" sz="2000" dirty="0" err="1"/>
              <a:t>berbagai</a:t>
            </a:r>
            <a:r>
              <a:rPr lang="en-US" sz="2000" dirty="0"/>
              <a:t>   </a:t>
            </a:r>
            <a:r>
              <a:rPr lang="en-US" sz="2000" dirty="0" err="1"/>
              <a:t>kekacauan</a:t>
            </a:r>
            <a:r>
              <a:rPr lang="en-US" sz="2000" dirty="0"/>
              <a:t>   yang </a:t>
            </a:r>
            <a:r>
              <a:rPr lang="en-US" sz="2000" dirty="0" err="1" smtClean="0"/>
              <a:t>mengatasnama-kan</a:t>
            </a:r>
            <a:r>
              <a:rPr lang="en-US" sz="2000" dirty="0" smtClean="0"/>
              <a:t> </a:t>
            </a:r>
            <a:r>
              <a:rPr lang="en-US" sz="2000" dirty="0"/>
              <a:t>agama </a:t>
            </a:r>
            <a:r>
              <a:rPr lang="en-US" sz="2000" dirty="0" err="1"/>
              <a:t>ataupun</a:t>
            </a:r>
            <a:r>
              <a:rPr lang="en-US" sz="2000" dirty="0"/>
              <a:t> </a:t>
            </a:r>
            <a:r>
              <a:rPr lang="en-US" sz="2000" dirty="0" err="1"/>
              <a:t>pertikaian</a:t>
            </a:r>
            <a:r>
              <a:rPr lang="en-US" sz="2000" dirty="0"/>
              <a:t> yang  </a:t>
            </a:r>
            <a:r>
              <a:rPr lang="en-US" sz="2000" dirty="0" err="1"/>
              <a:t>bernuansa</a:t>
            </a:r>
            <a:r>
              <a:rPr lang="en-US" sz="2000" dirty="0"/>
              <a:t> agama  (</a:t>
            </a:r>
            <a:r>
              <a:rPr lang="en-US" sz="2000" dirty="0" err="1"/>
              <a:t>Poso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Ambon). </a:t>
            </a:r>
            <a:endParaRPr lang="en-US" sz="20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/>
              <a:t>Konflik</a:t>
            </a:r>
            <a:r>
              <a:rPr lang="en-US" sz="2000" dirty="0" smtClean="0"/>
              <a:t>  </a:t>
            </a:r>
            <a:r>
              <a:rPr lang="en-US" sz="2000" dirty="0" err="1"/>
              <a:t>ini</a:t>
            </a:r>
            <a:r>
              <a:rPr lang="en-US" sz="2000" dirty="0"/>
              <a:t>  </a:t>
            </a:r>
            <a:r>
              <a:rPr lang="en-US" sz="2000" dirty="0" err="1"/>
              <a:t>sangat</a:t>
            </a:r>
            <a:r>
              <a:rPr lang="en-US" sz="2000" dirty="0"/>
              <a:t>  </a:t>
            </a:r>
            <a:r>
              <a:rPr lang="en-US" sz="2000" dirty="0" err="1"/>
              <a:t>mungkin</a:t>
            </a:r>
            <a:r>
              <a:rPr lang="en-US" sz="2000" dirty="0"/>
              <a:t>  </a:t>
            </a:r>
            <a:r>
              <a:rPr lang="en-US" sz="2000" dirty="0" err="1"/>
              <a:t>terjadi</a:t>
            </a:r>
            <a:r>
              <a:rPr lang="en-US" sz="2000" dirty="0"/>
              <a:t>  </a:t>
            </a:r>
            <a:r>
              <a:rPr lang="en-US" sz="2000" dirty="0" err="1"/>
              <a:t>karena</a:t>
            </a:r>
            <a:r>
              <a:rPr lang="en-US" sz="2000" dirty="0"/>
              <a:t>  </a:t>
            </a:r>
            <a:r>
              <a:rPr lang="en-US" sz="2000" dirty="0" err="1"/>
              <a:t>banyak</a:t>
            </a:r>
            <a:r>
              <a:rPr lang="en-US" sz="2000" dirty="0"/>
              <a:t>  orang  yang  </a:t>
            </a:r>
            <a:r>
              <a:rPr lang="en-US" sz="2000" dirty="0" err="1"/>
              <a:t>menyalahgunakan</a:t>
            </a:r>
            <a:r>
              <a:rPr lang="en-US" sz="2000" dirty="0"/>
              <a:t>  agama </a:t>
            </a:r>
            <a:r>
              <a:rPr lang="en-US" sz="2000" dirty="0" err="1"/>
              <a:t>untuk</a:t>
            </a:r>
            <a:r>
              <a:rPr lang="en-US" sz="2000" dirty="0"/>
              <a:t>  </a:t>
            </a:r>
            <a:r>
              <a:rPr lang="en-US" sz="2000" dirty="0" err="1" smtClean="0"/>
              <a:t>kepentingan</a:t>
            </a:r>
            <a:r>
              <a:rPr lang="en-US" sz="2000" dirty="0" smtClean="0"/>
              <a:t>  </a:t>
            </a:r>
            <a:r>
              <a:rPr lang="en-US" sz="2000" dirty="0" err="1"/>
              <a:t>tertentu</a:t>
            </a:r>
            <a:r>
              <a:rPr lang="en-US" sz="2000" dirty="0"/>
              <a:t>  (</a:t>
            </a:r>
            <a:r>
              <a:rPr lang="en-US" sz="2000" dirty="0" err="1"/>
              <a:t>misalnya</a:t>
            </a:r>
            <a:r>
              <a:rPr lang="en-US" sz="2000" dirty="0"/>
              <a:t>  </a:t>
            </a:r>
            <a:r>
              <a:rPr lang="en-US" sz="2000" dirty="0" err="1"/>
              <a:t>kekuasaan</a:t>
            </a:r>
            <a:r>
              <a:rPr lang="en-US" sz="2000" dirty="0"/>
              <a:t>).  </a:t>
            </a:r>
            <a:r>
              <a:rPr lang="en-US" sz="2000" dirty="0" err="1"/>
              <a:t>Juga</a:t>
            </a:r>
            <a:r>
              <a:rPr lang="en-US" sz="2000" dirty="0"/>
              <a:t>  </a:t>
            </a:r>
            <a:r>
              <a:rPr lang="en-US" sz="2000" dirty="0" err="1"/>
              <a:t>ada</a:t>
            </a:r>
            <a:r>
              <a:rPr lang="en-US" sz="2000" dirty="0"/>
              <a:t>  </a:t>
            </a:r>
            <a:r>
              <a:rPr lang="en-US" sz="2000" dirty="0" err="1"/>
              <a:t>banyak</a:t>
            </a:r>
            <a:r>
              <a:rPr lang="en-US" sz="2000" dirty="0"/>
              <a:t>  orang  yang 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 smtClean="0"/>
              <a:t>memahami</a:t>
            </a:r>
            <a:r>
              <a:rPr lang="en-US" sz="2000" dirty="0" smtClean="0"/>
              <a:t> </a:t>
            </a:r>
            <a:r>
              <a:rPr lang="en-US" sz="2000" dirty="0" err="1"/>
              <a:t>agamanya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diadu</a:t>
            </a:r>
            <a:r>
              <a:rPr lang="en-US" sz="2000" dirty="0"/>
              <a:t> </a:t>
            </a:r>
            <a:r>
              <a:rPr lang="en-US" sz="2000" dirty="0" err="1"/>
              <a:t>domba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/>
              <a:t>Menyaksikan</a:t>
            </a:r>
            <a:r>
              <a:rPr lang="en-US" sz="2000" dirty="0" smtClean="0"/>
              <a:t> </a:t>
            </a:r>
            <a:r>
              <a:rPr lang="en-US" sz="2000" dirty="0" err="1" smtClean="0"/>
              <a:t>berbagai</a:t>
            </a:r>
            <a:r>
              <a:rPr lang="en-US" sz="2000" dirty="0" smtClean="0"/>
              <a:t> </a:t>
            </a:r>
            <a:r>
              <a:rPr lang="en-US" sz="2000" dirty="0" err="1"/>
              <a:t>kekacauan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kerusuhan</a:t>
            </a:r>
            <a:r>
              <a:rPr lang="en-US" sz="2000" dirty="0"/>
              <a:t> yang  </a:t>
            </a:r>
            <a:r>
              <a:rPr lang="en-US" sz="2000" dirty="0" err="1" smtClean="0"/>
              <a:t>bernuansa</a:t>
            </a:r>
            <a:r>
              <a:rPr lang="en-US" sz="2000" dirty="0" smtClean="0"/>
              <a:t>  </a:t>
            </a:r>
            <a:r>
              <a:rPr lang="en-US" sz="2000" dirty="0"/>
              <a:t>agama, </a:t>
            </a:r>
            <a:r>
              <a:rPr lang="en-US" sz="2000" dirty="0" err="1"/>
              <a:t>banyak</a:t>
            </a:r>
            <a:r>
              <a:rPr lang="en-US" sz="2000" dirty="0"/>
              <a:t> orang  </a:t>
            </a:r>
            <a:r>
              <a:rPr lang="en-US" sz="2000" dirty="0" err="1"/>
              <a:t>mulai</a:t>
            </a:r>
            <a:r>
              <a:rPr lang="en-US" sz="2000" dirty="0"/>
              <a:t>  </a:t>
            </a:r>
            <a:r>
              <a:rPr lang="en-US" sz="2000" dirty="0" err="1"/>
              <a:t>mempertanyakan</a:t>
            </a:r>
            <a:r>
              <a:rPr lang="en-US" sz="2000" dirty="0"/>
              <a:t> </a:t>
            </a:r>
            <a:r>
              <a:rPr lang="en-US" sz="2000" dirty="0" err="1" smtClean="0"/>
              <a:t>kembali</a:t>
            </a:r>
            <a:r>
              <a:rPr lang="en-US" sz="2000" dirty="0" smtClean="0"/>
              <a:t>  </a:t>
            </a:r>
            <a:r>
              <a:rPr lang="en-US" sz="2000" dirty="0" err="1"/>
              <a:t>fungsi</a:t>
            </a:r>
            <a:r>
              <a:rPr lang="en-US" sz="2000" dirty="0"/>
              <a:t> agama yang </a:t>
            </a:r>
            <a:r>
              <a:rPr lang="en-US" sz="2000" dirty="0" err="1"/>
              <a:t>sesungguhnya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/>
              <a:t>Bukankah</a:t>
            </a:r>
            <a:r>
              <a:rPr lang="en-US" sz="2000" dirty="0" smtClean="0"/>
              <a:t> </a:t>
            </a:r>
            <a:r>
              <a:rPr lang="en-US" sz="2000" dirty="0" err="1"/>
              <a:t>semua</a:t>
            </a:r>
            <a:r>
              <a:rPr lang="en-US" sz="2000" dirty="0"/>
              <a:t> agama </a:t>
            </a:r>
            <a:r>
              <a:rPr lang="en-US" sz="2000" dirty="0" err="1"/>
              <a:t>mengajarkan</a:t>
            </a:r>
            <a:r>
              <a:rPr lang="en-US" sz="2000" dirty="0"/>
              <a:t> </a:t>
            </a:r>
            <a:r>
              <a:rPr lang="en-US" sz="2000" dirty="0" err="1"/>
              <a:t>cinta</a:t>
            </a:r>
            <a:r>
              <a:rPr lang="en-US" sz="2000" dirty="0"/>
              <a:t> </a:t>
            </a:r>
            <a:r>
              <a:rPr lang="en-US" sz="2000" dirty="0" err="1"/>
              <a:t>kasih</a:t>
            </a:r>
            <a:r>
              <a:rPr lang="en-US" sz="2000" dirty="0"/>
              <a:t>, </a:t>
            </a:r>
            <a:r>
              <a:rPr lang="en-US" sz="2000" dirty="0" err="1"/>
              <a:t>kerukunan</a:t>
            </a:r>
            <a:r>
              <a:rPr lang="en-US" sz="2000" dirty="0"/>
              <a:t>, </a:t>
            </a:r>
            <a:r>
              <a:rPr lang="en-US" sz="2000" dirty="0" err="1"/>
              <a:t>persaudaraan</a:t>
            </a:r>
            <a:r>
              <a:rPr lang="en-US" sz="2000" dirty="0"/>
              <a:t>  </a:t>
            </a:r>
            <a:r>
              <a:rPr lang="en-US" sz="2000" dirty="0" err="1"/>
              <a:t>sejati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 </a:t>
            </a:r>
            <a:r>
              <a:rPr lang="en-US" sz="2000" dirty="0" err="1"/>
              <a:t>kebaikan</a:t>
            </a:r>
            <a:r>
              <a:rPr lang="en-US" sz="2000" dirty="0"/>
              <a:t>?  </a:t>
            </a:r>
            <a:r>
              <a:rPr lang="en-US" sz="2000" dirty="0" err="1"/>
              <a:t>Mengapa</a:t>
            </a:r>
            <a:r>
              <a:rPr lang="en-US" sz="2000" dirty="0"/>
              <a:t>  </a:t>
            </a:r>
            <a:r>
              <a:rPr lang="en-US" sz="2000" dirty="0" err="1"/>
              <a:t>justru</a:t>
            </a:r>
            <a:r>
              <a:rPr lang="en-US" sz="2000" dirty="0"/>
              <a:t>  </a:t>
            </a:r>
            <a:r>
              <a:rPr lang="en-US" sz="2000" dirty="0" err="1"/>
              <a:t>kerusuhan</a:t>
            </a:r>
            <a:r>
              <a:rPr lang="en-US" sz="2000" dirty="0"/>
              <a:t>  </a:t>
            </a:r>
            <a:r>
              <a:rPr lang="en-US" sz="2000" dirty="0" err="1" smtClean="0"/>
              <a:t>bernuansa</a:t>
            </a:r>
            <a:r>
              <a:rPr lang="en-US" sz="2000" dirty="0" smtClean="0"/>
              <a:t>  </a:t>
            </a:r>
            <a:r>
              <a:rPr lang="en-US" sz="2000" dirty="0"/>
              <a:t>agama 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berlangsung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lama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kejam</a:t>
            </a:r>
            <a:r>
              <a:rPr lang="en-US" sz="2000" dirty="0" smtClean="0"/>
              <a:t>?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err="1" smtClean="0"/>
              <a:t>Makna</a:t>
            </a:r>
            <a:r>
              <a:rPr lang="en-US" sz="3600" b="1" dirty="0" smtClean="0"/>
              <a:t> Agama</a:t>
            </a:r>
            <a:endParaRPr lang="en-ID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kenyataan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ID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agama 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hidupnya</a:t>
            </a:r>
            <a:r>
              <a:rPr lang="en-US" dirty="0"/>
              <a:t>. </a:t>
            </a:r>
            <a:r>
              <a:rPr lang="en-US" dirty="0" err="1" smtClean="0"/>
              <a:t>Bagi</a:t>
            </a:r>
            <a:r>
              <a:rPr lang="en-US" dirty="0" smtClean="0"/>
              <a:t>  </a:t>
            </a:r>
            <a:r>
              <a:rPr lang="en-US" dirty="0" err="1"/>
              <a:t>manusia</a:t>
            </a:r>
            <a:r>
              <a:rPr lang="en-US" dirty="0"/>
              <a:t>,  agama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menyatukan</a:t>
            </a:r>
            <a:r>
              <a:rPr lang="en-US" dirty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dunia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semesta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agama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pemersatu</a:t>
            </a:r>
            <a:r>
              <a:rPr lang="en-US" dirty="0"/>
              <a:t>,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 smtClean="0"/>
              <a:t>keselamatan</a:t>
            </a:r>
            <a:r>
              <a:rPr lang="en-US" dirty="0"/>
              <a:t>,  </a:t>
            </a:r>
            <a:r>
              <a:rPr lang="en-US" dirty="0" err="1"/>
              <a:t>pegangan</a:t>
            </a:r>
            <a:r>
              <a:rPr lang="en-US" dirty="0"/>
              <a:t>  </a:t>
            </a:r>
            <a:r>
              <a:rPr lang="en-US" dirty="0" err="1"/>
              <a:t>hidup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norma-norma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hidup</a:t>
            </a:r>
            <a:r>
              <a:rPr lang="en-US" dirty="0"/>
              <a:t>  be </a:t>
            </a:r>
            <a:r>
              <a:rPr lang="en-US" dirty="0" err="1"/>
              <a:t>rsama</a:t>
            </a:r>
            <a:r>
              <a:rPr lang="en-US" dirty="0"/>
              <a:t>. 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Secara</a:t>
            </a:r>
            <a:r>
              <a:rPr lang="en-US" dirty="0" smtClean="0"/>
              <a:t> 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 agama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 smtClean="0"/>
              <a:t>ajaran-nya</a:t>
            </a:r>
            <a:r>
              <a:rPr lang="en-US" dirty="0" smtClean="0"/>
              <a:t> 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membina</a:t>
            </a:r>
            <a:r>
              <a:rPr lang="en-US" dirty="0"/>
              <a:t>  </a:t>
            </a:r>
            <a:r>
              <a:rPr lang="en-US" dirty="0" err="1"/>
              <a:t>kehidupan</a:t>
            </a:r>
            <a:r>
              <a:rPr lang="en-US" dirty="0"/>
              <a:t> yang </a:t>
            </a:r>
            <a:r>
              <a:rPr lang="en-US" dirty="0" err="1"/>
              <a:t>rukun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 smtClean="0"/>
              <a:t>pemeluk-nya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kerukunan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sebatas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berte</a:t>
            </a:r>
            <a:r>
              <a:rPr lang="en-US" dirty="0"/>
              <a:t> -</a:t>
            </a:r>
            <a:r>
              <a:rPr lang="en-US" dirty="0" err="1" smtClean="0"/>
              <a:t>ngkar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mendalam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orang  </a:t>
            </a:r>
            <a:r>
              <a:rPr lang="en-US" dirty="0" err="1"/>
              <a:t>saling</a:t>
            </a:r>
            <a:r>
              <a:rPr lang="en-US" dirty="0"/>
              <a:t>  </a:t>
            </a:r>
            <a:r>
              <a:rPr lang="en-US" dirty="0" err="1"/>
              <a:t>menghargai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mengormati</a:t>
            </a:r>
            <a:r>
              <a:rPr lang="en-US" dirty="0"/>
              <a:t>  </a:t>
            </a:r>
            <a:r>
              <a:rPr lang="en-US" dirty="0" err="1" smtClean="0"/>
              <a:t>perbedaan</a:t>
            </a:r>
            <a:r>
              <a:rPr lang="en-US" dirty="0" smtClean="0"/>
              <a:t>  </a:t>
            </a:r>
            <a:r>
              <a:rPr lang="en-US" dirty="0" err="1" smtClean="0"/>
              <a:t>keyakinan</a:t>
            </a:r>
            <a:r>
              <a:rPr lang="en-US" dirty="0" smtClean="0"/>
              <a:t>  </a:t>
            </a:r>
            <a:r>
              <a:rPr lang="en-US" dirty="0"/>
              <a:t>yang  </a:t>
            </a:r>
            <a:r>
              <a:rPr lang="en-US" dirty="0" err="1"/>
              <a:t>ada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Juga</a:t>
            </a:r>
            <a:r>
              <a:rPr lang="en-US" dirty="0" smtClean="0"/>
              <a:t> 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  </a:t>
            </a:r>
            <a:r>
              <a:rPr lang="en-US" dirty="0" err="1"/>
              <a:t>kerukunan</a:t>
            </a:r>
            <a:r>
              <a:rPr lang="en-US" dirty="0"/>
              <a:t>   </a:t>
            </a:r>
            <a:r>
              <a:rPr lang="en-US" dirty="0" err="1"/>
              <a:t>setiap</a:t>
            </a:r>
            <a:r>
              <a:rPr lang="en-US" dirty="0"/>
              <a:t>   orang   </a:t>
            </a:r>
            <a:r>
              <a:rPr lang="en-US" dirty="0" err="1"/>
              <a:t>dapat</a:t>
            </a:r>
            <a:r>
              <a:rPr lang="en-US" dirty="0"/>
              <a:t>   </a:t>
            </a:r>
            <a:r>
              <a:rPr lang="en-US" dirty="0" err="1"/>
              <a:t>hidup</a:t>
            </a:r>
            <a:r>
              <a:rPr lang="en-US" dirty="0"/>
              <a:t>   </a:t>
            </a:r>
            <a:r>
              <a:rPr lang="en-US" dirty="0" err="1" smtClean="0"/>
              <a:t>berdampingan</a:t>
            </a:r>
            <a:r>
              <a:rPr lang="en-US" dirty="0" smtClean="0"/>
              <a:t>   </a:t>
            </a:r>
            <a:r>
              <a:rPr lang="en-US" dirty="0" err="1"/>
              <a:t>dengan</a:t>
            </a:r>
            <a:r>
              <a:rPr lang="en-US" dirty="0"/>
              <a:t>   </a:t>
            </a:r>
            <a:r>
              <a:rPr lang="en-US" dirty="0" err="1" smtClean="0"/>
              <a:t>damai</a:t>
            </a:r>
            <a:r>
              <a:rPr lang="en-US" dirty="0"/>
              <a:t>,  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, </a:t>
            </a:r>
            <a:r>
              <a:rPr lang="en-US" dirty="0" err="1"/>
              <a:t>saling</a:t>
            </a:r>
            <a:r>
              <a:rPr lang="en-US" dirty="0"/>
              <a:t>  </a:t>
            </a:r>
            <a:r>
              <a:rPr lang="en-US" dirty="0" err="1"/>
              <a:t>berbagi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kebahagiaan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kegembiraan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masyarakat</a:t>
            </a:r>
            <a:r>
              <a:rPr lang="en-US" dirty="0"/>
              <a:t>  </a:t>
            </a:r>
            <a:r>
              <a:rPr lang="en-US" dirty="0" smtClean="0"/>
              <a:t>yang  </a:t>
            </a:r>
            <a:r>
              <a:rPr lang="en-US" dirty="0" err="1" smtClean="0"/>
              <a:t>rukun</a:t>
            </a:r>
            <a:r>
              <a:rPr lang="en-US" dirty="0" smtClean="0"/>
              <a:t>  </a:t>
            </a:r>
            <a:r>
              <a:rPr lang="en-US" dirty="0" err="1" smtClean="0"/>
              <a:t>terdapat</a:t>
            </a:r>
            <a:r>
              <a:rPr lang="en-US" dirty="0" smtClean="0"/>
              <a:t>  </a:t>
            </a:r>
            <a:r>
              <a:rPr lang="en-US" dirty="0" err="1" smtClean="0"/>
              <a:t>sikap</a:t>
            </a:r>
            <a:r>
              <a:rPr lang="en-US" dirty="0" smtClean="0"/>
              <a:t>  </a:t>
            </a:r>
            <a:r>
              <a:rPr lang="en-US" dirty="0" err="1"/>
              <a:t>saling</a:t>
            </a:r>
            <a:r>
              <a:rPr lang="en-US" dirty="0"/>
              <a:t>  </a:t>
            </a:r>
            <a:r>
              <a:rPr lang="en-US" dirty="0" err="1" smtClean="0"/>
              <a:t>empati</a:t>
            </a:r>
            <a:r>
              <a:rPr lang="en-US" dirty="0"/>
              <a:t>,  </a:t>
            </a:r>
            <a:r>
              <a:rPr lang="en-US" dirty="0" smtClean="0"/>
              <a:t>yak-</a:t>
            </a:r>
            <a:r>
              <a:rPr lang="en-US" dirty="0" err="1" smtClean="0"/>
              <a:t>ni</a:t>
            </a:r>
            <a:r>
              <a:rPr lang="en-US" dirty="0" smtClean="0"/>
              <a:t> rasa </a:t>
            </a:r>
            <a:r>
              <a:rPr lang="en-US" dirty="0" err="1" smtClean="0"/>
              <a:t>senasib</a:t>
            </a:r>
            <a:r>
              <a:rPr lang="en-US" dirty="0" smtClean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sepenanggungan</a:t>
            </a:r>
            <a:r>
              <a:rPr lang="en-US" dirty="0"/>
              <a:t>,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merasakan</a:t>
            </a:r>
            <a:r>
              <a:rPr lang="en-US" dirty="0"/>
              <a:t> </a:t>
            </a:r>
            <a:r>
              <a:rPr lang="en-US" dirty="0" err="1" smtClean="0"/>
              <a:t>penderi-taan</a:t>
            </a:r>
            <a:r>
              <a:rPr lang="en-US" dirty="0" smtClean="0"/>
              <a:t> </a:t>
            </a:r>
            <a:r>
              <a:rPr lang="en-US" dirty="0" err="1"/>
              <a:t>sesama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rasa </a:t>
            </a:r>
            <a:r>
              <a:rPr lang="en-US" dirty="0" err="1"/>
              <a:t>solidaritas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  <a:endParaRPr lang="en-ID" dirty="0"/>
          </a:p>
          <a:p>
            <a:pPr>
              <a:buFont typeface="Wingdings" pitchFamily="2" charset="2"/>
              <a:buChar char="§"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 smtClean="0"/>
              <a:t>Macam-macam</a:t>
            </a:r>
            <a:r>
              <a:rPr lang="en-US" sz="3200" b="1" dirty="0" smtClean="0"/>
              <a:t> Agama</a:t>
            </a:r>
            <a:endParaRPr lang="en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620688"/>
            <a:ext cx="8568952" cy="5544616"/>
          </a:xfrm>
        </p:spPr>
        <p:txBody>
          <a:bodyPr>
            <a:noAutofit/>
          </a:bodyPr>
          <a:lstStyle/>
          <a:p>
            <a:r>
              <a:rPr lang="en-US" sz="1800" b="1" i="1" dirty="0" smtClean="0"/>
              <a:t>1</a:t>
            </a:r>
            <a:r>
              <a:rPr lang="en-US" sz="1800" b="1" i="1" dirty="0"/>
              <a:t>.   Agama </a:t>
            </a:r>
            <a:r>
              <a:rPr lang="en-US" sz="1800" b="1" i="1" dirty="0" err="1"/>
              <a:t>kodrati</a:t>
            </a:r>
            <a:r>
              <a:rPr lang="en-US" sz="1800" b="1" i="1" dirty="0"/>
              <a:t> (</a:t>
            </a:r>
            <a:r>
              <a:rPr lang="en-US" sz="1800" b="1" i="1" dirty="0" err="1"/>
              <a:t>alamiah</a:t>
            </a:r>
            <a:r>
              <a:rPr lang="en-US" sz="1800" b="1" i="1" dirty="0"/>
              <a:t>)</a:t>
            </a:r>
            <a:endParaRPr lang="en-ID" sz="1800" dirty="0"/>
          </a:p>
          <a:p>
            <a:r>
              <a:rPr lang="en-US" sz="1800" dirty="0" err="1"/>
              <a:t>Pendiri</a:t>
            </a:r>
            <a:r>
              <a:rPr lang="en-US" sz="1800" dirty="0"/>
              <a:t> agama </a:t>
            </a:r>
            <a:r>
              <a:rPr lang="en-US" sz="1800" dirty="0" err="1"/>
              <a:t>kodrati</a:t>
            </a:r>
            <a:r>
              <a:rPr lang="en-US" sz="1800" dirty="0"/>
              <a:t> (</a:t>
            </a:r>
            <a:r>
              <a:rPr lang="en-US" sz="1800" dirty="0" err="1"/>
              <a:t>alamiah</a:t>
            </a:r>
            <a:r>
              <a:rPr lang="en-US" sz="1800" dirty="0"/>
              <a:t>)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seorang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biasa</a:t>
            </a:r>
            <a:r>
              <a:rPr lang="en-US" sz="1800" dirty="0"/>
              <a:t>. </a:t>
            </a:r>
            <a:r>
              <a:rPr lang="en-US" sz="1800" dirty="0" err="1"/>
              <a:t>Dalam</a:t>
            </a:r>
            <a:r>
              <a:rPr lang="en-US" sz="1800" dirty="0"/>
              <a:t> agama </a:t>
            </a:r>
            <a:r>
              <a:rPr lang="en-US" sz="1800" dirty="0" err="1"/>
              <a:t>kodrati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berusaha</a:t>
            </a:r>
            <a:r>
              <a:rPr lang="en-US" sz="1800" dirty="0"/>
              <a:t> </a:t>
            </a:r>
            <a:r>
              <a:rPr lang="en-US" sz="1800" dirty="0" err="1"/>
              <a:t>mencari</a:t>
            </a:r>
            <a:r>
              <a:rPr lang="en-US" sz="1800" dirty="0"/>
              <a:t> </a:t>
            </a:r>
            <a:r>
              <a:rPr lang="en-US" sz="1800" dirty="0" err="1"/>
              <a:t>penciptanya</a:t>
            </a:r>
            <a:r>
              <a:rPr lang="en-US" sz="1800" dirty="0"/>
              <a:t> (</a:t>
            </a:r>
            <a:r>
              <a:rPr lang="en-US" sz="1800" dirty="0" err="1"/>
              <a:t>Tuhan</a:t>
            </a:r>
            <a:r>
              <a:rPr lang="en-US" sz="1800" dirty="0"/>
              <a:t>) </a:t>
            </a:r>
            <a:r>
              <a:rPr lang="en-US" sz="1800" dirty="0" err="1" smtClean="0"/>
              <a:t>kare</a:t>
            </a:r>
            <a:r>
              <a:rPr lang="en-US" sz="1800" dirty="0" err="1"/>
              <a:t>n</a:t>
            </a:r>
            <a:r>
              <a:rPr lang="en-US" sz="1800" dirty="0" err="1" smtClean="0"/>
              <a:t>a</a:t>
            </a:r>
            <a:r>
              <a:rPr lang="en-US" sz="1800" dirty="0" smtClean="0"/>
              <a:t>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dirty="0" err="1" smtClean="0"/>
              <a:t>membereskan</a:t>
            </a:r>
            <a:r>
              <a:rPr lang="en-US" sz="1800" dirty="0" smtClean="0"/>
              <a:t> </a:t>
            </a:r>
            <a:r>
              <a:rPr lang="en-US" sz="1800" dirty="0" err="1"/>
              <a:t>hubungannya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Dia. Isi </a:t>
            </a:r>
            <a:r>
              <a:rPr lang="en-US" sz="1800" dirty="0" err="1"/>
              <a:t>ajarannya</a:t>
            </a:r>
            <a:r>
              <a:rPr lang="en-US" sz="1800" dirty="0"/>
              <a:t> </a:t>
            </a:r>
            <a:r>
              <a:rPr lang="en-US" sz="1800" dirty="0" err="1"/>
              <a:t>berbobot</a:t>
            </a:r>
            <a:r>
              <a:rPr lang="en-US" sz="1800" dirty="0"/>
              <a:t> </a:t>
            </a:r>
            <a:r>
              <a:rPr lang="en-US" sz="1800" dirty="0" err="1"/>
              <a:t>manusiawi</a:t>
            </a:r>
            <a:r>
              <a:rPr lang="en-US" sz="1800" dirty="0"/>
              <a:t>. </a:t>
            </a:r>
            <a:r>
              <a:rPr lang="en-US" sz="1800" dirty="0" err="1"/>
              <a:t>Walau</a:t>
            </a:r>
            <a:r>
              <a:rPr lang="en-US" sz="1800" dirty="0"/>
              <a:t> </a:t>
            </a:r>
            <a:r>
              <a:rPr lang="en-US" sz="1800" dirty="0" err="1"/>
              <a:t>demikian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diakui</a:t>
            </a:r>
            <a:r>
              <a:rPr lang="en-US" sz="1800" dirty="0"/>
              <a:t> pula </a:t>
            </a:r>
            <a:r>
              <a:rPr lang="en-US" sz="1800" dirty="0" err="1"/>
              <a:t>bahwa</a:t>
            </a:r>
            <a:r>
              <a:rPr lang="en-US" sz="1800" dirty="0"/>
              <a:t> di </a:t>
            </a:r>
            <a:r>
              <a:rPr lang="en-US" sz="1800" dirty="0" err="1"/>
              <a:t>dalammya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</a:t>
            </a:r>
            <a:r>
              <a:rPr lang="en-US" sz="1800" dirty="0" err="1"/>
              <a:t>bobot</a:t>
            </a:r>
            <a:r>
              <a:rPr lang="en-US" sz="1800" dirty="0"/>
              <a:t> </a:t>
            </a:r>
            <a:r>
              <a:rPr lang="en-US" sz="1800" dirty="0" err="1"/>
              <a:t>kebaikannya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. </a:t>
            </a:r>
            <a:r>
              <a:rPr lang="en-US" sz="1800" dirty="0" err="1"/>
              <a:t>Namun</a:t>
            </a:r>
            <a:r>
              <a:rPr lang="en-US" sz="1800" dirty="0"/>
              <a:t> </a:t>
            </a:r>
            <a:r>
              <a:rPr lang="en-US" sz="1800" dirty="0" err="1"/>
              <a:t>kebenaran-ke</a:t>
            </a:r>
            <a:r>
              <a:rPr lang="en-US" sz="1800" dirty="0"/>
              <a:t> </a:t>
            </a:r>
            <a:r>
              <a:rPr lang="en-US" sz="1800" dirty="0" err="1"/>
              <a:t>benaran</a:t>
            </a:r>
            <a:r>
              <a:rPr lang="en-US" sz="1800" dirty="0"/>
              <a:t> yang </a:t>
            </a:r>
            <a:r>
              <a:rPr lang="en-US" sz="1800" dirty="0" err="1"/>
              <a:t>diajarkan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yang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dipercayai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 smtClean="0"/>
              <a:t>bersifat</a:t>
            </a:r>
            <a:r>
              <a:rPr lang="en-US" sz="1800" dirty="0" smtClean="0"/>
              <a:t> </a:t>
            </a:r>
            <a:r>
              <a:rPr lang="en-US" sz="1800" dirty="0" err="1"/>
              <a:t>kodrati</a:t>
            </a:r>
            <a:r>
              <a:rPr lang="en-US" sz="1800" dirty="0"/>
              <a:t>,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dijangkau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otak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kebenaran</a:t>
            </a:r>
            <a:r>
              <a:rPr lang="en-US" sz="1800" dirty="0"/>
              <a:t>- </a:t>
            </a:r>
            <a:r>
              <a:rPr lang="en-US" sz="1800" dirty="0" err="1"/>
              <a:t>kebena</a:t>
            </a:r>
            <a:r>
              <a:rPr lang="en-US" sz="1800" dirty="0"/>
              <a:t> ran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 smtClean="0"/>
              <a:t>memang</a:t>
            </a:r>
            <a:r>
              <a:rPr lang="en-US" sz="1800" dirty="0" smtClean="0"/>
              <a:t> </a:t>
            </a:r>
            <a:r>
              <a:rPr lang="en-US" sz="1800" dirty="0" err="1"/>
              <a:t>berasal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pemikiran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.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tentu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 </a:t>
            </a:r>
            <a:r>
              <a:rPr lang="en-US" sz="1800" dirty="0" err="1" smtClean="0"/>
              <a:t>pemeluk-pemeluknya</a:t>
            </a:r>
            <a:r>
              <a:rPr lang="en-US" sz="1800" dirty="0" smtClean="0"/>
              <a:t>  </a:t>
            </a:r>
            <a:r>
              <a:rPr lang="en-US" sz="1800" dirty="0" err="1"/>
              <a:t>dapat</a:t>
            </a:r>
            <a:r>
              <a:rPr lang="en-US" sz="1800" dirty="0"/>
              <a:t> 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 </a:t>
            </a:r>
            <a:r>
              <a:rPr lang="en-US" sz="1800" dirty="0" err="1"/>
              <a:t>manusia</a:t>
            </a:r>
            <a:r>
              <a:rPr lang="en-US" sz="1800" dirty="0"/>
              <a:t>  yang  </a:t>
            </a:r>
            <a:r>
              <a:rPr lang="en-US" sz="1800" dirty="0" err="1"/>
              <a:t>baik</a:t>
            </a:r>
            <a:r>
              <a:rPr lang="en-US" sz="1800" dirty="0"/>
              <a:t>,  </a:t>
            </a:r>
            <a:r>
              <a:rPr lang="en-US" sz="1800" dirty="0" err="1"/>
              <a:t>berbudi</a:t>
            </a:r>
            <a:r>
              <a:rPr lang="en-US" sz="1800" dirty="0"/>
              <a:t>  </a:t>
            </a:r>
            <a:r>
              <a:rPr lang="en-US" sz="1800" dirty="0" err="1" smtClean="0"/>
              <a:t>luhur</a:t>
            </a:r>
            <a:r>
              <a:rPr lang="en-US" sz="1800" dirty="0"/>
              <a:t>,  </a:t>
            </a:r>
            <a:r>
              <a:rPr lang="en-US" sz="1800" dirty="0" err="1" smtClean="0"/>
              <a:t>dapat</a:t>
            </a:r>
            <a:r>
              <a:rPr lang="en-ID" sz="1800" dirty="0"/>
              <a:t> </a:t>
            </a:r>
            <a:r>
              <a:rPr lang="en-US" sz="1800" dirty="0" err="1" smtClean="0"/>
              <a:t>membantu</a:t>
            </a:r>
            <a:r>
              <a:rPr lang="en-US" sz="1800" dirty="0" smtClean="0"/>
              <a:t>  </a:t>
            </a:r>
            <a:r>
              <a:rPr lang="en-US" sz="1800" dirty="0" err="1" smtClean="0"/>
              <a:t>datangnya</a:t>
            </a:r>
            <a:r>
              <a:rPr lang="en-US" sz="1800" dirty="0" smtClean="0"/>
              <a:t>  </a:t>
            </a:r>
            <a:r>
              <a:rPr lang="en-US" sz="1800" dirty="0" err="1" smtClean="0"/>
              <a:t>ketenteraman</a:t>
            </a:r>
            <a:r>
              <a:rPr lang="en-US" sz="1800" dirty="0" smtClean="0"/>
              <a:t>  </a:t>
            </a:r>
            <a:r>
              <a:rPr lang="en-US" sz="1800" dirty="0" err="1"/>
              <a:t>dan</a:t>
            </a:r>
            <a:r>
              <a:rPr lang="en-US" sz="1800" dirty="0"/>
              <a:t>  </a:t>
            </a:r>
            <a:r>
              <a:rPr lang="en-US" sz="1800" dirty="0" err="1"/>
              <a:t>kesejahteraan</a:t>
            </a:r>
            <a:r>
              <a:rPr lang="en-US" sz="1800" dirty="0"/>
              <a:t>  </a:t>
            </a:r>
            <a:r>
              <a:rPr lang="en-US" sz="1800" dirty="0" err="1"/>
              <a:t>masyarakat</a:t>
            </a:r>
            <a:r>
              <a:rPr lang="en-US" sz="1800" dirty="0"/>
              <a:t>,  </a:t>
            </a:r>
            <a:r>
              <a:rPr lang="en-US" sz="1800" dirty="0" err="1"/>
              <a:t>contohnya</a:t>
            </a:r>
            <a:r>
              <a:rPr lang="en-US" sz="1800" dirty="0"/>
              <a:t> 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kebatinan</a:t>
            </a:r>
            <a:r>
              <a:rPr lang="en-US" sz="1800" dirty="0" smtClean="0"/>
              <a:t>.</a:t>
            </a:r>
            <a:endParaRPr lang="en-ID" sz="1800" dirty="0"/>
          </a:p>
          <a:p>
            <a:r>
              <a:rPr lang="en-US" sz="1800" b="1" i="1" dirty="0"/>
              <a:t>2.  Agama </a:t>
            </a:r>
            <a:r>
              <a:rPr lang="en-US" sz="1800" b="1" i="1" dirty="0" err="1"/>
              <a:t>wahyu</a:t>
            </a:r>
            <a:endParaRPr lang="en-ID" sz="1800" dirty="0"/>
          </a:p>
          <a:p>
            <a:r>
              <a:rPr lang="en-US" sz="1800" dirty="0" err="1"/>
              <a:t>Pendiri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 smtClean="0"/>
              <a:t>pencipta</a:t>
            </a:r>
            <a:r>
              <a:rPr lang="en-US" sz="1800" dirty="0" smtClean="0"/>
              <a:t> agama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Allah </a:t>
            </a:r>
            <a:r>
              <a:rPr lang="en-US" sz="1800" dirty="0" err="1"/>
              <a:t>sendiri</a:t>
            </a:r>
            <a:r>
              <a:rPr lang="en-US" sz="1800" dirty="0"/>
              <a:t>, yang </a:t>
            </a:r>
            <a:r>
              <a:rPr lang="en-US" sz="1800" dirty="0" err="1" smtClean="0"/>
              <a:t>memperkenalkan</a:t>
            </a:r>
            <a:r>
              <a:rPr lang="en-US" sz="1800" dirty="0" smtClean="0"/>
              <a:t> </a:t>
            </a:r>
            <a:r>
              <a:rPr lang="en-US" sz="1800" dirty="0" err="1" smtClean="0"/>
              <a:t>diri</a:t>
            </a:r>
            <a:r>
              <a:rPr lang="en-ID" sz="1800" dirty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kehendak-Nya</a:t>
            </a:r>
            <a:r>
              <a:rPr lang="en-US" sz="1800" dirty="0" smtClean="0"/>
              <a:t> </a:t>
            </a:r>
            <a:r>
              <a:rPr lang="en-US" sz="1800" dirty="0" err="1" smtClean="0"/>
              <a:t>kepada</a:t>
            </a:r>
            <a:r>
              <a:rPr lang="en-US" sz="1800" dirty="0" smtClean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. Allah </a:t>
            </a:r>
            <a:r>
              <a:rPr lang="en-US" sz="1800" dirty="0" err="1" smtClean="0"/>
              <a:t>membeberkan</a:t>
            </a:r>
            <a:r>
              <a:rPr lang="en-US" sz="1800" dirty="0" smtClean="0"/>
              <a:t> </a:t>
            </a:r>
            <a:r>
              <a:rPr lang="en-US" sz="1800" dirty="0" err="1" smtClean="0"/>
              <a:t>kehendak-Nya</a:t>
            </a:r>
            <a:r>
              <a:rPr lang="en-US" sz="1800" dirty="0" smtClean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 smtClean="0"/>
              <a:t>memberitahukan</a:t>
            </a:r>
            <a:r>
              <a:rPr lang="en-US" sz="1800" dirty="0" smtClean="0"/>
              <a:t>  </a:t>
            </a:r>
            <a:r>
              <a:rPr lang="en-US" sz="1800" dirty="0" err="1"/>
              <a:t>cara</a:t>
            </a:r>
            <a:r>
              <a:rPr lang="en-US" sz="1800" dirty="0"/>
              <a:t>  </a:t>
            </a:r>
            <a:r>
              <a:rPr lang="en-US" sz="1800" dirty="0" err="1"/>
              <a:t>bagaimana</a:t>
            </a:r>
            <a:r>
              <a:rPr lang="en-US" sz="1800" dirty="0"/>
              <a:t>  </a:t>
            </a:r>
            <a:r>
              <a:rPr lang="en-US" sz="1800" dirty="0" err="1"/>
              <a:t>Ia</a:t>
            </a:r>
            <a:r>
              <a:rPr lang="en-US" sz="1800" dirty="0"/>
              <a:t>  </a:t>
            </a:r>
            <a:r>
              <a:rPr lang="en-US" sz="1800" dirty="0" err="1"/>
              <a:t>mau</a:t>
            </a:r>
            <a:r>
              <a:rPr lang="en-US" sz="1800" dirty="0"/>
              <a:t>  </a:t>
            </a:r>
            <a:r>
              <a:rPr lang="en-US" sz="1800" dirty="0" err="1" smtClean="0"/>
              <a:t>diabdi</a:t>
            </a:r>
            <a:r>
              <a:rPr lang="en-US" sz="1800" dirty="0"/>
              <a:t>.  </a:t>
            </a:r>
            <a:r>
              <a:rPr lang="en-US" sz="1800" dirty="0" err="1"/>
              <a:t>Jika</a:t>
            </a:r>
            <a:r>
              <a:rPr lang="en-US" sz="1800" dirty="0"/>
              <a:t>  </a:t>
            </a:r>
            <a:r>
              <a:rPr lang="en-US" sz="1800" dirty="0" err="1"/>
              <a:t>dalam</a:t>
            </a:r>
            <a:r>
              <a:rPr lang="en-US" sz="1800" dirty="0"/>
              <a:t> agama  </a:t>
            </a:r>
            <a:r>
              <a:rPr lang="en-US" sz="1800" dirty="0" err="1"/>
              <a:t>alamiah</a:t>
            </a:r>
            <a:r>
              <a:rPr lang="en-US" sz="1800" dirty="0"/>
              <a:t> 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mencari</a:t>
            </a:r>
            <a:r>
              <a:rPr lang="en-US" sz="1800" dirty="0"/>
              <a:t> </a:t>
            </a:r>
            <a:r>
              <a:rPr lang="en-US" sz="1800" dirty="0" err="1"/>
              <a:t>Tuhan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agama </a:t>
            </a:r>
            <a:r>
              <a:rPr lang="en-US" sz="1800" dirty="0" err="1"/>
              <a:t>wahyu</a:t>
            </a:r>
            <a:r>
              <a:rPr lang="en-US" sz="1800" dirty="0"/>
              <a:t> Allah yang </a:t>
            </a:r>
            <a:r>
              <a:rPr lang="en-US" sz="1800" dirty="0" err="1"/>
              <a:t>mencari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isi</a:t>
            </a:r>
            <a:r>
              <a:rPr lang="en-US" sz="1800" dirty="0"/>
              <a:t> </a:t>
            </a:r>
            <a:r>
              <a:rPr lang="en-US" sz="1800" dirty="0" err="1"/>
              <a:t>ajaran</a:t>
            </a:r>
            <a:r>
              <a:rPr lang="en-US" sz="1800" dirty="0"/>
              <a:t> yang </a:t>
            </a:r>
            <a:r>
              <a:rPr lang="en-US" sz="1800" dirty="0" err="1"/>
              <a:t>diterima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dipercayai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berbeda</a:t>
            </a:r>
            <a:r>
              <a:rPr lang="en-US" sz="1800" dirty="0"/>
              <a:t>. </a:t>
            </a:r>
            <a:r>
              <a:rPr lang="en-US" sz="1800" dirty="0" err="1"/>
              <a:t>Kecuali</a:t>
            </a:r>
            <a:r>
              <a:rPr lang="en-US" sz="1800" dirty="0"/>
              <a:t> </a:t>
            </a:r>
            <a:r>
              <a:rPr lang="en-US" sz="1800" dirty="0" err="1"/>
              <a:t>sejumlah</a:t>
            </a:r>
            <a:r>
              <a:rPr lang="en-US" sz="1800" dirty="0"/>
              <a:t> </a:t>
            </a:r>
            <a:r>
              <a:rPr lang="en-US" sz="1800" dirty="0" err="1"/>
              <a:t>ajaran</a:t>
            </a:r>
            <a:r>
              <a:rPr lang="en-US" sz="1800" dirty="0"/>
              <a:t> yang </a:t>
            </a:r>
            <a:r>
              <a:rPr lang="en-US" sz="1800" dirty="0" err="1"/>
              <a:t>berbobot</a:t>
            </a:r>
            <a:r>
              <a:rPr lang="en-US" sz="1800" dirty="0"/>
              <a:t> </a:t>
            </a:r>
            <a:r>
              <a:rPr lang="en-US" sz="1800" dirty="0" err="1"/>
              <a:t>manusiawi</a:t>
            </a:r>
            <a:r>
              <a:rPr lang="en-US" sz="1800" dirty="0"/>
              <a:t>, </a:t>
            </a:r>
            <a:r>
              <a:rPr lang="en-US" sz="1800" dirty="0" err="1"/>
              <a:t>masih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</a:t>
            </a:r>
            <a:r>
              <a:rPr lang="en-US" sz="1800" dirty="0" err="1"/>
              <a:t>sejumlah</a:t>
            </a:r>
            <a:r>
              <a:rPr lang="en-US" sz="1800" dirty="0"/>
              <a:t> </a:t>
            </a:r>
            <a:r>
              <a:rPr lang="en-US" sz="1800" dirty="0" err="1"/>
              <a:t>kebenaran</a:t>
            </a:r>
            <a:r>
              <a:rPr lang="en-US" sz="1800" dirty="0"/>
              <a:t> yang </a:t>
            </a:r>
            <a:r>
              <a:rPr lang="en-US" sz="1800" dirty="0" err="1"/>
              <a:t>bersifat</a:t>
            </a:r>
            <a:r>
              <a:rPr lang="en-US" sz="1800" dirty="0"/>
              <a:t> </a:t>
            </a:r>
            <a:r>
              <a:rPr lang="en-US" sz="1800" dirty="0" err="1"/>
              <a:t>adikodrati</a:t>
            </a:r>
            <a:r>
              <a:rPr lang="en-US" sz="1800" dirty="0"/>
              <a:t> (</a:t>
            </a:r>
            <a:r>
              <a:rPr lang="en-US" sz="1800" dirty="0" err="1"/>
              <a:t>supranatural</a:t>
            </a:r>
            <a:r>
              <a:rPr lang="en-US" sz="1800" dirty="0"/>
              <a:t>). </a:t>
            </a:r>
            <a:r>
              <a:rPr lang="en-US" sz="1800" dirty="0" err="1"/>
              <a:t>Artinya</a:t>
            </a:r>
            <a:r>
              <a:rPr lang="en-US" sz="1800" dirty="0"/>
              <a:t> </a:t>
            </a:r>
            <a:r>
              <a:rPr lang="en-US" sz="1800" dirty="0" err="1"/>
              <a:t>kebenaran-kebe</a:t>
            </a:r>
            <a:r>
              <a:rPr lang="en-US" sz="1800" dirty="0"/>
              <a:t> </a:t>
            </a:r>
            <a:r>
              <a:rPr lang="en-US" sz="1800" dirty="0" err="1"/>
              <a:t>naran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diperoleh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dunia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ajaran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mengatasi</a:t>
            </a:r>
            <a:r>
              <a:rPr lang="en-US" sz="1800" dirty="0"/>
              <a:t> </a:t>
            </a:r>
            <a:r>
              <a:rPr lang="en-US" sz="1800" dirty="0" err="1"/>
              <a:t>kemampuan</a:t>
            </a:r>
            <a:r>
              <a:rPr lang="en-US" sz="1800" dirty="0"/>
              <a:t> </a:t>
            </a:r>
            <a:r>
              <a:rPr lang="en-US" sz="1800" dirty="0" err="1"/>
              <a:t>daya</a:t>
            </a:r>
            <a:r>
              <a:rPr lang="en-US" sz="1800" dirty="0"/>
              <a:t> </a:t>
            </a:r>
            <a:r>
              <a:rPr lang="en-US" sz="1800" dirty="0" err="1"/>
              <a:t>tangkap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tak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terkejar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kemajuan</a:t>
            </a:r>
            <a:r>
              <a:rPr lang="en-US" sz="1800" dirty="0"/>
              <a:t> </a:t>
            </a:r>
            <a:r>
              <a:rPr lang="en-US" sz="1800" dirty="0" err="1"/>
              <a:t>ilmu</a:t>
            </a:r>
            <a:r>
              <a:rPr lang="en-US" sz="1800" dirty="0"/>
              <a:t> </a:t>
            </a:r>
            <a:r>
              <a:rPr lang="en-US" sz="1800" dirty="0" err="1"/>
              <a:t>pengetahuan</a:t>
            </a:r>
            <a:r>
              <a:rPr lang="en-US" sz="1800" dirty="0"/>
              <a:t>.</a:t>
            </a:r>
            <a:endParaRPr lang="en-ID" sz="1800" dirty="0"/>
          </a:p>
          <a:p>
            <a:pPr marL="0" indent="0">
              <a:buNone/>
            </a:pP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13449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2568</Words>
  <Application>Microsoft Office PowerPoint</Application>
  <PresentationFormat>On-screen Show (4:3)</PresentationFormat>
  <Paragraphs>119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Agama Kristen/Katholik</vt:lpstr>
      <vt:lpstr> Pengantar  </vt:lpstr>
      <vt:lpstr>Wahyu, Iman dan Agama </vt:lpstr>
      <vt:lpstr>Wahyu, Iman dan Agama </vt:lpstr>
      <vt:lpstr>Agama</vt:lpstr>
      <vt:lpstr>Fungsi Agama</vt:lpstr>
      <vt:lpstr>Makna Agama dalam kehidupan</vt:lpstr>
      <vt:lpstr>Makna Agama</vt:lpstr>
      <vt:lpstr>Macam-macam Agama</vt:lpstr>
      <vt:lpstr>MOTIVASI DAN MASALAH BERAGAMA</vt:lpstr>
      <vt:lpstr>Kebebasan Beragama dan Hubungan Umat Beragama</vt:lpstr>
      <vt:lpstr>Hubungan Antar Umat Beragama</vt:lpstr>
      <vt:lpstr>Ajaran dan Pandangan Gereja *)</vt:lpstr>
      <vt:lpstr>Usaha membina Kerjasama dan Dialog Antar Umat</vt:lpstr>
      <vt:lpstr>Usaha membina Kerjasama dan Dialog Antar Umat</vt:lpstr>
      <vt:lpstr>Usaha membina Kerjasama dan Dialog Antar Umat</vt:lpstr>
      <vt:lpstr>Usaha membina Kerjasama dan Dialog Antar Umat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Agama Kristen/Katholik</dc:title>
  <dc:creator>User</dc:creator>
  <cp:lastModifiedBy>User</cp:lastModifiedBy>
  <cp:revision>52</cp:revision>
  <dcterms:created xsi:type="dcterms:W3CDTF">2021-09-26T13:26:42Z</dcterms:created>
  <dcterms:modified xsi:type="dcterms:W3CDTF">2021-10-11T04:43:35Z</dcterms:modified>
</cp:coreProperties>
</file>