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9" r:id="rId2"/>
    <p:sldId id="265" r:id="rId3"/>
    <p:sldId id="290" r:id="rId4"/>
    <p:sldId id="311" r:id="rId5"/>
    <p:sldId id="270" r:id="rId6"/>
    <p:sldId id="268" r:id="rId7"/>
    <p:sldId id="271" r:id="rId8"/>
    <p:sldId id="266" r:id="rId9"/>
    <p:sldId id="291" r:id="rId10"/>
    <p:sldId id="292" r:id="rId11"/>
    <p:sldId id="293" r:id="rId12"/>
    <p:sldId id="310" r:id="rId13"/>
    <p:sldId id="294" r:id="rId14"/>
    <p:sldId id="295" r:id="rId15"/>
    <p:sldId id="300" r:id="rId16"/>
    <p:sldId id="301" r:id="rId17"/>
    <p:sldId id="314" r:id="rId18"/>
    <p:sldId id="315" r:id="rId19"/>
    <p:sldId id="313" r:id="rId20"/>
    <p:sldId id="316" r:id="rId21"/>
    <p:sldId id="317" r:id="rId22"/>
    <p:sldId id="318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22/11/2021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34313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dirty="0" err="1" smtClean="0"/>
              <a:t>Pertemuan</a:t>
            </a:r>
            <a:r>
              <a:rPr lang="en-US" sz="5100" b="1" dirty="0" smtClean="0"/>
              <a:t> – 11</a:t>
            </a:r>
          </a:p>
          <a:p>
            <a:r>
              <a:rPr lang="en-US" sz="3200" b="1" dirty="0" smtClean="0"/>
              <a:t>, </a:t>
            </a:r>
          </a:p>
          <a:p>
            <a:r>
              <a:rPr lang="en-US" sz="4500" b="1" dirty="0" smtClean="0"/>
              <a:t>TUGAS–TUGAS GEREJA</a:t>
            </a:r>
            <a:endParaRPr lang="en-ID" sz="5100" b="1" dirty="0"/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TUGAS-TUGAS 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374441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 Narrow" pitchFamily="34" charset="0"/>
              </a:rPr>
              <a:t>Buah-buah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sakramen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Ekaristi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adalah</a:t>
            </a:r>
            <a:r>
              <a:rPr lang="en-US" sz="2400" dirty="0">
                <a:latin typeface="Arial Narrow" pitchFamily="34" charset="0"/>
              </a:rPr>
              <a:t>:</a:t>
            </a:r>
            <a:endParaRPr lang="en-ID" sz="2400" dirty="0">
              <a:latin typeface="Arial Narrow" pitchFamily="34" charset="0"/>
            </a:endParaRPr>
          </a:p>
          <a:p>
            <a:pPr lvl="1"/>
            <a:r>
              <a:rPr lang="en-US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Mempererat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kesatuan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endParaRPr lang="en-ID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Menjaga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memperbaharui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diterima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pembatisan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krisma</a:t>
            </a:r>
            <a:endParaRPr lang="en-ID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Berkembang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cinta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sesama</a:t>
            </a:r>
            <a:endParaRPr lang="en-ID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Memperkuat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dlm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cinta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kasih</a:t>
            </a:r>
            <a:endParaRPr lang="en-ID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Menghapus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dosa-dosa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ringan</a:t>
            </a:r>
            <a:endParaRPr lang="en-ID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Menjaga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bahaya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dosa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berat</a:t>
            </a:r>
            <a:r>
              <a:rPr lang="en-US" sz="2000" dirty="0">
                <a:latin typeface="Arial Narrow" pitchFamily="34" charset="0"/>
              </a:rPr>
              <a:t> di </a:t>
            </a:r>
            <a:r>
              <a:rPr lang="en-US" sz="2000" dirty="0" err="1">
                <a:latin typeface="Arial Narrow" pitchFamily="34" charset="0"/>
              </a:rPr>
              <a:t>masa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depan</a:t>
            </a:r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20688"/>
            <a:ext cx="8424936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d)   </a:t>
            </a:r>
            <a:r>
              <a:rPr lang="en-US" sz="2400" b="1" dirty="0" err="1" smtClean="0"/>
              <a:t>Sakramen</a:t>
            </a:r>
            <a:r>
              <a:rPr lang="en-US" sz="2400" b="1" dirty="0" smtClean="0"/>
              <a:t> </a:t>
            </a:r>
            <a:r>
              <a:rPr lang="en-US" sz="2400" b="1" dirty="0" err="1"/>
              <a:t>Tobat</a:t>
            </a:r>
            <a:endParaRPr lang="en-ID" sz="2400" b="1" dirty="0"/>
          </a:p>
          <a:p>
            <a:r>
              <a:rPr lang="en-US" sz="1800" dirty="0" err="1">
                <a:latin typeface="Arial Narrow" pitchFamily="34" charset="0"/>
              </a:rPr>
              <a:t>Selama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hidup</a:t>
            </a:r>
            <a:r>
              <a:rPr lang="en-US" sz="1800" dirty="0" smtClean="0">
                <a:latin typeface="Arial Narrow" pitchFamily="34" charset="0"/>
              </a:rPr>
              <a:t> di </a:t>
            </a:r>
            <a:r>
              <a:rPr lang="en-US" sz="1800" dirty="0" err="1" smtClean="0">
                <a:latin typeface="Arial Narrow" pitchFamily="34" charset="0"/>
              </a:rPr>
              <a:t>dunia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pernah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luput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kesalahan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dosa</a:t>
            </a:r>
            <a:r>
              <a:rPr lang="en-US" sz="1800" dirty="0" smtClean="0">
                <a:latin typeface="Arial Narrow" pitchFamily="34" charset="0"/>
              </a:rPr>
              <a:t>. Kita </a:t>
            </a:r>
            <a:r>
              <a:rPr lang="en-US" sz="1800" dirty="0" err="1" smtClean="0">
                <a:latin typeface="Arial Narrow" pitchFamily="34" charset="0"/>
              </a:rPr>
              <a:t>hidup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situasi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dosa</a:t>
            </a:r>
            <a:r>
              <a:rPr lang="en-US" sz="1800" dirty="0" smtClean="0">
                <a:latin typeface="Arial Narrow" pitchFamily="34" charset="0"/>
              </a:rPr>
              <a:t>”. </a:t>
            </a:r>
            <a:r>
              <a:rPr lang="en-US" sz="1800" dirty="0" err="1" smtClean="0">
                <a:latin typeface="Arial Narrow" pitchFamily="34" charset="0"/>
              </a:rPr>
              <a:t>Perjuangan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untuk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berdiri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teguh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berdosa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memang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merupakan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perjuangan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yang </a:t>
            </a:r>
            <a:r>
              <a:rPr lang="en-US" sz="1800" dirty="0" err="1">
                <a:latin typeface="Arial Narrow" pitchFamily="34" charset="0"/>
              </a:rPr>
              <a:t>tak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kunjung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selesai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Oleh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usaha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untuk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bangun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lagi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sesudah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jatuh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berbalik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lagi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kepada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Tuhan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sesama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unsur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hakiki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harus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selalu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Tanda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pertobatan</a:t>
            </a:r>
            <a:r>
              <a:rPr lang="en-US" sz="1800" dirty="0">
                <a:latin typeface="Arial Narrow" pitchFamily="34" charset="0"/>
              </a:rPr>
              <a:t> di </a:t>
            </a:r>
            <a:r>
              <a:rPr lang="en-US" sz="1800" dirty="0" err="1">
                <a:latin typeface="Arial Narrow" pitchFamily="34" charset="0"/>
              </a:rPr>
              <a:t>hadapan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Tuhan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sesama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diterima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tobat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menerapkan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pertobatan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orang yang </a:t>
            </a:r>
            <a:r>
              <a:rPr lang="en-US" sz="1800" dirty="0" err="1">
                <a:latin typeface="Arial Narrow" pitchFamily="34" charset="0"/>
              </a:rPr>
              <a:t>dibaptis</a:t>
            </a:r>
            <a:r>
              <a:rPr lang="en-US" sz="1800" dirty="0">
                <a:latin typeface="Arial Narrow" pitchFamily="34" charset="0"/>
              </a:rPr>
              <a:t> yang  </a:t>
            </a:r>
            <a:r>
              <a:rPr lang="en-US" sz="1800" dirty="0" err="1" smtClean="0">
                <a:latin typeface="Arial Narrow" pitchFamily="34" charset="0"/>
              </a:rPr>
              <a:t>terpi-sah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dari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dosa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Unsur-unsur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pokok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tobat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adalah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b="1" dirty="0" err="1" smtClean="0">
                <a:latin typeface="Arial Narrow" pitchFamily="34" charset="0"/>
              </a:rPr>
              <a:t>tindak</a:t>
            </a:r>
            <a:r>
              <a:rPr lang="en-US" sz="1800" b="1" dirty="0" smtClean="0">
                <a:latin typeface="Arial Narrow" pitchFamily="34" charset="0"/>
              </a:rPr>
              <a:t>-an </a:t>
            </a:r>
            <a:r>
              <a:rPr lang="en-US" sz="1800" dirty="0">
                <a:latin typeface="Arial Narrow" pitchFamily="34" charset="0"/>
              </a:rPr>
              <a:t>orang yang </a:t>
            </a:r>
            <a:r>
              <a:rPr lang="en-US" sz="1800" dirty="0" err="1">
                <a:latin typeface="Arial Narrow" pitchFamily="34" charset="0"/>
              </a:rPr>
              <a:t>datang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bertobat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melalui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Kudus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b="1" dirty="0" err="1" smtClean="0">
                <a:latin typeface="Arial Narrow" pitchFamily="34" charset="0"/>
              </a:rPr>
              <a:t>pengampunan</a:t>
            </a:r>
            <a:r>
              <a:rPr lang="en-US" sz="1800" b="1" dirty="0" smtClean="0">
                <a:latin typeface="Arial Narrow" pitchFamily="34" charset="0"/>
              </a:rPr>
              <a:t> </a:t>
            </a:r>
            <a:r>
              <a:rPr lang="en-US" sz="1800" b="1" dirty="0" err="1" smtClean="0">
                <a:latin typeface="Arial Narrow" pitchFamily="34" charset="0"/>
              </a:rPr>
              <a:t>dosa</a:t>
            </a:r>
            <a:r>
              <a:rPr lang="en-US" sz="1800" b="1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dari</a:t>
            </a:r>
            <a:r>
              <a:rPr lang="en-US" sz="1800" dirty="0" smtClean="0">
                <a:latin typeface="Arial Narrow" pitchFamily="34" charset="0"/>
              </a:rPr>
              <a:t> imam yang </a:t>
            </a:r>
            <a:r>
              <a:rPr lang="en-US" sz="1800" dirty="0" err="1" smtClean="0">
                <a:latin typeface="Arial Narrow" pitchFamily="34" charset="0"/>
              </a:rPr>
              <a:t>bertindak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atas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nama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Kristus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untuk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memberikan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pengampunan</a:t>
            </a:r>
            <a:r>
              <a:rPr lang="en-US" sz="1800" dirty="0">
                <a:latin typeface="Arial Narrow" pitchFamily="34" charset="0"/>
              </a:rPr>
              <a:t>,  </a:t>
            </a:r>
            <a:r>
              <a:rPr lang="en-US" sz="1800" dirty="0" err="1" smtClean="0">
                <a:latin typeface="Arial Narrow" pitchFamily="34" charset="0"/>
              </a:rPr>
              <a:t>menentukan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cara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untuk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berbuat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silih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atas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dosa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yang </a:t>
            </a:r>
            <a:r>
              <a:rPr lang="en-US" sz="1800" dirty="0" err="1">
                <a:latin typeface="Arial Narrow" pitchFamily="34" charset="0"/>
              </a:rPr>
              <a:t>diperbuatnya.Yang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harus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dilakukan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peniten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adalah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pemeriksaan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batin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seksama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melakukan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pertobatan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pengakuan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Buah-buah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tobat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:</a:t>
            </a:r>
            <a:endParaRPr lang="en-ID" sz="1800" dirty="0">
              <a:latin typeface="Arial Narrow" pitchFamily="34" charset="0"/>
            </a:endParaRPr>
          </a:p>
          <a:p>
            <a:pPr lvl="1"/>
            <a:r>
              <a:rPr lang="en-US" sz="1600" dirty="0" err="1" smtClean="0">
                <a:latin typeface="Arial Narrow" pitchFamily="34" charset="0"/>
              </a:rPr>
              <a:t>Berdamai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kembali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Allah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gereja</a:t>
            </a:r>
            <a:endParaRPr lang="en-ID" sz="1600" dirty="0">
              <a:latin typeface="Arial Narrow" pitchFamily="34" charset="0"/>
            </a:endParaRPr>
          </a:p>
          <a:p>
            <a:pPr lvl="1"/>
            <a:r>
              <a:rPr lang="en-US" sz="1600" dirty="0" err="1" smtClean="0">
                <a:latin typeface="Arial Narrow" pitchFamily="34" charset="0"/>
              </a:rPr>
              <a:t>Pemulihan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keadaan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rahmat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jika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sudah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hilang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karena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dosa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 lvl="1"/>
            <a:r>
              <a:rPr lang="en-US" sz="1600" dirty="0" err="1" smtClean="0">
                <a:latin typeface="Arial Narrow" pitchFamily="34" charset="0"/>
              </a:rPr>
              <a:t>Penghapusan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hukuman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kekal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karena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dosa-dosa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penghapusan</a:t>
            </a:r>
            <a:r>
              <a:rPr lang="en-ID" sz="1600" dirty="0" smtClean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paling </a:t>
            </a:r>
            <a:r>
              <a:rPr lang="en-US" sz="1600" dirty="0" err="1">
                <a:latin typeface="Arial Narrow" pitchFamily="34" charset="0"/>
              </a:rPr>
              <a:t>sedikit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utksebagian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hukuman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sementara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akibat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dosa</a:t>
            </a:r>
            <a:endParaRPr lang="en-ID" sz="1600" dirty="0">
              <a:latin typeface="Arial Narrow" pitchFamily="34" charset="0"/>
            </a:endParaRPr>
          </a:p>
          <a:p>
            <a:pPr lvl="1"/>
            <a:r>
              <a:rPr lang="en-US" sz="1600" dirty="0" err="1" smtClean="0">
                <a:latin typeface="Arial Narrow" pitchFamily="34" charset="0"/>
              </a:rPr>
              <a:t>Memberikan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kedamaian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ketenangan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suara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hati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penghiburan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rohani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 lvl="1"/>
            <a:r>
              <a:rPr lang="en-US" sz="1600" dirty="0" err="1" smtClean="0">
                <a:latin typeface="Arial Narrow" pitchFamily="34" charset="0"/>
              </a:rPr>
              <a:t>Bertamba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kekuatan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rohani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utk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berjuang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kehidupa</a:t>
            </a:r>
            <a:r>
              <a:rPr lang="en-US" sz="1600" dirty="0">
                <a:latin typeface="Arial Narrow" pitchFamily="34" charset="0"/>
              </a:rPr>
              <a:t> n Kristen</a:t>
            </a:r>
            <a:r>
              <a:rPr lang="en-US" sz="1600" dirty="0" smtClean="0">
                <a:latin typeface="Arial Narrow" pitchFamily="34" charset="0"/>
              </a:rPr>
              <a:t>.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TUGAS-TUGAS GEREJA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 Narrow" pitchFamily="34" charset="0"/>
              </a:rPr>
              <a:t>e)   </a:t>
            </a:r>
            <a:r>
              <a:rPr lang="en-US" sz="1800" b="1" dirty="0" err="1" smtClean="0">
                <a:latin typeface="Arial Narrow" pitchFamily="34" charset="0"/>
              </a:rPr>
              <a:t>Sakramen</a:t>
            </a:r>
            <a:r>
              <a:rPr lang="en-US" sz="1800" b="1" dirty="0" smtClean="0">
                <a:latin typeface="Arial Narrow" pitchFamily="34" charset="0"/>
              </a:rPr>
              <a:t> </a:t>
            </a:r>
            <a:r>
              <a:rPr lang="en-US" sz="1800" b="1" dirty="0" err="1">
                <a:latin typeface="Arial Narrow" pitchFamily="34" charset="0"/>
              </a:rPr>
              <a:t>Pengurapan</a:t>
            </a:r>
            <a:r>
              <a:rPr lang="en-US" sz="1800" b="1" dirty="0">
                <a:latin typeface="Arial Narrow" pitchFamily="34" charset="0"/>
              </a:rPr>
              <a:t> Orang </a:t>
            </a:r>
            <a:r>
              <a:rPr lang="en-US" sz="1800" b="1" dirty="0" err="1">
                <a:latin typeface="Arial Narrow" pitchFamily="34" charset="0"/>
              </a:rPr>
              <a:t>Sakit</a:t>
            </a:r>
            <a:r>
              <a:rPr lang="en-US" sz="1800" b="1" dirty="0">
                <a:latin typeface="Arial Narrow" pitchFamily="34" charset="0"/>
              </a:rPr>
              <a:t> (SPOS</a:t>
            </a:r>
            <a:r>
              <a:rPr lang="en-US" sz="1800" dirty="0">
                <a:latin typeface="Arial Narrow" pitchFamily="34" charset="0"/>
              </a:rPr>
              <a:t>)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700" dirty="0" err="1">
                <a:latin typeface="Arial Narrow" pitchFamily="34" charset="0"/>
              </a:rPr>
              <a:t>Jika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seorang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anggota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umat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sakit,keprihatinanTuhan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diungkapkan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melaluisakramen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pengurapan</a:t>
            </a:r>
            <a:r>
              <a:rPr lang="en-US" sz="1700" dirty="0" smtClean="0">
                <a:latin typeface="Arial Narrow" pitchFamily="34" charset="0"/>
              </a:rPr>
              <a:t> orang </a:t>
            </a:r>
            <a:r>
              <a:rPr lang="en-US" sz="1700" dirty="0" err="1" smtClean="0">
                <a:latin typeface="Arial Narrow" pitchFamily="34" charset="0"/>
              </a:rPr>
              <a:t>sakit.Kristus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menguatkan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si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sakit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dengan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Roh</a:t>
            </a:r>
            <a:r>
              <a:rPr lang="en-US" sz="1700" dirty="0" smtClean="0">
                <a:latin typeface="Arial Narrow" pitchFamily="34" charset="0"/>
              </a:rPr>
              <a:t> Kudus-</a:t>
            </a:r>
            <a:r>
              <a:rPr lang="en-US" sz="1700" dirty="0" err="1" smtClean="0">
                <a:latin typeface="Arial Narrow" pitchFamily="34" charset="0"/>
              </a:rPr>
              <a:t>Nya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yang </a:t>
            </a:r>
            <a:r>
              <a:rPr lang="en-US" sz="1700" dirty="0" err="1">
                <a:latin typeface="Arial Narrow" pitchFamily="34" charset="0"/>
              </a:rPr>
              <a:t>ditandai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dengan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minyak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suci</a:t>
            </a:r>
            <a:r>
              <a:rPr lang="en-US" sz="1700" dirty="0">
                <a:latin typeface="Arial Narrow" pitchFamily="34" charset="0"/>
              </a:rPr>
              <a:t>. </a:t>
            </a:r>
            <a:r>
              <a:rPr lang="en-US" sz="1700" dirty="0" err="1">
                <a:latin typeface="Arial Narrow" pitchFamily="34" charset="0"/>
              </a:rPr>
              <a:t>Dengan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demikian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sakit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dibuat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siap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tabah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untuk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menerima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apa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saja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dari</a:t>
            </a:r>
            <a:r>
              <a:rPr lang="en-US" sz="1700" dirty="0" smtClean="0">
                <a:latin typeface="Arial Narrow" pitchFamily="34" charset="0"/>
              </a:rPr>
              <a:t>  </a:t>
            </a:r>
            <a:r>
              <a:rPr lang="en-US" sz="1700" dirty="0" err="1">
                <a:latin typeface="Arial Narrow" pitchFamily="34" charset="0"/>
              </a:rPr>
              <a:t>tangan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smtClean="0">
                <a:latin typeface="Arial Narrow" pitchFamily="34" charset="0"/>
              </a:rPr>
              <a:t>Allah yang </a:t>
            </a:r>
            <a:r>
              <a:rPr lang="en-US" sz="1700" dirty="0" err="1" smtClean="0">
                <a:latin typeface="Arial Narrow" pitchFamily="34" charset="0"/>
              </a:rPr>
              <a:t>mencintai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manusia</a:t>
            </a:r>
            <a:r>
              <a:rPr lang="en-US" sz="1700" dirty="0">
                <a:latin typeface="Arial Narrow" pitchFamily="34" charset="0"/>
              </a:rPr>
              <a:t>, </a:t>
            </a:r>
            <a:r>
              <a:rPr lang="en-US" sz="1700" dirty="0" err="1" smtClean="0">
                <a:latin typeface="Arial Narrow" pitchFamily="34" charset="0"/>
              </a:rPr>
              <a:t>baik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dalam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kesembuhan</a:t>
            </a:r>
            <a:r>
              <a:rPr lang="en-US" sz="1700" dirty="0">
                <a:latin typeface="Arial Narrow" pitchFamily="34" charset="0"/>
              </a:rPr>
              <a:t>, </a:t>
            </a:r>
            <a:r>
              <a:rPr lang="en-US" sz="1700" dirty="0" err="1" smtClean="0">
                <a:latin typeface="Arial Narrow" pitchFamily="34" charset="0"/>
              </a:rPr>
              <a:t>maupun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dalam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maut</a:t>
            </a:r>
            <a:r>
              <a:rPr lang="en-US" sz="1700" dirty="0">
                <a:latin typeface="Arial Narrow" pitchFamily="34" charset="0"/>
              </a:rPr>
              <a:t>. </a:t>
            </a:r>
            <a:r>
              <a:rPr lang="en-US" sz="1700" dirty="0" err="1" smtClean="0">
                <a:latin typeface="Arial Narrow" pitchFamily="34" charset="0"/>
              </a:rPr>
              <a:t>Dengan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menderita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seperti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Kristus</a:t>
            </a:r>
            <a:r>
              <a:rPr lang="en-US" sz="1700" dirty="0">
                <a:latin typeface="Arial Narrow" pitchFamily="34" charset="0"/>
              </a:rPr>
              <a:t>, </a:t>
            </a:r>
            <a:r>
              <a:rPr lang="en-US" sz="1700" dirty="0" err="1">
                <a:latin typeface="Arial Narrow" pitchFamily="34" charset="0"/>
              </a:rPr>
              <a:t>si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sakit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lebih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serupa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dengan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Kristus</a:t>
            </a:r>
            <a:r>
              <a:rPr lang="en-US" sz="1700" dirty="0">
                <a:latin typeface="Arial Narrow" pitchFamily="34" charset="0"/>
              </a:rPr>
              <a:t>.</a:t>
            </a:r>
            <a:endParaRPr lang="en-ID" sz="1700" dirty="0">
              <a:latin typeface="Arial Narrow" pitchFamily="34" charset="0"/>
            </a:endParaRPr>
          </a:p>
          <a:p>
            <a:r>
              <a:rPr lang="en-US" sz="1700" dirty="0" err="1">
                <a:latin typeface="Arial Narrow" pitchFamily="34" charset="0"/>
              </a:rPr>
              <a:t>Dalam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Perjanjian</a:t>
            </a:r>
            <a:r>
              <a:rPr lang="en-US" sz="1700" dirty="0">
                <a:latin typeface="Arial Narrow" pitchFamily="34" charset="0"/>
              </a:rPr>
              <a:t> Lama </a:t>
            </a:r>
            <a:r>
              <a:rPr lang="en-US" sz="1700" dirty="0" err="1">
                <a:latin typeface="Arial Narrow" pitchFamily="34" charset="0"/>
              </a:rPr>
              <a:t>penyakit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dipandang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sebagai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tanda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kelemahan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akibat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dosa</a:t>
            </a:r>
            <a:r>
              <a:rPr lang="en-US" sz="1700" dirty="0">
                <a:latin typeface="Arial Narrow" pitchFamily="34" charset="0"/>
              </a:rPr>
              <a:t>. </a:t>
            </a:r>
            <a:r>
              <a:rPr lang="en-US" sz="1700" dirty="0" err="1" smtClean="0">
                <a:latin typeface="Arial Narrow" pitchFamily="34" charset="0"/>
              </a:rPr>
              <a:t>Sedang-kan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dalam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Perjanjian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Baru</a:t>
            </a:r>
            <a:r>
              <a:rPr lang="en-US" sz="1700" dirty="0">
                <a:latin typeface="Arial Narrow" pitchFamily="34" charset="0"/>
              </a:rPr>
              <a:t>, </a:t>
            </a:r>
            <a:r>
              <a:rPr lang="en-US" sz="1700" dirty="0" err="1">
                <a:latin typeface="Arial Narrow" pitchFamily="34" charset="0"/>
              </a:rPr>
              <a:t>Yesus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melakukan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penyembuhan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terhadap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smtClean="0">
                <a:latin typeface="Arial Narrow" pitchFamily="34" charset="0"/>
              </a:rPr>
              <a:t>orang </a:t>
            </a:r>
            <a:r>
              <a:rPr lang="en-US" sz="1700" dirty="0" err="1" smtClean="0">
                <a:latin typeface="Arial Narrow" pitchFamily="34" charset="0"/>
              </a:rPr>
              <a:t>sakit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untuk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menan-dakan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bahwa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Kerajaan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Allah </a:t>
            </a:r>
            <a:r>
              <a:rPr lang="en-US" sz="1700" dirty="0" err="1">
                <a:latin typeface="Arial Narrow" pitchFamily="34" charset="0"/>
              </a:rPr>
              <a:t>sudah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datang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bersama-Nya</a:t>
            </a:r>
            <a:r>
              <a:rPr lang="en-US" sz="1700" dirty="0" smtClean="0">
                <a:latin typeface="Arial Narrow" pitchFamily="34" charset="0"/>
              </a:rPr>
              <a:t>. </a:t>
            </a:r>
            <a:r>
              <a:rPr lang="en-US" sz="1700" dirty="0" err="1" smtClean="0">
                <a:latin typeface="Arial Narrow" pitchFamily="34" charset="0"/>
              </a:rPr>
              <a:t>Maka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sikap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Gereja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terhadap</a:t>
            </a:r>
            <a:r>
              <a:rPr lang="en-US" sz="1700" dirty="0" smtClean="0">
                <a:latin typeface="Arial Narrow" pitchFamily="34" charset="0"/>
              </a:rPr>
              <a:t> orang </a:t>
            </a:r>
            <a:r>
              <a:rPr lang="en-US" sz="1700" dirty="0" err="1" smtClean="0">
                <a:latin typeface="Arial Narrow" pitchFamily="34" charset="0"/>
              </a:rPr>
              <a:t>sa</a:t>
            </a:r>
            <a:r>
              <a:rPr lang="en-US" sz="1700" dirty="0" smtClean="0">
                <a:latin typeface="Arial Narrow" pitchFamily="34" charset="0"/>
              </a:rPr>
              <a:t>-kit </a:t>
            </a:r>
            <a:r>
              <a:rPr lang="en-US" sz="1700" dirty="0" err="1" smtClean="0">
                <a:latin typeface="Arial Narrow" pitchFamily="34" charset="0"/>
              </a:rPr>
              <a:t>adalah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berusaha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menyembuhkannya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dengan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merawat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menemani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mereka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dengan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doa-doa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permohona</a:t>
            </a:r>
            <a:r>
              <a:rPr lang="en-US" sz="1700" dirty="0" err="1">
                <a:latin typeface="Arial Narrow" pitchFamily="34" charset="0"/>
              </a:rPr>
              <a:t>n</a:t>
            </a:r>
            <a:r>
              <a:rPr lang="en-US" sz="1700" dirty="0" smtClean="0">
                <a:latin typeface="Arial Narrow" pitchFamily="34" charset="0"/>
              </a:rPr>
              <a:t>.</a:t>
            </a:r>
            <a:endParaRPr lang="en-ID" sz="1700" dirty="0">
              <a:latin typeface="Arial Narrow" pitchFamily="34" charset="0"/>
            </a:endParaRPr>
          </a:p>
          <a:p>
            <a:r>
              <a:rPr lang="en-US" sz="1700" dirty="0" err="1">
                <a:latin typeface="Arial Narrow" pitchFamily="34" charset="0"/>
              </a:rPr>
              <a:t>Adapun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penerima</a:t>
            </a:r>
            <a:r>
              <a:rPr lang="en-US" sz="1700" dirty="0" smtClean="0">
                <a:latin typeface="Arial Narrow" pitchFamily="34" charset="0"/>
              </a:rPr>
              <a:t> SPOS </a:t>
            </a:r>
            <a:r>
              <a:rPr lang="en-US" sz="1700" dirty="0" err="1" smtClean="0">
                <a:latin typeface="Arial Narrow" pitchFamily="34" charset="0"/>
              </a:rPr>
              <a:t>adalah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mereka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yang </a:t>
            </a:r>
            <a:r>
              <a:rPr lang="en-US" sz="1700" dirty="0" err="1">
                <a:latin typeface="Arial Narrow" pitchFamily="34" charset="0"/>
              </a:rPr>
              <a:t>dalam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bahaya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maut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karena</a:t>
            </a:r>
            <a:r>
              <a:rPr lang="en-ID" sz="1700" dirty="0">
                <a:latin typeface="Arial Narrow" pitchFamily="34" charset="0"/>
              </a:rPr>
              <a:t> </a:t>
            </a:r>
            <a:r>
              <a:rPr lang="en-ID" sz="1700" dirty="0" err="1" smtClean="0">
                <a:latin typeface="Arial Narrow" pitchFamily="34" charset="0"/>
              </a:rPr>
              <a:t>pe</a:t>
            </a:r>
            <a:r>
              <a:rPr lang="en-US" sz="1700" dirty="0" err="1" smtClean="0">
                <a:latin typeface="Arial Narrow" pitchFamily="34" charset="0"/>
              </a:rPr>
              <a:t>nyakit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atau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usia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lan</a:t>
            </a:r>
            <a:r>
              <a:rPr lang="en-US" sz="1700" dirty="0" smtClean="0">
                <a:latin typeface="Arial Narrow" pitchFamily="34" charset="0"/>
              </a:rPr>
              <a:t>-jut, orang yang </a:t>
            </a:r>
            <a:r>
              <a:rPr lang="en-US" sz="1700" dirty="0" err="1" smtClean="0">
                <a:latin typeface="Arial Narrow" pitchFamily="34" charset="0"/>
              </a:rPr>
              <a:t>sakit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berat</a:t>
            </a:r>
            <a:r>
              <a:rPr lang="en-US" sz="1700" dirty="0" smtClean="0">
                <a:latin typeface="Arial Narrow" pitchFamily="34" charset="0"/>
              </a:rPr>
              <a:t>, </a:t>
            </a:r>
            <a:r>
              <a:rPr lang="en-US" sz="1700" dirty="0" err="1" smtClean="0">
                <a:latin typeface="Arial Narrow" pitchFamily="34" charset="0"/>
              </a:rPr>
              <a:t>dan</a:t>
            </a:r>
            <a:r>
              <a:rPr lang="en-US" sz="1700" dirty="0" smtClean="0">
                <a:latin typeface="Arial Narrow" pitchFamily="34" charset="0"/>
              </a:rPr>
              <a:t> orang yang </a:t>
            </a:r>
            <a:r>
              <a:rPr lang="en-US" sz="1700" dirty="0" err="1" smtClean="0">
                <a:latin typeface="Arial Narrow" pitchFamily="34" charset="0"/>
              </a:rPr>
              <a:t>akan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menghadapi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operasi</a:t>
            </a:r>
            <a:r>
              <a:rPr lang="en-US" sz="1700" dirty="0" smtClean="0">
                <a:latin typeface="Arial Narrow" pitchFamily="34" charset="0"/>
              </a:rPr>
              <a:t>. SPOS </a:t>
            </a:r>
            <a:r>
              <a:rPr lang="en-US" sz="1700" dirty="0" err="1">
                <a:latin typeface="Arial Narrow" pitchFamily="34" charset="0"/>
              </a:rPr>
              <a:t>terdiri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dari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pengu-rapan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dengan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minyak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pada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dahi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kedua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tangan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diiringi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doa</a:t>
            </a:r>
            <a:r>
              <a:rPr lang="en-US" sz="1700" dirty="0">
                <a:latin typeface="Arial Narrow" pitchFamily="34" charset="0"/>
              </a:rPr>
              <a:t> Imam yang </a:t>
            </a:r>
            <a:r>
              <a:rPr lang="en-US" sz="1700" dirty="0" smtClean="0">
                <a:latin typeface="Arial Narrow" pitchFamily="34" charset="0"/>
              </a:rPr>
              <a:t>me-</a:t>
            </a:r>
            <a:r>
              <a:rPr lang="en-US" sz="1700" dirty="0" err="1" smtClean="0">
                <a:latin typeface="Arial Narrow" pitchFamily="34" charset="0"/>
              </a:rPr>
              <a:t>mohon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rahmat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khusus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sakramen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bagi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sakit</a:t>
            </a:r>
            <a:r>
              <a:rPr lang="en-US" sz="1700" dirty="0">
                <a:latin typeface="Arial Narrow" pitchFamily="34" charset="0"/>
              </a:rPr>
              <a:t>.</a:t>
            </a:r>
            <a:endParaRPr lang="en-ID" sz="1700" dirty="0">
              <a:latin typeface="Arial Narrow" pitchFamily="34" charset="0"/>
            </a:endParaRPr>
          </a:p>
          <a:p>
            <a:r>
              <a:rPr lang="en-US" sz="1700" dirty="0" err="1">
                <a:latin typeface="Arial Narrow" pitchFamily="34" charset="0"/>
              </a:rPr>
              <a:t>Buah-buah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sakramen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>
                <a:latin typeface="Arial Narrow" pitchFamily="34" charset="0"/>
              </a:rPr>
              <a:t>ini</a:t>
            </a:r>
            <a:r>
              <a:rPr lang="en-US" sz="1700" dirty="0">
                <a:latin typeface="Arial Narrow" pitchFamily="34" charset="0"/>
              </a:rPr>
              <a:t> </a:t>
            </a:r>
            <a:r>
              <a:rPr lang="en-US" sz="1700" dirty="0" err="1" smtClean="0">
                <a:latin typeface="Arial Narrow" pitchFamily="34" charset="0"/>
              </a:rPr>
              <a:t>adalah</a:t>
            </a:r>
            <a:r>
              <a:rPr lang="en-US" sz="1700" dirty="0" smtClean="0">
                <a:latin typeface="Arial Narrow" pitchFamily="34" charset="0"/>
              </a:rPr>
              <a:t> :</a:t>
            </a:r>
            <a:endParaRPr lang="en-ID" sz="1700" dirty="0">
              <a:latin typeface="Arial Narrow" pitchFamily="34" charset="0"/>
            </a:endParaRPr>
          </a:p>
          <a:p>
            <a:pPr lvl="1"/>
            <a:r>
              <a:rPr lang="en-US" sz="1400" dirty="0" err="1" smtClean="0">
                <a:latin typeface="Arial Narrow" pitchFamily="34" charset="0"/>
              </a:rPr>
              <a:t>Memberikah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rahmat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khusus</a:t>
            </a:r>
            <a:r>
              <a:rPr lang="en-US" sz="1400" dirty="0">
                <a:latin typeface="Arial Narrow" pitchFamily="34" charset="0"/>
              </a:rPr>
              <a:t> yang </a:t>
            </a:r>
            <a:r>
              <a:rPr lang="en-US" sz="1400" dirty="0" err="1" smtClean="0">
                <a:latin typeface="Arial Narrow" pitchFamily="34" charset="0"/>
              </a:rPr>
              <a:t>mempe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rsatukan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si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sakit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lebih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erat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dengan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pribadi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Kristus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utk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kebaikannya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dan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kebaikan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seluruh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Gereja</a:t>
            </a:r>
            <a:r>
              <a:rPr lang="en-US" sz="1400" dirty="0">
                <a:latin typeface="Arial Narrow" pitchFamily="34" charset="0"/>
              </a:rPr>
              <a:t>.</a:t>
            </a:r>
            <a:endParaRPr lang="en-ID" sz="1400" dirty="0">
              <a:latin typeface="Arial Narrow" pitchFamily="34" charset="0"/>
            </a:endParaRPr>
          </a:p>
          <a:p>
            <a:pPr lvl="1"/>
            <a:r>
              <a:rPr lang="en-US" sz="1400" dirty="0" err="1" smtClean="0">
                <a:latin typeface="Arial Narrow" pitchFamily="34" charset="0"/>
              </a:rPr>
              <a:t>Memberikan</a:t>
            </a:r>
            <a:r>
              <a:rPr lang="en-US" sz="1400" dirty="0" smtClean="0">
                <a:latin typeface="Arial Narrow" pitchFamily="34" charset="0"/>
              </a:rPr>
              <a:t>  </a:t>
            </a:r>
            <a:r>
              <a:rPr lang="en-US" sz="1400" dirty="0" err="1" smtClean="0">
                <a:latin typeface="Arial Narrow" pitchFamily="34" charset="0"/>
              </a:rPr>
              <a:t>penghiburan</a:t>
            </a:r>
            <a:r>
              <a:rPr lang="en-US" sz="1400" dirty="0">
                <a:latin typeface="Arial Narrow" pitchFamily="34" charset="0"/>
              </a:rPr>
              <a:t>, </a:t>
            </a:r>
            <a:r>
              <a:rPr lang="en-US" sz="1400" dirty="0" err="1" smtClean="0">
                <a:latin typeface="Arial Narrow" pitchFamily="34" charset="0"/>
              </a:rPr>
              <a:t>kedamaian</a:t>
            </a:r>
            <a:r>
              <a:rPr lang="en-US" sz="1400" dirty="0">
                <a:latin typeface="Arial Narrow" pitchFamily="34" charset="0"/>
              </a:rPr>
              <a:t>, </a:t>
            </a:r>
            <a:r>
              <a:rPr lang="en-US" sz="1400" dirty="0" err="1" smtClean="0">
                <a:latin typeface="Arial Narrow" pitchFamily="34" charset="0"/>
              </a:rPr>
              <a:t>keberanian</a:t>
            </a:r>
            <a:r>
              <a:rPr lang="en-US" sz="1400" dirty="0" smtClean="0">
                <a:latin typeface="Arial Narrow" pitchFamily="34" charset="0"/>
              </a:rPr>
              <a:t>  </a:t>
            </a:r>
            <a:r>
              <a:rPr lang="en-US" sz="1400" dirty="0" err="1" smtClean="0">
                <a:latin typeface="Arial Narrow" pitchFamily="34" charset="0"/>
              </a:rPr>
              <a:t>dan</a:t>
            </a:r>
            <a:r>
              <a:rPr lang="en-US" sz="1400" dirty="0" smtClean="0">
                <a:latin typeface="Arial Narrow" pitchFamily="34" charset="0"/>
              </a:rPr>
              <a:t>  </a:t>
            </a:r>
            <a:r>
              <a:rPr lang="en-US" sz="1400" dirty="0" err="1" smtClean="0">
                <a:latin typeface="Arial Narrow" pitchFamily="34" charset="0"/>
              </a:rPr>
              <a:t>bahkan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pengampunan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dosa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jika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si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sakit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mampu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mengakukan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dosanya</a:t>
            </a:r>
            <a:r>
              <a:rPr lang="en-US" sz="1400" dirty="0">
                <a:latin typeface="Arial Narrow" pitchFamily="34" charset="0"/>
              </a:rPr>
              <a:t>.</a:t>
            </a:r>
            <a:endParaRPr lang="en-ID" sz="1400" dirty="0">
              <a:latin typeface="Arial Narrow" pitchFamily="34" charset="0"/>
            </a:endParaRPr>
          </a:p>
          <a:p>
            <a:pPr lvl="1"/>
            <a:r>
              <a:rPr lang="en-US" sz="1400" dirty="0" err="1" smtClean="0">
                <a:latin typeface="Arial Narrow" pitchFamily="34" charset="0"/>
              </a:rPr>
              <a:t>Jika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dikehendaki</a:t>
            </a:r>
            <a:r>
              <a:rPr lang="en-US" sz="1400" dirty="0">
                <a:latin typeface="Arial Narrow" pitchFamily="34" charset="0"/>
              </a:rPr>
              <a:t> Allah, </a:t>
            </a:r>
            <a:r>
              <a:rPr lang="en-US" sz="1400" dirty="0" err="1">
                <a:latin typeface="Arial Narrow" pitchFamily="34" charset="0"/>
              </a:rPr>
              <a:t>Sakramen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ini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dapat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menyembuhkan</a:t>
            </a:r>
            <a:r>
              <a:rPr lang="en-US" sz="1400" dirty="0">
                <a:latin typeface="Arial Narrow" pitchFamily="34" charset="0"/>
              </a:rPr>
              <a:t>.</a:t>
            </a:r>
            <a:endParaRPr lang="en-ID" sz="1400" dirty="0">
              <a:latin typeface="Arial Narrow" pitchFamily="34" charset="0"/>
            </a:endParaRPr>
          </a:p>
          <a:p>
            <a:pPr lvl="1"/>
            <a:r>
              <a:rPr lang="en-US" sz="1400" dirty="0" err="1" smtClean="0">
                <a:latin typeface="Arial Narrow" pitchFamily="34" charset="0"/>
              </a:rPr>
              <a:t>Mempersiapkan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si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sakit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untuk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perjalanan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menuju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rumah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Bapa</a:t>
            </a:r>
            <a:r>
              <a:rPr lang="en-US" sz="1400" dirty="0">
                <a:latin typeface="Arial Narrow" pitchFamily="34" charset="0"/>
              </a:rPr>
              <a:t>.</a:t>
            </a:r>
            <a:endParaRPr lang="en-ID" sz="14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en-US" sz="2800" b="1" dirty="0"/>
              <a:t>TUGAS-TUGAS 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7606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f)   </a:t>
            </a:r>
            <a:r>
              <a:rPr lang="en-US" sz="5100" b="1" dirty="0" err="1" smtClean="0"/>
              <a:t>Sakramen</a:t>
            </a:r>
            <a:r>
              <a:rPr lang="en-US" sz="5100" b="1" dirty="0" smtClean="0"/>
              <a:t> </a:t>
            </a:r>
            <a:r>
              <a:rPr lang="en-US" sz="5100" b="1" dirty="0" err="1"/>
              <a:t>imamat</a:t>
            </a:r>
            <a:endParaRPr lang="en-ID" sz="5100" b="1" dirty="0"/>
          </a:p>
          <a:p>
            <a:r>
              <a:rPr lang="en-US" sz="3500" dirty="0" err="1">
                <a:latin typeface="Arial Narrow" pitchFamily="34" charset="0"/>
              </a:rPr>
              <a:t>Umat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membutuhkan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pelayan-pelayan</a:t>
            </a:r>
            <a:r>
              <a:rPr lang="en-US" sz="3500" dirty="0">
                <a:latin typeface="Arial Narrow" pitchFamily="34" charset="0"/>
              </a:rPr>
              <a:t> yang </a:t>
            </a:r>
            <a:r>
              <a:rPr lang="en-US" sz="3500" dirty="0" err="1" smtClean="0">
                <a:latin typeface="Arial Narrow" pitchFamily="34" charset="0"/>
              </a:rPr>
              <a:t>bertugas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menunaikan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tugas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pelayanan</a:t>
            </a:r>
            <a:r>
              <a:rPr lang="en-US" sz="3500" dirty="0">
                <a:latin typeface="Arial Narrow" pitchFamily="34" charset="0"/>
              </a:rPr>
              <a:t> di  </a:t>
            </a:r>
            <a:r>
              <a:rPr lang="en-US" sz="3500" dirty="0" err="1">
                <a:latin typeface="Arial Narrow" pitchFamily="34" charset="0"/>
              </a:rPr>
              <a:t>tengah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umat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demi </a:t>
            </a:r>
            <a:r>
              <a:rPr lang="en-US" sz="3500" dirty="0" err="1" smtClean="0">
                <a:latin typeface="Arial Narrow" pitchFamily="34" charset="0"/>
              </a:rPr>
              <a:t>kepentingan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perkembangan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umat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hidup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beriman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dan</a:t>
            </a:r>
            <a:r>
              <a:rPr lang="en-US" sz="3500" dirty="0" smtClean="0">
                <a:latin typeface="Arial Narrow" pitchFamily="34" charset="0"/>
              </a:rPr>
              <a:t>    </a:t>
            </a:r>
            <a:r>
              <a:rPr lang="en-US" sz="3500" dirty="0" err="1">
                <a:latin typeface="Arial Narrow" pitchFamily="34" charset="0"/>
              </a:rPr>
              <a:t>bermasyarakat</a:t>
            </a:r>
            <a:r>
              <a:rPr lang="en-US" sz="3500" dirty="0">
                <a:latin typeface="Arial Narrow" pitchFamily="34" charset="0"/>
              </a:rPr>
              <a:t>. </a:t>
            </a:r>
            <a:r>
              <a:rPr lang="en-US" sz="3500" dirty="0" err="1" smtClean="0">
                <a:latin typeface="Arial Narrow" pitchFamily="34" charset="0"/>
              </a:rPr>
              <a:t>Pelayan-pelayan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itu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juga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berfungsi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untukmempersatukan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umat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membimbing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umat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dengan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berbagai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cara</a:t>
            </a:r>
            <a:r>
              <a:rPr lang="en-US" sz="3500" dirty="0" smtClean="0">
                <a:latin typeface="Arial Narrow" pitchFamily="34" charset="0"/>
              </a:rPr>
              <a:t> demi </a:t>
            </a:r>
            <a:r>
              <a:rPr lang="en-US" sz="3500" dirty="0" err="1">
                <a:latin typeface="Arial Narrow" pitchFamily="34" charset="0"/>
              </a:rPr>
              <a:t>penghayatan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iman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pribadi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bersama</a:t>
            </a:r>
            <a:r>
              <a:rPr lang="en-US" sz="3500" dirty="0">
                <a:latin typeface="Arial Narrow" pitchFamily="34" charset="0"/>
              </a:rPr>
              <a:t>;  </a:t>
            </a:r>
            <a:r>
              <a:rPr lang="en-US" sz="3500" dirty="0" err="1">
                <a:latin typeface="Arial Narrow" pitchFamily="34" charset="0"/>
              </a:rPr>
              <a:t>membantu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melancarkan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komunikasi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iman</a:t>
            </a:r>
            <a:r>
              <a:rPr lang="en-US" sz="3500" dirty="0">
                <a:latin typeface="Arial Narrow" pitchFamily="34" charset="0"/>
              </a:rPr>
              <a:t> demi </a:t>
            </a:r>
            <a:r>
              <a:rPr lang="en-US" sz="3500" dirty="0" err="1" smtClean="0">
                <a:latin typeface="Arial Narrow" pitchFamily="34" charset="0"/>
              </a:rPr>
              <a:t>tercapainya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persekutuan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umat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persekutuan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iman</a:t>
            </a:r>
            <a:r>
              <a:rPr lang="en-US" sz="3500" dirty="0">
                <a:latin typeface="Arial Narrow" pitchFamily="34" charset="0"/>
              </a:rPr>
              <a:t>. </a:t>
            </a:r>
            <a:r>
              <a:rPr lang="en-US" sz="3500" dirty="0" err="1">
                <a:latin typeface="Arial Narrow" pitchFamily="34" charset="0"/>
              </a:rPr>
              <a:t>Pelantikan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para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pelayan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itu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dirayakan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disahkan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dinyatakan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tahbisan</a:t>
            </a:r>
            <a:r>
              <a:rPr lang="en-US" sz="3500" dirty="0">
                <a:latin typeface="Arial Narrow" pitchFamily="34" charset="0"/>
              </a:rPr>
              <a:t>.</a:t>
            </a:r>
            <a:endParaRPr lang="en-ID" sz="3500" dirty="0">
              <a:latin typeface="Arial Narrow" pitchFamily="34" charset="0"/>
            </a:endParaRPr>
          </a:p>
          <a:p>
            <a:r>
              <a:rPr lang="en-US" sz="3500" dirty="0" err="1">
                <a:latin typeface="Arial Narrow" pitchFamily="34" charset="0"/>
              </a:rPr>
              <a:t>Tahbisan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(</a:t>
            </a:r>
            <a:r>
              <a:rPr lang="en-US" sz="3500" i="1" dirty="0" err="1">
                <a:latin typeface="Arial Narrow" pitchFamily="34" charset="0"/>
              </a:rPr>
              <a:t>ordo</a:t>
            </a:r>
            <a:r>
              <a:rPr lang="en-US" sz="3500" dirty="0">
                <a:latin typeface="Arial Narrow" pitchFamily="34" charset="0"/>
              </a:rPr>
              <a:t>) </a:t>
            </a:r>
            <a:r>
              <a:rPr lang="en-US" sz="3500" dirty="0" err="1" smtClean="0">
                <a:latin typeface="Arial Narrow" pitchFamily="34" charset="0"/>
              </a:rPr>
              <a:t>menunjukkan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tingkatan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gerejawi</a:t>
            </a:r>
            <a:r>
              <a:rPr lang="en-US" sz="3500" dirty="0" smtClean="0">
                <a:latin typeface="Arial Narrow" pitchFamily="34" charset="0"/>
              </a:rPr>
              <a:t> yang </a:t>
            </a:r>
            <a:r>
              <a:rPr lang="en-US" sz="3500" dirty="0" err="1" smtClean="0">
                <a:latin typeface="Arial Narrow" pitchFamily="34" charset="0"/>
              </a:rPr>
              <a:t>dimasuki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oleh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seseorang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melalui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upacara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pengudusan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khusus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(</a:t>
            </a:r>
            <a:r>
              <a:rPr lang="en-US" sz="3500" i="1" dirty="0" err="1" smtClean="0">
                <a:latin typeface="Arial Narrow" pitchFamily="34" charset="0"/>
              </a:rPr>
              <a:t>ordinasi</a:t>
            </a:r>
            <a:r>
              <a:rPr lang="en-US" sz="3500" dirty="0" smtClean="0">
                <a:latin typeface="Arial Narrow" pitchFamily="34" charset="0"/>
              </a:rPr>
              <a:t>). </a:t>
            </a:r>
            <a:r>
              <a:rPr lang="en-US" sz="3500" dirty="0" err="1" smtClean="0">
                <a:latin typeface="Arial Narrow" pitchFamily="34" charset="0"/>
              </a:rPr>
              <a:t>Melalui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rahmat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khusus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Roh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>
                <a:latin typeface="Arial Narrow" pitchFamily="34" charset="0"/>
              </a:rPr>
              <a:t>Kudus, </a:t>
            </a:r>
            <a:r>
              <a:rPr lang="en-US" sz="3500" dirty="0" err="1" smtClean="0">
                <a:latin typeface="Arial Narrow" pitchFamily="34" charset="0"/>
              </a:rPr>
              <a:t>sakramen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ini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membuat</a:t>
            </a:r>
            <a:r>
              <a:rPr lang="en-US" sz="3500" dirty="0" smtClean="0">
                <a:latin typeface="Arial Narrow" pitchFamily="34" charset="0"/>
              </a:rPr>
              <a:t> orang yang </a:t>
            </a:r>
            <a:r>
              <a:rPr lang="en-US" sz="3500" dirty="0" err="1" smtClean="0">
                <a:latin typeface="Arial Narrow" pitchFamily="34" charset="0"/>
              </a:rPr>
              <a:t>menerimanya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mampu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melaksanakan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i="1" dirty="0" err="1" smtClean="0">
                <a:latin typeface="Arial Narrow" pitchFamily="34" charset="0"/>
              </a:rPr>
              <a:t>kuasa</a:t>
            </a:r>
            <a:r>
              <a:rPr lang="en-US" sz="3500" i="1" dirty="0" smtClean="0">
                <a:latin typeface="Arial Narrow" pitchFamily="34" charset="0"/>
              </a:rPr>
              <a:t> </a:t>
            </a:r>
            <a:r>
              <a:rPr lang="en-US" sz="3500" i="1" dirty="0" err="1" smtClean="0">
                <a:latin typeface="Arial Narrow" pitchFamily="34" charset="0"/>
              </a:rPr>
              <a:t>suci</a:t>
            </a:r>
            <a:r>
              <a:rPr lang="en-US" sz="3500" i="1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atas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nama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wewenang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Kristus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untuk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pelayanan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umat</a:t>
            </a:r>
            <a:r>
              <a:rPr lang="en-US" sz="3500" dirty="0">
                <a:latin typeface="Arial Narrow" pitchFamily="34" charset="0"/>
              </a:rPr>
              <a:t> Allah</a:t>
            </a:r>
            <a:r>
              <a:rPr lang="en-US" sz="3500" dirty="0" smtClean="0">
                <a:latin typeface="Arial Narrow" pitchFamily="34" charset="0"/>
              </a:rPr>
              <a:t>. </a:t>
            </a:r>
            <a:r>
              <a:rPr lang="en-US" sz="3500" dirty="0" err="1" smtClean="0">
                <a:latin typeface="Arial Narrow" pitchFamily="34" charset="0"/>
              </a:rPr>
              <a:t>Sakramen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ini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dilaksanakan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dengan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penumpangan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tangan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oleh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Uskup</a:t>
            </a:r>
            <a:r>
              <a:rPr lang="en-US" sz="3500" dirty="0">
                <a:latin typeface="Arial Narrow" pitchFamily="34" charset="0"/>
              </a:rPr>
              <a:t> yang </a:t>
            </a:r>
            <a:r>
              <a:rPr lang="en-US" sz="3500" dirty="0" err="1">
                <a:latin typeface="Arial Narrow" pitchFamily="34" charset="0"/>
              </a:rPr>
              <a:t>mengucapkan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i="1" dirty="0" err="1">
                <a:latin typeface="Arial Narrow" pitchFamily="34" charset="0"/>
              </a:rPr>
              <a:t>doa</a:t>
            </a:r>
            <a:r>
              <a:rPr lang="en-US" sz="3500" i="1" dirty="0">
                <a:latin typeface="Arial Narrow" pitchFamily="34" charset="0"/>
              </a:rPr>
              <a:t> </a:t>
            </a:r>
            <a:r>
              <a:rPr lang="en-US" sz="3500" i="1" dirty="0" err="1">
                <a:latin typeface="Arial Narrow" pitchFamily="34" charset="0"/>
              </a:rPr>
              <a:t>agung</a:t>
            </a:r>
            <a:r>
              <a:rPr lang="en-US" sz="3500" i="1" dirty="0">
                <a:latin typeface="Arial Narrow" pitchFamily="34" charset="0"/>
              </a:rPr>
              <a:t> </a:t>
            </a:r>
            <a:r>
              <a:rPr lang="en-US" sz="3500" i="1" dirty="0" err="1">
                <a:latin typeface="Arial Narrow" pitchFamily="34" charset="0"/>
              </a:rPr>
              <a:t>penahbisan</a:t>
            </a:r>
            <a:r>
              <a:rPr lang="en-US" sz="3500" i="1" dirty="0">
                <a:latin typeface="Arial Narrow" pitchFamily="34" charset="0"/>
              </a:rPr>
              <a:t>. </a:t>
            </a:r>
            <a:r>
              <a:rPr lang="en-US" sz="3500" dirty="0">
                <a:latin typeface="Arial Narrow" pitchFamily="34" charset="0"/>
              </a:rPr>
              <a:t>Yang </a:t>
            </a:r>
            <a:r>
              <a:rPr lang="en-US" sz="3500" dirty="0" err="1">
                <a:latin typeface="Arial Narrow" pitchFamily="34" charset="0"/>
              </a:rPr>
              <a:t>dapat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mene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rima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ini:orang</a:t>
            </a:r>
            <a:r>
              <a:rPr lang="en-US" sz="3500" dirty="0" smtClean="0">
                <a:latin typeface="Arial Narrow" pitchFamily="34" charset="0"/>
              </a:rPr>
              <a:t> yang </a:t>
            </a:r>
            <a:r>
              <a:rPr lang="en-US" sz="3500" dirty="0" err="1">
                <a:latin typeface="Arial Narrow" pitchFamily="34" charset="0"/>
              </a:rPr>
              <a:t>sudah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dibaptis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secara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katolik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belum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tidak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menikah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melewati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penilaian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kelayakan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utk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pelayanan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oleh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otoritas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Gereja</a:t>
            </a:r>
            <a:r>
              <a:rPr lang="en-US" sz="3500" dirty="0">
                <a:latin typeface="Arial Narrow" pitchFamily="34" charset="0"/>
              </a:rPr>
              <a:t>.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Gereja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Katolik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terdapat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tiga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tingkatan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tahbisan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yakni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Episkopat</a:t>
            </a:r>
            <a:r>
              <a:rPr lang="en-US" sz="3500" dirty="0">
                <a:latin typeface="Arial Narrow" pitchFamily="34" charset="0"/>
              </a:rPr>
              <a:t> (</a:t>
            </a:r>
            <a:r>
              <a:rPr lang="en-US" sz="3500" dirty="0" err="1">
                <a:latin typeface="Arial Narrow" pitchFamily="34" charset="0"/>
              </a:rPr>
              <a:t>Uskup</a:t>
            </a:r>
            <a:r>
              <a:rPr lang="en-US" sz="3500" dirty="0">
                <a:latin typeface="Arial Narrow" pitchFamily="34" charset="0"/>
              </a:rPr>
              <a:t>), </a:t>
            </a:r>
            <a:r>
              <a:rPr lang="en-US" sz="3500" dirty="0" err="1">
                <a:latin typeface="Arial Narrow" pitchFamily="34" charset="0"/>
              </a:rPr>
              <a:t>Prebisterat</a:t>
            </a:r>
            <a:r>
              <a:rPr lang="en-US" sz="3500" dirty="0">
                <a:latin typeface="Arial Narrow" pitchFamily="34" charset="0"/>
              </a:rPr>
              <a:t> (</a:t>
            </a:r>
            <a:r>
              <a:rPr lang="en-US" sz="3500" dirty="0" smtClean="0">
                <a:latin typeface="Arial Narrow" pitchFamily="34" charset="0"/>
              </a:rPr>
              <a:t>Imam) </a:t>
            </a:r>
            <a:r>
              <a:rPr lang="en-US" sz="3500" dirty="0" err="1" smtClean="0">
                <a:latin typeface="Arial Narrow" pitchFamily="34" charset="0"/>
              </a:rPr>
              <a:t>dan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Diakonat</a:t>
            </a:r>
            <a:r>
              <a:rPr lang="en-US" sz="3500" dirty="0">
                <a:latin typeface="Arial Narrow" pitchFamily="34" charset="0"/>
              </a:rPr>
              <a:t> (</a:t>
            </a:r>
            <a:r>
              <a:rPr lang="en-US" sz="3500" dirty="0" err="1">
                <a:latin typeface="Arial Narrow" pitchFamily="34" charset="0"/>
              </a:rPr>
              <a:t>Diakon</a:t>
            </a:r>
            <a:r>
              <a:rPr lang="en-US" sz="3500" dirty="0">
                <a:latin typeface="Arial Narrow" pitchFamily="34" charset="0"/>
              </a:rPr>
              <a:t>).</a:t>
            </a:r>
            <a:endParaRPr lang="en-ID" sz="3500" dirty="0">
              <a:latin typeface="Arial Narrow" pitchFamily="34" charset="0"/>
            </a:endParaRPr>
          </a:p>
          <a:p>
            <a:r>
              <a:rPr lang="en-US" sz="3500" dirty="0" err="1">
                <a:latin typeface="Arial Narrow" pitchFamily="34" charset="0"/>
              </a:rPr>
              <a:t>Buah-buah</a:t>
            </a:r>
            <a:r>
              <a:rPr lang="en-US" sz="3500" dirty="0">
                <a:latin typeface="Arial Narrow" pitchFamily="34" charset="0"/>
              </a:rPr>
              <a:t> yang </a:t>
            </a:r>
            <a:r>
              <a:rPr lang="en-US" sz="3500" dirty="0" err="1">
                <a:latin typeface="Arial Narrow" pitchFamily="34" charset="0"/>
              </a:rPr>
              <a:t>dihasilkan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ini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: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US" sz="3300" dirty="0" err="1" smtClean="0">
                <a:latin typeface="Arial Narrow" pitchFamily="34" charset="0"/>
              </a:rPr>
              <a:t>Memberikan</a:t>
            </a:r>
            <a:r>
              <a:rPr lang="en-US" sz="3300" dirty="0" smtClean="0">
                <a:latin typeface="Arial Narrow" pitchFamily="34" charset="0"/>
              </a:rPr>
              <a:t>  </a:t>
            </a:r>
            <a:r>
              <a:rPr lang="en-US" sz="3300" dirty="0" err="1" smtClean="0">
                <a:latin typeface="Arial Narrow" pitchFamily="34" charset="0"/>
              </a:rPr>
              <a:t>pencurahan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khusus</a:t>
            </a:r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Roh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>
                <a:latin typeface="Arial Narrow" pitchFamily="34" charset="0"/>
              </a:rPr>
              <a:t>Kudus </a:t>
            </a:r>
            <a:r>
              <a:rPr lang="en-US" sz="3300" dirty="0" smtClean="0">
                <a:latin typeface="Arial Narrow" pitchFamily="34" charset="0"/>
              </a:rPr>
              <a:t>yang </a:t>
            </a:r>
            <a:r>
              <a:rPr lang="en-US" sz="3300" dirty="0" err="1" smtClean="0">
                <a:latin typeface="Arial Narrow" pitchFamily="34" charset="0"/>
              </a:rPr>
              <a:t>menjadikan</a:t>
            </a:r>
            <a:r>
              <a:rPr lang="en-US" sz="3300" dirty="0" smtClean="0">
                <a:latin typeface="Arial Narrow" pitchFamily="34" charset="0"/>
              </a:rPr>
              <a:t> orang yang</a:t>
            </a:r>
            <a:r>
              <a:rPr lang="en-ID" sz="3300" dirty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menerima-nya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serupa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dengan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Kristus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dalam</a:t>
            </a:r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tiga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jabatannya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yakni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sebagai</a:t>
            </a:r>
            <a:endParaRPr lang="en-ID" sz="3300" dirty="0">
              <a:latin typeface="Arial Narrow" pitchFamily="34" charset="0"/>
            </a:endParaRPr>
          </a:p>
          <a:p>
            <a:pPr lvl="1"/>
            <a:r>
              <a:rPr lang="en-US" sz="3300" dirty="0">
                <a:latin typeface="Arial Narrow" pitchFamily="34" charset="0"/>
              </a:rPr>
              <a:t>Imam, </a:t>
            </a:r>
            <a:r>
              <a:rPr lang="en-US" sz="3300" dirty="0" err="1">
                <a:latin typeface="Arial Narrow" pitchFamily="34" charset="0"/>
              </a:rPr>
              <a:t>Nabi</a:t>
            </a:r>
            <a:r>
              <a:rPr lang="en-US" sz="3300" dirty="0">
                <a:latin typeface="Arial Narrow" pitchFamily="34" charset="0"/>
              </a:rPr>
              <a:t> &amp; Raja </a:t>
            </a:r>
            <a:r>
              <a:rPr lang="en-US" sz="3300" dirty="0" err="1">
                <a:latin typeface="Arial Narrow" pitchFamily="34" charset="0"/>
              </a:rPr>
              <a:t>sesuai</a:t>
            </a:r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dengan</a:t>
            </a:r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tingkatan</a:t>
            </a:r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sakramen</a:t>
            </a:r>
            <a:r>
              <a:rPr lang="en-US" sz="3300" dirty="0">
                <a:latin typeface="Arial Narrow" pitchFamily="34" charset="0"/>
              </a:rPr>
              <a:t> yang </a:t>
            </a:r>
            <a:r>
              <a:rPr lang="en-US" sz="3300" dirty="0" err="1" smtClean="0">
                <a:latin typeface="Arial Narrow" pitchFamily="34" charset="0"/>
              </a:rPr>
              <a:t>diterimanya</a:t>
            </a:r>
            <a:r>
              <a:rPr lang="en-US" sz="3300" dirty="0">
                <a:latin typeface="Arial Narrow" pitchFamily="34" charset="0"/>
              </a:rPr>
              <a:t>.</a:t>
            </a:r>
            <a:endParaRPr lang="en-ID" sz="3300" dirty="0">
              <a:latin typeface="Arial Narrow" pitchFamily="34" charset="0"/>
            </a:endParaRPr>
          </a:p>
          <a:p>
            <a:pPr lvl="1"/>
            <a:r>
              <a:rPr lang="en-US" sz="3300" dirty="0" err="1" smtClean="0">
                <a:latin typeface="Arial Narrow" pitchFamily="34" charset="0"/>
              </a:rPr>
              <a:t>Memberikan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meterai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kekal</a:t>
            </a:r>
            <a:r>
              <a:rPr lang="en-US" sz="3300" dirty="0">
                <a:latin typeface="Arial Narrow" pitchFamily="34" charset="0"/>
              </a:rPr>
              <a:t> yang </a:t>
            </a:r>
            <a:r>
              <a:rPr lang="en-US" sz="3300" dirty="0" err="1">
                <a:latin typeface="Arial Narrow" pitchFamily="34" charset="0"/>
              </a:rPr>
              <a:t>tidak</a:t>
            </a:r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err="1">
                <a:latin typeface="Arial Narrow" pitchFamily="34" charset="0"/>
              </a:rPr>
              <a:t>terhapuskan</a:t>
            </a:r>
            <a:r>
              <a:rPr lang="en-US" sz="3300" dirty="0" smtClean="0">
                <a:latin typeface="Arial Narrow" pitchFamily="34" charset="0"/>
              </a:rPr>
              <a:t>.</a:t>
            </a:r>
            <a:endParaRPr lang="en-ID" sz="33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2800" b="1" dirty="0"/>
              <a:t>TUGAS-TUGAS 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g)   </a:t>
            </a:r>
            <a:r>
              <a:rPr lang="en-US" sz="9600" b="1" dirty="0" err="1" smtClean="0"/>
              <a:t>Sakramen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Perkawinan</a:t>
            </a:r>
            <a:endParaRPr lang="en-ID" sz="9600" b="1" dirty="0"/>
          </a:p>
          <a:p>
            <a:r>
              <a:rPr lang="en-US" sz="8000" dirty="0" err="1">
                <a:latin typeface="Arial Narrow" pitchFamily="34" charset="0"/>
              </a:rPr>
              <a:t>Membangun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keluarga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merupakan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kejadian</a:t>
            </a:r>
            <a:r>
              <a:rPr lang="en-US" sz="8000" dirty="0">
                <a:latin typeface="Arial Narrow" pitchFamily="34" charset="0"/>
              </a:rPr>
              <a:t>  yang </a:t>
            </a:r>
            <a:r>
              <a:rPr lang="en-US" sz="8000" dirty="0" err="1">
                <a:latin typeface="Arial Narrow" pitchFamily="34" charset="0"/>
              </a:rPr>
              <a:t>sangat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penting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seseorang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Tentu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usaha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sepenting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tidak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luput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perhatian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serta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umat-Nya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Maka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sendiri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hadir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istri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Cinta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mereka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tanda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Gereja-Nya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menguduskan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insani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menjadi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alat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sarana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keselamatan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pribadi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Sakramen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perkawinan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berlangsung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sepanjang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mengandung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panggilan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luhur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membina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keluarga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tanda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kasih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setia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bagi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setiap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insan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Suami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istri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perkawinan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Katolik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dipanggil</a:t>
            </a:r>
            <a:r>
              <a:rPr lang="en-US" sz="8000" dirty="0">
                <a:latin typeface="Arial Narrow" pitchFamily="34" charset="0"/>
              </a:rPr>
              <a:t> pula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memberi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kesaksian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dunia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tentang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cinta</a:t>
            </a:r>
            <a:r>
              <a:rPr lang="en-US" sz="8000" dirty="0" smtClean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umat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manusia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melalui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cinta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suami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istri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Hidup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mereka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tanda</a:t>
            </a:r>
            <a:r>
              <a:rPr lang="en-US" sz="8000" dirty="0">
                <a:latin typeface="Arial Narrow" pitchFamily="34" charset="0"/>
              </a:rPr>
              <a:t> (</a:t>
            </a:r>
            <a:r>
              <a:rPr lang="en-US" sz="8000" dirty="0" err="1">
                <a:latin typeface="Arial Narrow" pitchFamily="34" charset="0"/>
              </a:rPr>
              <a:t>sakramen</a:t>
            </a:r>
            <a:r>
              <a:rPr lang="en-US" sz="8000" dirty="0">
                <a:latin typeface="Arial Narrow" pitchFamily="34" charset="0"/>
              </a:rPr>
              <a:t>)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manusia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r>
              <a:rPr lang="en-US" sz="8000" dirty="0">
                <a:latin typeface="Arial Narrow" pitchFamily="34" charset="0"/>
              </a:rPr>
              <a:t>Allah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telah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menciptakan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laki-laki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perempuan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cinta</a:t>
            </a:r>
            <a:r>
              <a:rPr lang="en-US" sz="8000" dirty="0" smtClean="0">
                <a:latin typeface="Arial Narrow" pitchFamily="34" charset="0"/>
              </a:rPr>
              <a:t>  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memanggil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mereka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untuk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mencinta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Maka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tujuan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perkawinan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untuk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persatuan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kebaikan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pasangan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prokreasi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(</a:t>
            </a:r>
            <a:r>
              <a:rPr lang="en-US" sz="8000" dirty="0" err="1">
                <a:latin typeface="Arial Narrow" pitchFamily="34" charset="0"/>
              </a:rPr>
              <a:t>menurunkan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serta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mendidik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anak-anak</a:t>
            </a:r>
            <a:r>
              <a:rPr lang="en-US" sz="8000" dirty="0" smtClean="0">
                <a:latin typeface="Arial Narrow" pitchFamily="34" charset="0"/>
              </a:rPr>
              <a:t>). </a:t>
            </a:r>
          </a:p>
          <a:p>
            <a:r>
              <a:rPr lang="en-US" sz="8000" dirty="0" err="1" smtClean="0">
                <a:latin typeface="Arial Narrow" pitchFamily="34" charset="0"/>
              </a:rPr>
              <a:t>Unsur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baru</a:t>
            </a:r>
            <a:r>
              <a:rPr lang="en-US" sz="8000" dirty="0" smtClean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diberikan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perkawinan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tidak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hanya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memulihkan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martabat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perkawinan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tetapi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mengangkatnya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martabat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Sakramen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Juga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memberikan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rahmat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khusus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kedua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mempelai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menghayati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perkawinan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mereka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simbol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Gereja-Nya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Ciri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monogami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terceraikan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merupakan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perkawinan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katol</a:t>
            </a:r>
            <a:r>
              <a:rPr lang="en-US" sz="8000" dirty="0" err="1"/>
              <a:t>ik</a:t>
            </a:r>
            <a:r>
              <a:rPr lang="en-US" sz="8000" dirty="0" smtClean="0"/>
              <a:t>.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836712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Arial Narrow" pitchFamily="34" charset="0"/>
              </a:rPr>
              <a:t>Buah-buahnya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yang </a:t>
            </a:r>
            <a:r>
              <a:rPr lang="en-US" sz="2800" dirty="0" err="1">
                <a:latin typeface="Arial Narrow" pitchFamily="34" charset="0"/>
              </a:rPr>
              <a:t>dihasilkan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sakramen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ini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adalah</a:t>
            </a:r>
            <a:r>
              <a:rPr lang="en-US" sz="2800" dirty="0">
                <a:latin typeface="Arial Narrow" pitchFamily="34" charset="0"/>
              </a:rPr>
              <a:t>:</a:t>
            </a:r>
            <a:endParaRPr lang="en-ID" sz="2800" dirty="0">
              <a:latin typeface="Arial Narrow" pitchFamily="34" charset="0"/>
            </a:endParaRPr>
          </a:p>
          <a:p>
            <a:r>
              <a:rPr lang="en-US" sz="2400" dirty="0" err="1" smtClean="0">
                <a:latin typeface="Arial Narrow" pitchFamily="34" charset="0"/>
              </a:rPr>
              <a:t>Menetapkan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i="1" dirty="0" err="1">
                <a:latin typeface="Arial Narrow" pitchFamily="34" charset="0"/>
              </a:rPr>
              <a:t>ikatan</a:t>
            </a:r>
            <a:r>
              <a:rPr lang="en-US" sz="2400" i="1" dirty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yang </a:t>
            </a:r>
            <a:r>
              <a:rPr lang="en-US" sz="2400" dirty="0" err="1">
                <a:latin typeface="Arial Narrow" pitchFamily="34" charset="0"/>
              </a:rPr>
              <a:t>kekal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eksklusif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antar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kedua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mempelai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Allah </a:t>
            </a:r>
            <a:r>
              <a:rPr lang="en-US" sz="2400" dirty="0" err="1" smtClean="0">
                <a:latin typeface="Arial Narrow" pitchFamily="34" charset="0"/>
              </a:rPr>
              <a:t>memeteraikan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perkawinan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mereka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400" dirty="0" err="1" smtClean="0">
                <a:latin typeface="Arial Narrow" pitchFamily="34" charset="0"/>
              </a:rPr>
              <a:t>Tidak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pernah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diceraikan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400" dirty="0" err="1" smtClean="0">
                <a:latin typeface="Arial Narrow" pitchFamily="34" charset="0"/>
              </a:rPr>
              <a:t>Memberikan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rahmat</a:t>
            </a:r>
            <a:r>
              <a:rPr lang="en-US" sz="2400" dirty="0" smtClean="0">
                <a:latin typeface="Arial Narrow" pitchFamily="34" charset="0"/>
              </a:rPr>
              <a:t> yang </a:t>
            </a:r>
            <a:r>
              <a:rPr lang="en-US" sz="2400" dirty="0" err="1" smtClean="0">
                <a:latin typeface="Arial Narrow" pitchFamily="34" charset="0"/>
              </a:rPr>
              <a:t>dibutuhkan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kedua</a:t>
            </a: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mempelai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untuk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mencapai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kesucian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kehidupan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perkawinan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mereka</a:t>
            </a:r>
            <a:r>
              <a:rPr lang="en-US" sz="2400" dirty="0">
                <a:latin typeface="Arial Narrow" pitchFamily="34" charset="0"/>
              </a:rPr>
              <a:t>,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400" dirty="0" err="1" smtClean="0">
                <a:latin typeface="Arial Narrow" pitchFamily="34" charset="0"/>
              </a:rPr>
              <a:t>Jika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dianugerahi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anak-anak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menerima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tanggung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jawab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untuk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merawat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mendidik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merek</a:t>
            </a:r>
            <a:r>
              <a:rPr lang="en-US" sz="2400" dirty="0" err="1" smtClean="0"/>
              <a:t>a</a:t>
            </a:r>
            <a:r>
              <a:rPr lang="en-US" sz="2400" dirty="0"/>
              <a:t>.</a:t>
            </a:r>
            <a:endParaRPr lang="en-ID" sz="2400" dirty="0"/>
          </a:p>
          <a:p>
            <a:pPr marL="0" indent="0">
              <a:buNone/>
            </a:pPr>
            <a:endParaRPr lang="en-ID" sz="2400" dirty="0">
              <a:latin typeface="Arial Narrow" pitchFamily="34" charset="0"/>
            </a:endParaRPr>
          </a:p>
          <a:p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466514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c.   </a:t>
            </a:r>
            <a:r>
              <a:rPr lang="en-US" sz="9600" b="1" dirty="0" err="1"/>
              <a:t>Perayaan</a:t>
            </a:r>
            <a:r>
              <a:rPr lang="en-US" sz="9600" b="1" dirty="0"/>
              <a:t> </a:t>
            </a:r>
            <a:r>
              <a:rPr lang="en-US" sz="9600" b="1" dirty="0" err="1"/>
              <a:t>Sakramentali</a:t>
            </a:r>
            <a:r>
              <a:rPr lang="en-US" sz="9600" b="1" dirty="0"/>
              <a:t> </a:t>
            </a:r>
            <a:r>
              <a:rPr lang="en-US" sz="9600" b="1" dirty="0" err="1"/>
              <a:t>dan</a:t>
            </a:r>
            <a:r>
              <a:rPr lang="en-US" sz="9600" b="1" dirty="0"/>
              <a:t> </a:t>
            </a:r>
            <a:r>
              <a:rPr lang="en-US" sz="9600" b="1" dirty="0" err="1" smtClean="0"/>
              <a:t>Devosi</a:t>
            </a:r>
            <a:endParaRPr lang="en-US" sz="9600" dirty="0" smtClean="0"/>
          </a:p>
          <a:p>
            <a:endParaRPr lang="en-US" sz="8000" dirty="0" smtClean="0">
              <a:latin typeface="Arial Narrow" pitchFamily="34" charset="0"/>
            </a:endParaRPr>
          </a:p>
          <a:p>
            <a:r>
              <a:rPr lang="en-US" sz="8000" dirty="0" err="1" smtClean="0">
                <a:latin typeface="Arial Narrow" pitchFamily="34" charset="0"/>
              </a:rPr>
              <a:t>Sakramentali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devosi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merupakan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bentuk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kegiatan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lain </a:t>
            </a:r>
            <a:r>
              <a:rPr lang="en-US" sz="8000" dirty="0" err="1">
                <a:latin typeface="Arial Narrow" pitchFamily="34" charset="0"/>
              </a:rPr>
              <a:t>dari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bentuk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ID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kegiatan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pengudusan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Selain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ketujuh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sakramen</a:t>
            </a:r>
            <a:r>
              <a:rPr lang="en-US" sz="8000" dirty="0" smtClean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juga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mengadakan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tanda-tanda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suci</a:t>
            </a:r>
            <a:r>
              <a:rPr lang="en-US" sz="8000" dirty="0">
                <a:latin typeface="Arial Narrow" pitchFamily="34" charset="0"/>
              </a:rPr>
              <a:t> (</a:t>
            </a:r>
            <a:r>
              <a:rPr lang="en-US" sz="8000" dirty="0" err="1">
                <a:latin typeface="Arial Narrow" pitchFamily="34" charset="0"/>
              </a:rPr>
              <a:t>berupa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ibadat</a:t>
            </a:r>
            <a:r>
              <a:rPr lang="en-US" sz="8000" dirty="0" smtClean="0">
                <a:latin typeface="Arial Narrow" pitchFamily="34" charset="0"/>
              </a:rPr>
              <a:t>/</a:t>
            </a:r>
            <a:r>
              <a:rPr lang="en-US" sz="8000" dirty="0" err="1" smtClean="0">
                <a:latin typeface="Arial Narrow" pitchFamily="34" charset="0"/>
              </a:rPr>
              <a:t>upacara</a:t>
            </a:r>
            <a:r>
              <a:rPr lang="en-US" sz="8000" dirty="0" smtClean="0">
                <a:latin typeface="Arial Narrow" pitchFamily="34" charset="0"/>
              </a:rPr>
              <a:t>/</a:t>
            </a:r>
            <a:r>
              <a:rPr lang="en-US" sz="8000" dirty="0" err="1" smtClean="0">
                <a:latin typeface="Arial Narrow" pitchFamily="34" charset="0"/>
              </a:rPr>
              <a:t>pemberkatan</a:t>
            </a:r>
            <a:r>
              <a:rPr lang="en-US" sz="8000" dirty="0">
                <a:latin typeface="Arial Narrow" pitchFamily="34" charset="0"/>
              </a:rPr>
              <a:t>) yang </a:t>
            </a:r>
            <a:r>
              <a:rPr lang="en-US" sz="8000" dirty="0" err="1">
                <a:latin typeface="Arial Narrow" pitchFamily="34" charset="0"/>
              </a:rPr>
              <a:t>mirip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sakramen-sakramen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yang </a:t>
            </a:r>
            <a:r>
              <a:rPr lang="en-US" sz="8000" dirty="0" err="1">
                <a:latin typeface="Arial Narrow" pitchFamily="34" charset="0"/>
              </a:rPr>
              <a:t>disebut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sakramentali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Berkat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tanda-tanda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suci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buah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rohani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ditandai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diperole</a:t>
            </a:r>
            <a:r>
              <a:rPr lang="en-US" sz="8000" dirty="0">
                <a:latin typeface="Arial Narrow" pitchFamily="34" charset="0"/>
              </a:rPr>
              <a:t> h </a:t>
            </a:r>
            <a:r>
              <a:rPr lang="en-US" sz="8000" dirty="0" err="1" smtClean="0">
                <a:latin typeface="Arial Narrow" pitchFamily="34" charset="0"/>
              </a:rPr>
              <a:t>melalui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doa-doa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permohonan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perantaraan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smtClean="0">
                <a:latin typeface="Arial Narrow" pitchFamily="34" charset="0"/>
              </a:rPr>
              <a:t>Aneka </a:t>
            </a:r>
            <a:r>
              <a:rPr lang="en-US" sz="8000" dirty="0" err="1" smtClean="0">
                <a:latin typeface="Arial Narrow" pitchFamily="34" charset="0"/>
              </a:rPr>
              <a:t>ragam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sakramentali</a:t>
            </a:r>
            <a:r>
              <a:rPr lang="en-US" sz="8000" dirty="0">
                <a:latin typeface="Arial Narrow" pitchFamily="34" charset="0"/>
              </a:rPr>
              <a:t>: </a:t>
            </a:r>
            <a:r>
              <a:rPr lang="en-US" sz="8000" dirty="0" err="1" smtClean="0">
                <a:latin typeface="Arial Narrow" pitchFamily="34" charset="0"/>
              </a:rPr>
              <a:t>pemberkatan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orang, </a:t>
            </a:r>
            <a:r>
              <a:rPr lang="en-US" sz="8000" dirty="0" err="1">
                <a:latin typeface="Arial Narrow" pitchFamily="34" charset="0"/>
              </a:rPr>
              <a:t>benda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atau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barang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rohani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tempat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makanan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dsbnya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r>
              <a:rPr lang="en-US" sz="8000" dirty="0" err="1">
                <a:latin typeface="Arial Narrow" pitchFamily="34" charset="0"/>
              </a:rPr>
              <a:t>Devosi</a:t>
            </a:r>
            <a:r>
              <a:rPr lang="en-US" sz="8000" dirty="0">
                <a:latin typeface="Arial Narrow" pitchFamily="34" charset="0"/>
              </a:rPr>
              <a:t> (Latin: </a:t>
            </a:r>
            <a:r>
              <a:rPr lang="en-US" sz="8000" i="1" dirty="0" err="1">
                <a:latin typeface="Arial Narrow" pitchFamily="34" charset="0"/>
              </a:rPr>
              <a:t>Devotio</a:t>
            </a:r>
            <a:r>
              <a:rPr lang="en-US" sz="8000" i="1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penghormatan</a:t>
            </a:r>
            <a:r>
              <a:rPr lang="en-US" sz="8000" dirty="0">
                <a:latin typeface="Arial Narrow" pitchFamily="34" charset="0"/>
              </a:rPr>
              <a:t>)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bentuk-bentuk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penghormatan</a:t>
            </a:r>
            <a:r>
              <a:rPr lang="en-ID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atau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kebaktian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khusus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umat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beriman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kepada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rahasia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kehidupan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tertentu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misalnya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kesengsaraan-Nya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hati-Nya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Mahakudus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Sakramen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Mahakudus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atau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devosi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orang-orang kudus </a:t>
            </a:r>
            <a:r>
              <a:rPr lang="en-US" sz="8000" dirty="0" err="1">
                <a:latin typeface="Arial Narrow" pitchFamily="34" charset="0"/>
              </a:rPr>
              <a:t>seperti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devosi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santo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pelindung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Bunda</a:t>
            </a:r>
            <a:r>
              <a:rPr lang="en-US" sz="8000" dirty="0">
                <a:latin typeface="Arial Narrow" pitchFamily="34" charset="0"/>
              </a:rPr>
              <a:t> Maria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berdoa</a:t>
            </a:r>
            <a:r>
              <a:rPr lang="en-US" sz="8000" dirty="0">
                <a:latin typeface="Arial Narrow" pitchFamily="34" charset="0"/>
              </a:rPr>
              <a:t> Rosario </a:t>
            </a:r>
            <a:r>
              <a:rPr lang="en-US" sz="8000" dirty="0" err="1">
                <a:latin typeface="Arial Narrow" pitchFamily="34" charset="0"/>
              </a:rPr>
              <a:t>atau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berziarah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Segala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devosi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bersifat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sukarela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bertujuan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semakin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menguatkan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iman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8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2.   </a:t>
            </a:r>
            <a:r>
              <a:rPr lang="en-US" sz="9600" b="1" dirty="0" err="1"/>
              <a:t>Pengertian</a:t>
            </a:r>
            <a:r>
              <a:rPr lang="en-US" sz="9600" b="1" dirty="0"/>
              <a:t> </a:t>
            </a:r>
            <a:r>
              <a:rPr lang="en-US" sz="9600" b="1" dirty="0" err="1"/>
              <a:t>dan</a:t>
            </a:r>
            <a:r>
              <a:rPr lang="en-US" sz="9600" b="1" dirty="0"/>
              <a:t> </a:t>
            </a:r>
            <a:r>
              <a:rPr lang="en-US" sz="9600" b="1" dirty="0" err="1"/>
              <a:t>Bentuk</a:t>
            </a:r>
            <a:r>
              <a:rPr lang="en-US" sz="9600" b="1" dirty="0"/>
              <a:t> </a:t>
            </a:r>
            <a:r>
              <a:rPr lang="en-US" sz="9600" b="1" dirty="0" err="1"/>
              <a:t>Konkret</a:t>
            </a:r>
            <a:r>
              <a:rPr lang="en-US" sz="9600" b="1" dirty="0"/>
              <a:t> </a:t>
            </a:r>
            <a:r>
              <a:rPr lang="en-US" sz="9600" b="1" dirty="0" err="1"/>
              <a:t>Tugas</a:t>
            </a:r>
            <a:r>
              <a:rPr lang="en-US" sz="9600" b="1" dirty="0"/>
              <a:t> </a:t>
            </a:r>
            <a:r>
              <a:rPr lang="en-US" sz="9600" b="1" dirty="0" err="1"/>
              <a:t>Gereja</a:t>
            </a:r>
            <a:r>
              <a:rPr lang="en-US" sz="9600" b="1" dirty="0"/>
              <a:t> </a:t>
            </a:r>
            <a:r>
              <a:rPr lang="en-US" sz="9600" b="1" dirty="0" err="1"/>
              <a:t>Melayani</a:t>
            </a:r>
            <a:endParaRPr lang="en-ID" sz="9600" dirty="0"/>
          </a:p>
          <a:p>
            <a:endParaRPr lang="en-US" sz="8000" dirty="0" smtClean="0">
              <a:latin typeface="Arial Narrow" pitchFamily="34" charset="0"/>
            </a:endParaRPr>
          </a:p>
          <a:p>
            <a:r>
              <a:rPr lang="en-US" sz="8000" dirty="0" err="1" smtClean="0">
                <a:latin typeface="Arial Narrow" pitchFamily="34" charset="0"/>
              </a:rPr>
              <a:t>Dasar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pelayanan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dalam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semangat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pelayanan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sendiri</a:t>
            </a:r>
            <a:r>
              <a:rPr lang="en-US" sz="8000" dirty="0">
                <a:latin typeface="Arial Narrow" pitchFamily="34" charset="0"/>
              </a:rPr>
              <a:t>.  </a:t>
            </a:r>
            <a:r>
              <a:rPr lang="en-US" sz="8000" dirty="0" err="1">
                <a:latin typeface="Arial Narrow" pitchFamily="34" charset="0"/>
              </a:rPr>
              <a:t>Barang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siapa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menyatakan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muri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d, </a:t>
            </a:r>
            <a:r>
              <a:rPr lang="en-US" sz="8000" dirty="0" err="1" smtClean="0">
                <a:latin typeface="Arial Narrow" pitchFamily="34" charset="0"/>
              </a:rPr>
              <a:t>ia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wajib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seperti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.  </a:t>
            </a:r>
            <a:r>
              <a:rPr lang="en-US" sz="8000" dirty="0" err="1">
                <a:latin typeface="Arial Narrow" pitchFamily="34" charset="0"/>
              </a:rPr>
              <a:t>Pelayan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berarti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mengikuti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jejak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seperti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Perwujudan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iman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Kristiani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pelayanan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bersabda</a:t>
            </a:r>
            <a:r>
              <a:rPr lang="en-US" sz="8000" dirty="0">
                <a:latin typeface="Arial Narrow" pitchFamily="34" charset="0"/>
              </a:rPr>
              <a:t>: “</a:t>
            </a:r>
            <a:r>
              <a:rPr lang="en-US" sz="8000" dirty="0" err="1">
                <a:latin typeface="Arial Narrow" pitchFamily="34" charset="0"/>
              </a:rPr>
              <a:t>apabila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kamu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melakukan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segala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sesuatu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ditugaskan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kepadamu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hendaklah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kamu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berkata</a:t>
            </a:r>
            <a:r>
              <a:rPr lang="en-US" sz="8000" dirty="0" smtClean="0">
                <a:latin typeface="Arial Narrow" pitchFamily="34" charset="0"/>
              </a:rPr>
              <a:t> : </a:t>
            </a:r>
            <a:r>
              <a:rPr lang="en-US" sz="8000" dirty="0">
                <a:latin typeface="Arial Narrow" pitchFamily="34" charset="0"/>
              </a:rPr>
              <a:t>kami 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hamba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yang </a:t>
            </a:r>
            <a:r>
              <a:rPr lang="en-US" sz="8000" dirty="0" err="1">
                <a:latin typeface="Arial Narrow" pitchFamily="34" charset="0"/>
              </a:rPr>
              <a:t>tidak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berguna</a:t>
            </a:r>
            <a:r>
              <a:rPr lang="en-US" sz="8000" dirty="0">
                <a:latin typeface="Arial Narrow" pitchFamily="34" charset="0"/>
              </a:rPr>
              <a:t>, kami </a:t>
            </a:r>
            <a:r>
              <a:rPr lang="en-US" sz="8000" dirty="0" err="1" smtClean="0">
                <a:latin typeface="Arial Narrow" pitchFamily="34" charset="0"/>
              </a:rPr>
              <a:t>hanya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melakukan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apa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harus</a:t>
            </a:r>
            <a:r>
              <a:rPr lang="en-ID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kami </a:t>
            </a:r>
            <a:r>
              <a:rPr lang="en-US" sz="8000" dirty="0" err="1" smtClean="0">
                <a:latin typeface="Arial Narrow" pitchFamily="34" charset="0"/>
              </a:rPr>
              <a:t>lakukan</a:t>
            </a:r>
            <a:r>
              <a:rPr lang="en-US" sz="8000" dirty="0" smtClean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r>
              <a:rPr lang="en-US" sz="8000" dirty="0" err="1">
                <a:latin typeface="Arial Narrow" pitchFamily="34" charset="0"/>
              </a:rPr>
              <a:t>Pelayanan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Kristiani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sikap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pokok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para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pengikut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kata  lain,</a:t>
            </a:r>
            <a:r>
              <a:rPr lang="en-ID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melayani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sesama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tanggung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jawab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setiap</a:t>
            </a:r>
            <a:r>
              <a:rPr lang="en-US" sz="8000" dirty="0" smtClean="0">
                <a:latin typeface="Arial Narrow" pitchFamily="34" charset="0"/>
              </a:rPr>
              <a:t> orang </a:t>
            </a:r>
            <a:r>
              <a:rPr lang="en-US" sz="8000" dirty="0" err="1" smtClean="0">
                <a:latin typeface="Arial Narrow" pitchFamily="34" charset="0"/>
              </a:rPr>
              <a:t>kristiani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konsekuensi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imannya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demikian</a:t>
            </a:r>
            <a:r>
              <a:rPr lang="en-US" sz="8000" dirty="0">
                <a:latin typeface="Arial Narrow" pitchFamily="34" charset="0"/>
              </a:rPr>
              <a:t>, orang </a:t>
            </a:r>
            <a:r>
              <a:rPr lang="en-US" sz="8000" dirty="0" err="1">
                <a:latin typeface="Arial Narrow" pitchFamily="34" charset="0"/>
              </a:rPr>
              <a:t>kristen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tidak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bertanggung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jawab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terhadap</a:t>
            </a:r>
            <a:r>
              <a:rPr lang="en-US" sz="8000" dirty="0">
                <a:latin typeface="Arial Narrow" pitchFamily="34" charset="0"/>
              </a:rPr>
              <a:t> orang lain </a:t>
            </a:r>
            <a:r>
              <a:rPr lang="en-US" sz="8000" dirty="0" err="1">
                <a:latin typeface="Arial Narrow" pitchFamily="34" charset="0"/>
              </a:rPr>
              <a:t>tetapi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sesamanya</a:t>
            </a:r>
            <a:r>
              <a:rPr lang="en-US" sz="8000" dirty="0" smtClean="0">
                <a:latin typeface="Arial Narrow" pitchFamily="34" charset="0"/>
              </a:rPr>
              <a:t>. </a:t>
            </a:r>
          </a:p>
          <a:p>
            <a:r>
              <a:rPr lang="en-US" sz="8000" dirty="0" err="1" smtClean="0">
                <a:latin typeface="Arial Narrow" pitchFamily="34" charset="0"/>
              </a:rPr>
              <a:t>Ciri-ciri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pelayananGerejaantara</a:t>
            </a:r>
            <a:r>
              <a:rPr lang="en-US" sz="8000" dirty="0">
                <a:latin typeface="Arial Narrow" pitchFamily="34" charset="0"/>
              </a:rPr>
              <a:t> lain:</a:t>
            </a:r>
            <a:endParaRPr lang="en-ID" sz="80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 smtClean="0">
                <a:latin typeface="Arial Narrow" pitchFamily="34" charset="0"/>
              </a:rPr>
              <a:t>a</a:t>
            </a:r>
            <a:r>
              <a:rPr lang="en-US" sz="7600" dirty="0">
                <a:latin typeface="Arial Narrow" pitchFamily="34" charset="0"/>
              </a:rPr>
              <a:t>.   </a:t>
            </a:r>
            <a:r>
              <a:rPr lang="en-US" sz="7600" dirty="0" err="1">
                <a:latin typeface="Arial Narrow" pitchFamily="34" charset="0"/>
              </a:rPr>
              <a:t>Bersikap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sebagai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pelayan</a:t>
            </a:r>
            <a:endParaRPr lang="en-ID" sz="7600" dirty="0">
              <a:latin typeface="Arial Narrow" pitchFamily="34" charset="0"/>
            </a:endParaRPr>
          </a:p>
          <a:p>
            <a:pPr marL="800100" lvl="2" indent="0">
              <a:buNone/>
            </a:pP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menyuruh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para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murid-Nya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untuk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bersikap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sebagai</a:t>
            </a:r>
            <a:r>
              <a:rPr lang="en-US" sz="7200" dirty="0">
                <a:latin typeface="Arial Narrow" pitchFamily="34" charset="0"/>
              </a:rPr>
              <a:t> “yang paling </a:t>
            </a:r>
            <a:r>
              <a:rPr lang="en-US" sz="7200" dirty="0" err="1">
                <a:latin typeface="Arial Narrow" pitchFamily="34" charset="0"/>
              </a:rPr>
              <a:t>rendah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dari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semua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sebagai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pelayan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dari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semua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Yesus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sendiri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memberi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teladan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menerangkan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bahwa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 smtClean="0">
                <a:latin typeface="Arial Narrow" pitchFamily="34" charset="0"/>
              </a:rPr>
              <a:t>demikianlah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kehendak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Bapa</a:t>
            </a:r>
            <a:r>
              <a:rPr lang="en-US" sz="7200" dirty="0" smtClean="0">
                <a:latin typeface="Arial Narrow" pitchFamily="34" charset="0"/>
              </a:rPr>
              <a:t>. </a:t>
            </a:r>
            <a:r>
              <a:rPr lang="en-US" sz="7200" dirty="0" err="1" smtClean="0">
                <a:latin typeface="Arial Narrow" pitchFamily="34" charset="0"/>
              </a:rPr>
              <a:t>Menjadi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pelayan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adalah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sik</a:t>
            </a:r>
            <a:r>
              <a:rPr lang="en-US" sz="7200" dirty="0" err="1">
                <a:latin typeface="Arial Narrow" pitchFamily="34" charset="0"/>
              </a:rPr>
              <a:t>a</a:t>
            </a:r>
            <a:r>
              <a:rPr lang="en-US" sz="7200" dirty="0" err="1" smtClean="0">
                <a:latin typeface="Arial Narrow" pitchFamily="34" charset="0"/>
              </a:rPr>
              <a:t>p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>
                <a:latin typeface="Arial Narrow" pitchFamily="34" charset="0"/>
              </a:rPr>
              <a:t>yang </a:t>
            </a:r>
            <a:r>
              <a:rPr lang="en-US" sz="7200" dirty="0" err="1">
                <a:latin typeface="Arial Narrow" pitchFamily="34" charset="0"/>
              </a:rPr>
              <a:t>radikal</a:t>
            </a:r>
            <a:r>
              <a:rPr lang="en-US" sz="7200" dirty="0">
                <a:latin typeface="Arial Narrow" pitchFamily="34" charset="0"/>
              </a:rPr>
              <a:t>.</a:t>
            </a:r>
            <a:endParaRPr lang="en-ID" sz="72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>
                <a:latin typeface="Arial Narrow" pitchFamily="34" charset="0"/>
              </a:rPr>
              <a:t>b.   </a:t>
            </a:r>
            <a:r>
              <a:rPr lang="en-US" sz="7600" dirty="0" err="1">
                <a:latin typeface="Arial Narrow" pitchFamily="34" charset="0"/>
              </a:rPr>
              <a:t>Kesetiaan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kepada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Kristus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sebagai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Tuhan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Guru</a:t>
            </a:r>
            <a:r>
              <a:rPr lang="en-US" sz="7600" dirty="0" smtClean="0">
                <a:latin typeface="Arial Narrow" pitchFamily="34" charset="0"/>
              </a:rPr>
              <a:t>.</a:t>
            </a:r>
            <a:endParaRPr lang="en-ID" sz="7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2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 smtClean="0">
                <a:latin typeface="Arial Narrow" pitchFamily="34" charset="0"/>
              </a:rPr>
              <a:t>Sedangkan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religious </a:t>
            </a:r>
            <a:r>
              <a:rPr lang="en-US" sz="8000" dirty="0" err="1">
                <a:latin typeface="Arial Narrow" pitchFamily="34" charset="0"/>
              </a:rPr>
              <a:t>pelayanan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menimba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kekuatan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dari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teladan</a:t>
            </a:r>
            <a:r>
              <a:rPr lang="en-ID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Yesus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. </a:t>
            </a:r>
            <a:r>
              <a:rPr lang="en-US" sz="8000" dirty="0" err="1">
                <a:latin typeface="Arial Narrow" pitchFamily="34" charset="0"/>
              </a:rPr>
              <a:t>Maka</a:t>
            </a:r>
            <a:r>
              <a:rPr lang="en-US" sz="8000" dirty="0">
                <a:latin typeface="Arial Narrow" pitchFamily="34" charset="0"/>
              </a:rPr>
              <a:t>:</a:t>
            </a:r>
            <a:endParaRPr lang="en-ID" sz="80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>
                <a:latin typeface="Arial Narrow" pitchFamily="34" charset="0"/>
              </a:rPr>
              <a:t>a.   </a:t>
            </a:r>
            <a:r>
              <a:rPr lang="en-US" sz="7600" dirty="0" err="1">
                <a:latin typeface="Arial Narrow" pitchFamily="34" charset="0"/>
              </a:rPr>
              <a:t>Orientasi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pelayanan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Gereja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kepada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kaum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miskin</a:t>
            </a:r>
            <a:r>
              <a:rPr lang="en-US" sz="7600" dirty="0">
                <a:latin typeface="Arial Narrow" pitchFamily="34" charset="0"/>
              </a:rPr>
              <a:t>. </a:t>
            </a:r>
            <a:r>
              <a:rPr lang="en-US" sz="7600" dirty="0" err="1">
                <a:latin typeface="Arial Narrow" pitchFamily="34" charset="0"/>
              </a:rPr>
              <a:t>Janganlah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mereka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menjadi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objek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belas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kasihan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Pelayanan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berarti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kerja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sama,di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dalamnya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semua</a:t>
            </a:r>
            <a:r>
              <a:rPr lang="en-US" sz="7600" dirty="0" smtClean="0">
                <a:latin typeface="Arial Narrow" pitchFamily="34" charset="0"/>
              </a:rPr>
              <a:t> orang </a:t>
            </a:r>
            <a:r>
              <a:rPr lang="en-US" sz="7600" dirty="0" err="1" smtClean="0">
                <a:latin typeface="Arial Narrow" pitchFamily="34" charset="0"/>
              </a:rPr>
              <a:t>merupakan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subjek</a:t>
            </a:r>
            <a:r>
              <a:rPr lang="en-US" sz="7600" dirty="0" smtClean="0">
                <a:latin typeface="Arial Narrow" pitchFamily="34" charset="0"/>
              </a:rPr>
              <a:t> yang </a:t>
            </a:r>
            <a:r>
              <a:rPr lang="en-US" sz="7600" dirty="0" err="1" smtClean="0">
                <a:latin typeface="Arial Narrow" pitchFamily="34" charset="0"/>
              </a:rPr>
              <a:t>ikut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bertanggung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jawab</a:t>
            </a:r>
            <a:r>
              <a:rPr lang="en-US" sz="7600" dirty="0" smtClean="0">
                <a:latin typeface="Arial Narrow" pitchFamily="34" charset="0"/>
              </a:rPr>
              <a:t>.  Yang </a:t>
            </a:r>
            <a:r>
              <a:rPr lang="en-US" sz="7600" dirty="0" err="1" smtClean="0">
                <a:latin typeface="Arial Narrow" pitchFamily="34" charset="0"/>
              </a:rPr>
              <a:t>pokok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adalah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harkat</a:t>
            </a:r>
            <a:r>
              <a:rPr lang="en-US" sz="7600" dirty="0" smtClean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martabat</a:t>
            </a:r>
            <a:r>
              <a:rPr lang="en-US" sz="7600" dirty="0" smtClean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harga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diri</a:t>
            </a:r>
            <a:r>
              <a:rPr lang="en-US" sz="7600" dirty="0" smtClean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bukan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kemajuan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bantuan</a:t>
            </a:r>
            <a:r>
              <a:rPr lang="en-US" sz="7600" dirty="0" smtClean="0">
                <a:latin typeface="Arial Narrow" pitchFamily="34" charset="0"/>
              </a:rPr>
              <a:t> spiritual </a:t>
            </a:r>
            <a:r>
              <a:rPr lang="en-US" sz="7600" dirty="0" err="1" smtClean="0">
                <a:latin typeface="Arial Narrow" pitchFamily="34" charset="0"/>
              </a:rPr>
              <a:t>atau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sosial</a:t>
            </a:r>
            <a:r>
              <a:rPr lang="en-US" sz="7600" dirty="0" smtClean="0">
                <a:latin typeface="Arial Narrow" pitchFamily="34" charset="0"/>
              </a:rPr>
              <a:t> yang </a:t>
            </a:r>
            <a:r>
              <a:rPr lang="en-US" sz="7600" dirty="0" err="1" smtClean="0">
                <a:latin typeface="Arial Narrow" pitchFamily="34" charset="0"/>
              </a:rPr>
              <a:t>hanyalah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sarana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Tentu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sarana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juga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penting</a:t>
            </a:r>
            <a:r>
              <a:rPr lang="en-US" sz="7600" dirty="0" smtClean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dan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tak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dapat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ditinggalkan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begitu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saja</a:t>
            </a:r>
            <a:r>
              <a:rPr lang="en-US" sz="7600" dirty="0" smtClean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namun</a:t>
            </a:r>
            <a:r>
              <a:rPr lang="en-US" sz="7600" dirty="0" smtClean="0">
                <a:latin typeface="Arial Narrow" pitchFamily="34" charset="0"/>
              </a:rPr>
              <a:t> yang paling </a:t>
            </a:r>
            <a:r>
              <a:rPr lang="en-US" sz="7600" dirty="0" err="1" smtClean="0">
                <a:latin typeface="Arial Narrow" pitchFamily="34" charset="0"/>
              </a:rPr>
              <a:t>pokok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adalah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sikap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pelayanan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itu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sendiri</a:t>
            </a:r>
            <a:r>
              <a:rPr lang="en-US" sz="7600" dirty="0" smtClean="0">
                <a:latin typeface="Arial Narrow" pitchFamily="34" charset="0"/>
              </a:rPr>
              <a:t>.</a:t>
            </a:r>
            <a:endParaRPr lang="en-ID" sz="76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>
                <a:latin typeface="Arial Narrow" pitchFamily="34" charset="0"/>
              </a:rPr>
              <a:t>b.   </a:t>
            </a:r>
            <a:r>
              <a:rPr lang="en-US" sz="7600" dirty="0" err="1">
                <a:latin typeface="Arial Narrow" pitchFamily="34" charset="0"/>
              </a:rPr>
              <a:t>Kerendahan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hati</a:t>
            </a:r>
            <a:endParaRPr lang="en-ID" sz="76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 err="1">
                <a:latin typeface="Arial Narrow" pitchFamily="34" charset="0"/>
              </a:rPr>
              <a:t>Dalam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pelayanan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Gereja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harus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tetap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bersikap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rendah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hati.Gereja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tidak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boleh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bangga</a:t>
            </a:r>
            <a:r>
              <a:rPr lang="en-ID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diri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tetapi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tetap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melihat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dirinya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sebagai</a:t>
            </a:r>
            <a:r>
              <a:rPr lang="en-US" sz="7600" dirty="0">
                <a:latin typeface="Arial Narrow" pitchFamily="34" charset="0"/>
              </a:rPr>
              <a:t> “</a:t>
            </a:r>
            <a:r>
              <a:rPr lang="en-US" sz="7600" dirty="0" err="1">
                <a:latin typeface="Arial Narrow" pitchFamily="34" charset="0"/>
              </a:rPr>
              <a:t>hamba</a:t>
            </a:r>
            <a:r>
              <a:rPr lang="en-US" sz="7600" dirty="0">
                <a:latin typeface="Arial Narrow" pitchFamily="34" charset="0"/>
              </a:rPr>
              <a:t> yang </a:t>
            </a:r>
            <a:r>
              <a:rPr lang="en-US" sz="7600" dirty="0" err="1">
                <a:latin typeface="Arial Narrow" pitchFamily="34" charset="0"/>
              </a:rPr>
              <a:t>tak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berguna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smtClean="0">
                <a:latin typeface="Arial Narrow" pitchFamily="34" charset="0"/>
              </a:rPr>
              <a:t>”</a:t>
            </a:r>
          </a:p>
          <a:p>
            <a:pPr marL="400050" lvl="1" indent="0">
              <a:buNone/>
            </a:pPr>
            <a:endParaRPr lang="en-ID" sz="76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 err="1" smtClean="0">
                <a:latin typeface="Arial Narrow" pitchFamily="34" charset="0"/>
              </a:rPr>
              <a:t>Bentuk-bentuk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pelayanan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Gereja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dewasa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ini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dapat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bersifat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ke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dalam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juga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keluar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Pelayanan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ke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dalam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adalah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pelayanan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untuk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membangun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jemaat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Pelayanan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ini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biasanya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dipercayakan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kepada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pejabat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hierarki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namun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awampun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diharapkan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dapat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berpartisipasi</a:t>
            </a:r>
            <a:r>
              <a:rPr lang="en-US" sz="7600" dirty="0" smtClean="0">
                <a:latin typeface="Arial Narrow" pitchFamily="34" charset="0"/>
              </a:rPr>
              <a:t> di </a:t>
            </a:r>
            <a:r>
              <a:rPr lang="en-US" sz="7600" dirty="0" err="1" smtClean="0">
                <a:latin typeface="Arial Narrow" pitchFamily="34" charset="0"/>
              </a:rPr>
              <a:t>dalamnya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 smtClean="0">
                <a:latin typeface="Arial Narrow" pitchFamily="34" charset="0"/>
              </a:rPr>
              <a:t>misalnya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melibatkan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diri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dalam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kepengurusan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dewan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keuskupan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dewan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paroki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pengurus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lingkungan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dsb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Pelayanan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ke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luar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adalah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pelayanan</a:t>
            </a:r>
            <a:r>
              <a:rPr lang="en-US" sz="7600" dirty="0">
                <a:latin typeface="Arial Narrow" pitchFamily="34" charset="0"/>
              </a:rPr>
              <a:t> demi  </a:t>
            </a:r>
            <a:r>
              <a:rPr lang="en-US" sz="7600" dirty="0" err="1" smtClean="0">
                <a:latin typeface="Arial Narrow" pitchFamily="34" charset="0"/>
              </a:rPr>
              <a:t>kepentingan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>
                <a:latin typeface="Arial Narrow" pitchFamily="34" charset="0"/>
              </a:rPr>
              <a:t>masyarakat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luas</a:t>
            </a:r>
            <a:r>
              <a:rPr lang="en-US" sz="7600" dirty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Bentuk-bentuk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pelyanan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Gereja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>
                <a:latin typeface="Arial Narrow" pitchFamily="34" charset="0"/>
              </a:rPr>
              <a:t>Katolik</a:t>
            </a:r>
            <a:r>
              <a:rPr lang="en-US" sz="7600" dirty="0">
                <a:latin typeface="Arial Narrow" pitchFamily="34" charset="0"/>
              </a:rPr>
              <a:t> di </a:t>
            </a:r>
            <a:r>
              <a:rPr lang="en-US" sz="7600" dirty="0" smtClean="0">
                <a:latin typeface="Arial Narrow" pitchFamily="34" charset="0"/>
              </a:rPr>
              <a:t>Indonesia </a:t>
            </a:r>
            <a:r>
              <a:rPr lang="en-US" sz="7600" dirty="0" err="1">
                <a:latin typeface="Arial Narrow" pitchFamily="34" charset="0"/>
              </a:rPr>
              <a:t>untuk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masyarakat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luas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adalah</a:t>
            </a:r>
            <a:r>
              <a:rPr lang="en-US" sz="7600" dirty="0">
                <a:latin typeface="Arial Narrow" pitchFamily="34" charset="0"/>
              </a:rPr>
              <a:t>: </a:t>
            </a:r>
            <a:r>
              <a:rPr lang="en-US" sz="7600" dirty="0" err="1">
                <a:latin typeface="Arial Narrow" pitchFamily="34" charset="0"/>
              </a:rPr>
              <a:t>pelayanan</a:t>
            </a:r>
            <a:r>
              <a:rPr lang="en-US" sz="7600" dirty="0">
                <a:latin typeface="Arial Narrow" pitchFamily="34" charset="0"/>
              </a:rPr>
              <a:t> di </a:t>
            </a:r>
            <a:r>
              <a:rPr lang="en-US" sz="7600" dirty="0" err="1">
                <a:latin typeface="Arial Narrow" pitchFamily="34" charset="0"/>
              </a:rPr>
              <a:t>bidang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pendidikan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kebudayaan,kesejahteraan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politik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hukum</a:t>
            </a:r>
            <a:r>
              <a:rPr lang="en-US" sz="7600" dirty="0">
                <a:latin typeface="Arial Narrow" pitchFamily="34" charset="0"/>
              </a:rPr>
              <a:t>.</a:t>
            </a:r>
            <a:endParaRPr lang="en-ID" sz="76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8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7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3.   </a:t>
            </a:r>
            <a:r>
              <a:rPr lang="en-US" sz="8000" b="1" dirty="0" err="1"/>
              <a:t>Pengertian</a:t>
            </a:r>
            <a:r>
              <a:rPr lang="en-US" sz="8000" b="1" dirty="0"/>
              <a:t> </a:t>
            </a:r>
            <a:r>
              <a:rPr lang="en-US" sz="8000" b="1" dirty="0" err="1"/>
              <a:t>dan</a:t>
            </a:r>
            <a:r>
              <a:rPr lang="en-US" sz="8000" b="1" dirty="0"/>
              <a:t> </a:t>
            </a:r>
            <a:r>
              <a:rPr lang="en-US" sz="8000" b="1" dirty="0" err="1"/>
              <a:t>Bentuk</a:t>
            </a:r>
            <a:r>
              <a:rPr lang="en-US" sz="8000" b="1" dirty="0"/>
              <a:t> </a:t>
            </a:r>
            <a:r>
              <a:rPr lang="en-US" sz="8000" b="1" dirty="0" err="1"/>
              <a:t>Konkret</a:t>
            </a:r>
            <a:r>
              <a:rPr lang="en-US" sz="8000" b="1" dirty="0"/>
              <a:t> </a:t>
            </a:r>
            <a:r>
              <a:rPr lang="en-US" sz="8000" b="1" dirty="0" err="1"/>
              <a:t>Tugas</a:t>
            </a:r>
            <a:r>
              <a:rPr lang="en-US" sz="8000" b="1" dirty="0"/>
              <a:t> </a:t>
            </a:r>
            <a:r>
              <a:rPr lang="en-US" sz="8000" b="1" dirty="0" err="1"/>
              <a:t>Gereja</a:t>
            </a:r>
            <a:r>
              <a:rPr lang="en-US" sz="8000" b="1" dirty="0"/>
              <a:t> </a:t>
            </a:r>
            <a:r>
              <a:rPr lang="en-US" sz="8000" b="1" dirty="0" err="1"/>
              <a:t>Mewartakan</a:t>
            </a:r>
            <a:endParaRPr lang="en-ID" sz="8000" dirty="0"/>
          </a:p>
          <a:p>
            <a:r>
              <a:rPr lang="en-US" sz="8000" dirty="0" err="1"/>
              <a:t>Dalam</a:t>
            </a:r>
            <a:r>
              <a:rPr lang="en-US" sz="8000" dirty="0"/>
              <a:t> </a:t>
            </a:r>
            <a:r>
              <a:rPr lang="en-US" sz="8000" dirty="0" err="1"/>
              <a:t>diri</a:t>
            </a:r>
            <a:r>
              <a:rPr lang="en-US" sz="8000" dirty="0"/>
              <a:t> </a:t>
            </a:r>
            <a:r>
              <a:rPr lang="en-US" sz="8000" dirty="0" err="1"/>
              <a:t>Yesus</a:t>
            </a:r>
            <a:r>
              <a:rPr lang="en-US" sz="8000" dirty="0"/>
              <a:t> </a:t>
            </a:r>
            <a:r>
              <a:rPr lang="en-US" sz="8000" dirty="0" err="1"/>
              <a:t>dari</a:t>
            </a:r>
            <a:r>
              <a:rPr lang="en-US" sz="8000" dirty="0"/>
              <a:t> </a:t>
            </a:r>
            <a:r>
              <a:rPr lang="en-US" sz="8000" dirty="0" err="1"/>
              <a:t>Nazaret</a:t>
            </a:r>
            <a:r>
              <a:rPr lang="en-US" sz="8000" dirty="0"/>
              <a:t>, </a:t>
            </a:r>
            <a:r>
              <a:rPr lang="en-US" sz="8000" dirty="0" err="1"/>
              <a:t>sabda</a:t>
            </a:r>
            <a:r>
              <a:rPr lang="en-US" sz="8000" dirty="0"/>
              <a:t> Allah </a:t>
            </a:r>
            <a:r>
              <a:rPr lang="en-US" sz="8000" dirty="0" err="1"/>
              <a:t>tampak</a:t>
            </a:r>
            <a:r>
              <a:rPr lang="en-US" sz="8000" dirty="0"/>
              <a:t> </a:t>
            </a:r>
            <a:r>
              <a:rPr lang="en-US" sz="8000" dirty="0" err="1"/>
              <a:t>secara</a:t>
            </a:r>
            <a:r>
              <a:rPr lang="en-US" sz="8000" dirty="0"/>
              <a:t> </a:t>
            </a:r>
            <a:r>
              <a:rPr lang="en-US" sz="8000" dirty="0" err="1"/>
              <a:t>konkret</a:t>
            </a:r>
            <a:r>
              <a:rPr lang="en-US" sz="8000" dirty="0"/>
              <a:t> </a:t>
            </a:r>
            <a:r>
              <a:rPr lang="en-US" sz="8000" dirty="0" err="1"/>
              <a:t>manusiawi</a:t>
            </a:r>
            <a:r>
              <a:rPr lang="en-US" sz="8000" dirty="0" smtClean="0"/>
              <a:t>. </a:t>
            </a:r>
            <a:r>
              <a:rPr lang="en-US" sz="8000" dirty="0" err="1" smtClean="0"/>
              <a:t>Penampakan</a:t>
            </a:r>
            <a:r>
              <a:rPr lang="en-US" sz="8000" dirty="0" smtClean="0"/>
              <a:t> </a:t>
            </a:r>
            <a:r>
              <a:rPr lang="en-US" sz="8000" dirty="0" err="1"/>
              <a:t>ini</a:t>
            </a:r>
            <a:r>
              <a:rPr lang="en-US" sz="8000" dirty="0"/>
              <a:t> </a:t>
            </a:r>
            <a:r>
              <a:rPr lang="en-US" sz="8000" dirty="0" err="1"/>
              <a:t>merupakan</a:t>
            </a:r>
            <a:r>
              <a:rPr lang="en-US" sz="8000" dirty="0"/>
              <a:t> </a:t>
            </a:r>
            <a:r>
              <a:rPr lang="en-US" sz="8000" dirty="0" err="1"/>
              <a:t>puncak</a:t>
            </a:r>
            <a:r>
              <a:rPr lang="en-US" sz="8000" dirty="0"/>
              <a:t> </a:t>
            </a:r>
            <a:r>
              <a:rPr lang="en-US" sz="8000" dirty="0" err="1"/>
              <a:t>seluruh</a:t>
            </a:r>
            <a:r>
              <a:rPr lang="en-US" sz="8000" dirty="0"/>
              <a:t> </a:t>
            </a:r>
            <a:r>
              <a:rPr lang="en-US" sz="8000" dirty="0" err="1"/>
              <a:t>sejarah</a:t>
            </a:r>
            <a:r>
              <a:rPr lang="en-US" sz="8000" dirty="0"/>
              <a:t> </a:t>
            </a:r>
            <a:r>
              <a:rPr lang="en-US" sz="8000" dirty="0" err="1"/>
              <a:t>pehwayuan</a:t>
            </a:r>
            <a:r>
              <a:rPr lang="en-US" sz="8000" dirty="0"/>
              <a:t> </a:t>
            </a:r>
            <a:r>
              <a:rPr lang="en-US" sz="8000" dirty="0" err="1"/>
              <a:t>sabda</a:t>
            </a:r>
            <a:r>
              <a:rPr lang="en-US" sz="8000" dirty="0"/>
              <a:t> Allah</a:t>
            </a:r>
            <a:r>
              <a:rPr lang="en-US" sz="8000" dirty="0" smtClean="0"/>
              <a:t>. </a:t>
            </a:r>
            <a:r>
              <a:rPr lang="en-US" sz="8000" dirty="0" err="1" smtClean="0"/>
              <a:t>Tetapi</a:t>
            </a:r>
            <a:r>
              <a:rPr lang="en-US" sz="8000" dirty="0" smtClean="0"/>
              <a:t>  </a:t>
            </a:r>
            <a:r>
              <a:rPr lang="en-US" sz="8000" dirty="0" err="1"/>
              <a:t>oleh</a:t>
            </a:r>
            <a:r>
              <a:rPr lang="en-US" sz="8000" dirty="0"/>
              <a:t>  </a:t>
            </a:r>
            <a:r>
              <a:rPr lang="en-US" sz="8000" dirty="0" err="1"/>
              <a:t>karena</a:t>
            </a:r>
            <a:r>
              <a:rPr lang="en-US" sz="8000" dirty="0"/>
              <a:t>  </a:t>
            </a:r>
            <a:r>
              <a:rPr lang="en-US" sz="8000" dirty="0" err="1"/>
              <a:t>Sabda</a:t>
            </a:r>
            <a:r>
              <a:rPr lang="en-US" sz="8000" dirty="0"/>
              <a:t>  </a:t>
            </a:r>
            <a:r>
              <a:rPr lang="en-US" sz="8000" dirty="0" err="1"/>
              <a:t>sudah</a:t>
            </a:r>
            <a:r>
              <a:rPr lang="en-US" sz="8000" dirty="0"/>
              <a:t>  </a:t>
            </a:r>
            <a:r>
              <a:rPr lang="en-US" sz="8000" dirty="0" err="1"/>
              <a:t>menjelmakan</a:t>
            </a:r>
            <a:r>
              <a:rPr lang="en-US" sz="8000" dirty="0"/>
              <a:t>  </a:t>
            </a:r>
            <a:r>
              <a:rPr lang="en-US" sz="8000" dirty="0" err="1"/>
              <a:t>diri</a:t>
            </a:r>
            <a:r>
              <a:rPr lang="en-US" sz="8000" dirty="0"/>
              <a:t>  </a:t>
            </a:r>
            <a:r>
              <a:rPr lang="en-US" sz="8000" dirty="0" err="1"/>
              <a:t>dalam</a:t>
            </a:r>
            <a:r>
              <a:rPr lang="en-US" sz="8000" dirty="0"/>
              <a:t> </a:t>
            </a:r>
            <a:r>
              <a:rPr lang="en-US" sz="8000" dirty="0" err="1"/>
              <a:t>sejarah</a:t>
            </a:r>
            <a:r>
              <a:rPr lang="en-US" sz="8000" dirty="0"/>
              <a:t> </a:t>
            </a:r>
            <a:r>
              <a:rPr lang="en-US" sz="8000" dirty="0" err="1" smtClean="0"/>
              <a:t>dan</a:t>
            </a:r>
            <a:r>
              <a:rPr lang="en-US" sz="8000" dirty="0" smtClean="0"/>
              <a:t> </a:t>
            </a:r>
            <a:r>
              <a:rPr lang="en-US" sz="8000" dirty="0" err="1" smtClean="0"/>
              <a:t>tidak</a:t>
            </a:r>
            <a:r>
              <a:rPr lang="en-US" sz="8000" dirty="0" smtClean="0"/>
              <a:t> </a:t>
            </a:r>
            <a:r>
              <a:rPr lang="en-US" sz="8000" dirty="0" err="1" smtClean="0"/>
              <a:t>dapat</a:t>
            </a:r>
            <a:r>
              <a:rPr lang="en-US" sz="8000" dirty="0" smtClean="0"/>
              <a:t> </a:t>
            </a:r>
            <a:r>
              <a:rPr lang="en-US" sz="8000" dirty="0" err="1"/>
              <a:t>tinggal</a:t>
            </a:r>
            <a:r>
              <a:rPr lang="en-US" sz="8000" dirty="0"/>
              <a:t> </a:t>
            </a:r>
            <a:r>
              <a:rPr lang="en-US" sz="8000" dirty="0" err="1"/>
              <a:t>lagi</a:t>
            </a:r>
            <a:r>
              <a:rPr lang="en-US" sz="8000" dirty="0"/>
              <a:t> </a:t>
            </a:r>
            <a:r>
              <a:rPr lang="en-US" sz="8000" dirty="0" err="1" smtClean="0"/>
              <a:t>bagi</a:t>
            </a:r>
            <a:r>
              <a:rPr lang="en-US" sz="8000" dirty="0" smtClean="0"/>
              <a:t> </a:t>
            </a:r>
            <a:r>
              <a:rPr lang="en-US" sz="8000" dirty="0" err="1"/>
              <a:t>semua</a:t>
            </a:r>
            <a:r>
              <a:rPr lang="en-US" sz="8000" dirty="0"/>
              <a:t> </a:t>
            </a:r>
            <a:r>
              <a:rPr lang="en-US" sz="8000" dirty="0" smtClean="0"/>
              <a:t>orang</a:t>
            </a:r>
            <a:r>
              <a:rPr lang="en-US" sz="8000" dirty="0"/>
              <a:t>, </a:t>
            </a:r>
            <a:r>
              <a:rPr lang="en-US" sz="8000" dirty="0" smtClean="0"/>
              <a:t> </a:t>
            </a:r>
            <a:r>
              <a:rPr lang="en-US" sz="8000" dirty="0" err="1" smtClean="0"/>
              <a:t>Sabda</a:t>
            </a:r>
            <a:r>
              <a:rPr lang="en-US" sz="8000" dirty="0" smtClean="0"/>
              <a:t> 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 smtClean="0"/>
              <a:t>harus</a:t>
            </a:r>
            <a:r>
              <a:rPr lang="en-US" sz="8000" dirty="0" smtClean="0"/>
              <a:t> </a:t>
            </a:r>
            <a:r>
              <a:rPr lang="en-US" sz="8000" dirty="0" err="1" smtClean="0"/>
              <a:t>menciptakan</a:t>
            </a:r>
            <a:r>
              <a:rPr lang="en-US" sz="8000" dirty="0" smtClean="0"/>
              <a:t> </a:t>
            </a:r>
            <a:r>
              <a:rPr lang="en-US" sz="8000" dirty="0" err="1" smtClean="0"/>
              <a:t>bentuk-bentuk</a:t>
            </a:r>
            <a:r>
              <a:rPr lang="en-US" sz="8000" dirty="0" smtClean="0"/>
              <a:t> </a:t>
            </a:r>
            <a:r>
              <a:rPr lang="en-US" sz="8000" dirty="0"/>
              <a:t>lain yang </a:t>
            </a:r>
            <a:r>
              <a:rPr lang="en-US" sz="8000" dirty="0" smtClean="0"/>
              <a:t>di </a:t>
            </a:r>
            <a:r>
              <a:rPr lang="en-US" sz="8000" dirty="0" err="1"/>
              <a:t>dalamnya</a:t>
            </a:r>
            <a:r>
              <a:rPr lang="en-US" sz="8000" dirty="0"/>
              <a:t> </a:t>
            </a:r>
            <a:r>
              <a:rPr lang="en-US" sz="8000" dirty="0" err="1"/>
              <a:t>Sabda</a:t>
            </a:r>
            <a:r>
              <a:rPr lang="en-US" sz="8000" dirty="0"/>
              <a:t>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/>
              <a:t>dapat</a:t>
            </a:r>
            <a:r>
              <a:rPr lang="en-US" sz="8000" dirty="0"/>
              <a:t> </a:t>
            </a:r>
            <a:r>
              <a:rPr lang="en-US" sz="8000" dirty="0" err="1"/>
              <a:t>hadir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berbicara</a:t>
            </a:r>
            <a:r>
              <a:rPr lang="en-US" sz="8000" dirty="0"/>
              <a:t>. </a:t>
            </a:r>
            <a:endParaRPr lang="en-US" sz="8000" dirty="0" smtClean="0"/>
          </a:p>
          <a:p>
            <a:r>
              <a:rPr lang="en-US" sz="8000" dirty="0" smtClean="0"/>
              <a:t>Ada </a:t>
            </a:r>
            <a:r>
              <a:rPr lang="en-US" sz="8000" dirty="0" err="1"/>
              <a:t>tiga</a:t>
            </a:r>
            <a:r>
              <a:rPr lang="en-US" sz="8000" dirty="0"/>
              <a:t> </a:t>
            </a:r>
            <a:r>
              <a:rPr lang="en-US" sz="8000" dirty="0" err="1"/>
              <a:t>bentuk</a:t>
            </a:r>
            <a:r>
              <a:rPr lang="en-US" sz="8000" dirty="0"/>
              <a:t> </a:t>
            </a:r>
            <a:r>
              <a:rPr lang="en-US" sz="8000" dirty="0" err="1"/>
              <a:t>sabda</a:t>
            </a:r>
            <a:r>
              <a:rPr lang="en-US" sz="8000" dirty="0"/>
              <a:t> Allah di </a:t>
            </a:r>
            <a:r>
              <a:rPr lang="en-US" sz="8000" dirty="0" err="1"/>
              <a:t>dalam</a:t>
            </a:r>
            <a:r>
              <a:rPr lang="en-US" sz="8000" dirty="0"/>
              <a:t> </a:t>
            </a:r>
            <a:r>
              <a:rPr lang="en-US" sz="8000" dirty="0" err="1"/>
              <a:t>Gereja</a:t>
            </a:r>
            <a:r>
              <a:rPr lang="en-US" sz="8000" dirty="0"/>
              <a:t>, </a:t>
            </a:r>
            <a:r>
              <a:rPr lang="en-US" sz="8000" dirty="0" err="1" smtClean="0"/>
              <a:t>yaitu</a:t>
            </a:r>
            <a:r>
              <a:rPr lang="en-US" sz="8000" dirty="0"/>
              <a:t> </a:t>
            </a:r>
            <a:r>
              <a:rPr lang="en-US" sz="8000" dirty="0" smtClean="0"/>
              <a:t>:</a:t>
            </a:r>
          </a:p>
          <a:p>
            <a:pPr lvl="1"/>
            <a:r>
              <a:rPr lang="en-US" sz="7600" dirty="0"/>
              <a:t> </a:t>
            </a:r>
            <a:r>
              <a:rPr lang="en-US" sz="7200" dirty="0" err="1" smtClean="0"/>
              <a:t>Sabda</a:t>
            </a:r>
            <a:r>
              <a:rPr lang="en-US" sz="7200" dirty="0" smtClean="0"/>
              <a:t> </a:t>
            </a:r>
            <a:r>
              <a:rPr lang="en-US" sz="7200" dirty="0" err="1"/>
              <a:t>atau</a:t>
            </a:r>
            <a:r>
              <a:rPr lang="en-US" sz="7200" dirty="0"/>
              <a:t> </a:t>
            </a:r>
            <a:r>
              <a:rPr lang="en-US" sz="7200" dirty="0" err="1"/>
              <a:t>pewartaan</a:t>
            </a:r>
            <a:r>
              <a:rPr lang="en-US" sz="7200" dirty="0"/>
              <a:t> </a:t>
            </a:r>
            <a:r>
              <a:rPr lang="en-US" sz="7200" dirty="0" err="1"/>
              <a:t>para</a:t>
            </a:r>
            <a:r>
              <a:rPr lang="en-US" sz="7200" dirty="0"/>
              <a:t> </a:t>
            </a:r>
            <a:r>
              <a:rPr lang="en-US" sz="7200" dirty="0" err="1"/>
              <a:t>rasul</a:t>
            </a:r>
            <a:r>
              <a:rPr lang="en-US" sz="7200" dirty="0"/>
              <a:t> </a:t>
            </a:r>
            <a:r>
              <a:rPr lang="en-US" sz="7200" dirty="0" err="1"/>
              <a:t>sebagai</a:t>
            </a:r>
            <a:r>
              <a:rPr lang="en-US" sz="7200" dirty="0"/>
              <a:t> </a:t>
            </a:r>
            <a:r>
              <a:rPr lang="en-US" sz="7200" dirty="0" err="1"/>
              <a:t>daya</a:t>
            </a:r>
            <a:r>
              <a:rPr lang="en-US" sz="7200" dirty="0"/>
              <a:t> yang </a:t>
            </a:r>
            <a:r>
              <a:rPr lang="en-US" sz="7200" dirty="0" err="1"/>
              <a:t>membangun</a:t>
            </a:r>
            <a:r>
              <a:rPr lang="en-US" sz="7200" dirty="0"/>
              <a:t> </a:t>
            </a:r>
            <a:r>
              <a:rPr lang="en-US" sz="7200" dirty="0" err="1" smtClean="0"/>
              <a:t>Gereja</a:t>
            </a:r>
            <a:endParaRPr lang="en-US" sz="7200" dirty="0" smtClean="0"/>
          </a:p>
          <a:p>
            <a:pPr lvl="1"/>
            <a:r>
              <a:rPr lang="en-US" sz="7200" dirty="0"/>
              <a:t> </a:t>
            </a:r>
            <a:r>
              <a:rPr lang="en-US" sz="7200" dirty="0" err="1" smtClean="0"/>
              <a:t>Sabda</a:t>
            </a:r>
            <a:r>
              <a:rPr lang="en-US" sz="7200" dirty="0" smtClean="0"/>
              <a:t> </a:t>
            </a:r>
            <a:r>
              <a:rPr lang="en-US" sz="7200" dirty="0"/>
              <a:t>Allah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Kitab</a:t>
            </a:r>
            <a:r>
              <a:rPr lang="en-US" sz="7200" dirty="0"/>
              <a:t> </a:t>
            </a:r>
            <a:r>
              <a:rPr lang="en-US" sz="7200" dirty="0" err="1"/>
              <a:t>Suci</a:t>
            </a:r>
            <a:r>
              <a:rPr lang="en-US" sz="7200" dirty="0"/>
              <a:t> </a:t>
            </a:r>
            <a:r>
              <a:rPr lang="en-US" sz="7200" dirty="0" err="1"/>
              <a:t>sebagai</a:t>
            </a:r>
            <a:r>
              <a:rPr lang="en-US" sz="7200" dirty="0"/>
              <a:t> </a:t>
            </a:r>
            <a:r>
              <a:rPr lang="en-US" sz="7200" dirty="0" err="1"/>
              <a:t>kesaksian</a:t>
            </a:r>
            <a:r>
              <a:rPr lang="en-US" sz="7200" dirty="0"/>
              <a:t> </a:t>
            </a:r>
            <a:r>
              <a:rPr lang="en-US" sz="7200" dirty="0" smtClean="0"/>
              <a:t>normative</a:t>
            </a:r>
          </a:p>
          <a:p>
            <a:pPr lvl="1"/>
            <a:r>
              <a:rPr lang="en-US" sz="7200" dirty="0"/>
              <a:t> </a:t>
            </a:r>
            <a:r>
              <a:rPr lang="en-US" sz="7200" dirty="0" err="1" smtClean="0"/>
              <a:t>Sabda</a:t>
            </a:r>
            <a:r>
              <a:rPr lang="en-US" sz="7200" dirty="0" smtClean="0"/>
              <a:t> </a:t>
            </a:r>
            <a:r>
              <a:rPr lang="en-US" sz="7200" dirty="0"/>
              <a:t>Allah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pewartaan</a:t>
            </a:r>
            <a:r>
              <a:rPr lang="en-US" sz="7200" dirty="0"/>
              <a:t> </a:t>
            </a:r>
            <a:r>
              <a:rPr lang="en-US" sz="7200" dirty="0" err="1"/>
              <a:t>aktual</a:t>
            </a:r>
            <a:r>
              <a:rPr lang="en-US" sz="7200" dirty="0"/>
              <a:t> </a:t>
            </a:r>
            <a:r>
              <a:rPr lang="en-US" sz="7200" dirty="0" err="1"/>
              <a:t>Gereja</a:t>
            </a:r>
            <a:r>
              <a:rPr lang="en-US" sz="7200" dirty="0"/>
              <a:t> </a:t>
            </a:r>
            <a:r>
              <a:rPr lang="en-US" sz="7200" dirty="0" err="1"/>
              <a:t>sepanjan</a:t>
            </a:r>
            <a:r>
              <a:rPr lang="en-US" sz="7200" dirty="0"/>
              <a:t> </a:t>
            </a:r>
            <a:r>
              <a:rPr lang="en-US" sz="7200" dirty="0" err="1"/>
              <a:t>zaman</a:t>
            </a:r>
            <a:endParaRPr lang="en-ID" sz="7200" dirty="0"/>
          </a:p>
          <a:p>
            <a:r>
              <a:rPr lang="en-US" sz="8000" dirty="0" err="1"/>
              <a:t>Tiga</a:t>
            </a:r>
            <a:r>
              <a:rPr lang="en-US" sz="8000" dirty="0"/>
              <a:t> </a:t>
            </a:r>
            <a:r>
              <a:rPr lang="en-US" sz="8000" dirty="0" err="1"/>
              <a:t>bentuk</a:t>
            </a:r>
            <a:r>
              <a:rPr lang="en-US" sz="8000" dirty="0"/>
              <a:t> </a:t>
            </a:r>
            <a:r>
              <a:rPr lang="en-US" sz="8000" dirty="0" err="1"/>
              <a:t>pewartaan</a:t>
            </a:r>
            <a:r>
              <a:rPr lang="en-US" sz="8000" dirty="0"/>
              <a:t> </a:t>
            </a:r>
            <a:r>
              <a:rPr lang="en-US" sz="8000" dirty="0" err="1"/>
              <a:t>tersebut</a:t>
            </a:r>
            <a:r>
              <a:rPr lang="en-US" sz="8000" dirty="0"/>
              <a:t> </a:t>
            </a:r>
            <a:r>
              <a:rPr lang="en-US" sz="8000" dirty="0" err="1"/>
              <a:t>saling</a:t>
            </a:r>
            <a:r>
              <a:rPr lang="en-US" sz="8000" dirty="0"/>
              <a:t> </a:t>
            </a:r>
            <a:r>
              <a:rPr lang="en-US" sz="8000" dirty="0" err="1"/>
              <a:t>berhubungan</a:t>
            </a:r>
            <a:r>
              <a:rPr lang="en-US" sz="8000" dirty="0"/>
              <a:t> </a:t>
            </a:r>
            <a:r>
              <a:rPr lang="en-US" sz="8000" dirty="0" err="1"/>
              <a:t>satu</a:t>
            </a:r>
            <a:r>
              <a:rPr lang="en-US" sz="8000" dirty="0"/>
              <a:t> </a:t>
            </a:r>
            <a:r>
              <a:rPr lang="en-US" sz="8000" dirty="0" err="1"/>
              <a:t>sama</a:t>
            </a:r>
            <a:r>
              <a:rPr lang="en-US" sz="8000" dirty="0"/>
              <a:t> lain. </a:t>
            </a:r>
            <a:r>
              <a:rPr lang="en-US" sz="8000" dirty="0" err="1"/>
              <a:t>Pewartaan</a:t>
            </a:r>
            <a:r>
              <a:rPr lang="en-US" sz="8000" dirty="0"/>
              <a:t> </a:t>
            </a:r>
            <a:r>
              <a:rPr lang="en-US" sz="8000" dirty="0" err="1" smtClean="0"/>
              <a:t>aktual</a:t>
            </a:r>
            <a:r>
              <a:rPr lang="en-US" sz="8000" dirty="0" smtClean="0"/>
              <a:t> </a:t>
            </a:r>
            <a:r>
              <a:rPr lang="en-US" sz="8000" dirty="0" err="1" smtClean="0"/>
              <a:t>Gereja</a:t>
            </a:r>
            <a:r>
              <a:rPr lang="en-US" sz="8000" dirty="0" smtClean="0"/>
              <a:t> </a:t>
            </a:r>
            <a:r>
              <a:rPr lang="en-US" sz="8000" dirty="0" err="1"/>
              <a:t>masa</a:t>
            </a:r>
            <a:r>
              <a:rPr lang="en-US" sz="8000" dirty="0"/>
              <a:t> </a:t>
            </a:r>
            <a:r>
              <a:rPr lang="en-US" sz="8000" dirty="0" err="1"/>
              <a:t>kini</a:t>
            </a:r>
            <a:r>
              <a:rPr lang="en-US" sz="8000" dirty="0"/>
              <a:t> </a:t>
            </a:r>
            <a:r>
              <a:rPr lang="en-US" sz="8000" dirty="0" err="1"/>
              <a:t>berdasarkan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kesinambungan</a:t>
            </a:r>
            <a:r>
              <a:rPr lang="en-US" sz="8000" dirty="0"/>
              <a:t> </a:t>
            </a:r>
            <a:r>
              <a:rPr lang="en-US" sz="8000" dirty="0" err="1"/>
              <a:t>dari</a:t>
            </a:r>
            <a:r>
              <a:rPr lang="en-US" sz="8000" dirty="0"/>
              <a:t> </a:t>
            </a:r>
            <a:r>
              <a:rPr lang="en-US" sz="8000" dirty="0" err="1"/>
              <a:t>pewartaan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</a:t>
            </a:r>
            <a:r>
              <a:rPr lang="en-US" sz="8000" dirty="0" err="1"/>
              <a:t>rasul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Kitab</a:t>
            </a:r>
            <a:r>
              <a:rPr lang="en-US" sz="8000" dirty="0"/>
              <a:t> </a:t>
            </a:r>
            <a:r>
              <a:rPr lang="en-US" sz="8000" dirty="0" err="1"/>
              <a:t>Suci</a:t>
            </a:r>
            <a:r>
              <a:rPr lang="en-US" sz="8000" dirty="0"/>
              <a:t> yang </a:t>
            </a:r>
            <a:r>
              <a:rPr lang="en-US" sz="8000" dirty="0" err="1"/>
              <a:t>diwariskan</a:t>
            </a:r>
            <a:r>
              <a:rPr lang="en-US" sz="8000" dirty="0"/>
              <a:t> </a:t>
            </a:r>
            <a:r>
              <a:rPr lang="en-US" sz="8000" dirty="0" err="1"/>
              <a:t>kepada</a:t>
            </a:r>
            <a:r>
              <a:rPr lang="en-US" sz="8000" dirty="0"/>
              <a:t> </a:t>
            </a:r>
            <a:r>
              <a:rPr lang="en-US" sz="8000" dirty="0" err="1"/>
              <a:t>kita</a:t>
            </a:r>
            <a:r>
              <a:rPr lang="en-US" sz="8000" dirty="0" smtClean="0"/>
              <a:t>. Ada </a:t>
            </a:r>
            <a:r>
              <a:rPr lang="en-US" sz="8000" dirty="0" err="1"/>
              <a:t>perbedaan</a:t>
            </a:r>
            <a:r>
              <a:rPr lang="en-US" sz="8000" dirty="0"/>
              <a:t> </a:t>
            </a:r>
            <a:r>
              <a:rPr lang="en-US" sz="8000" dirty="0" err="1"/>
              <a:t>antara</a:t>
            </a:r>
            <a:r>
              <a:rPr lang="en-US" sz="8000" dirty="0"/>
              <a:t> </a:t>
            </a:r>
            <a:r>
              <a:rPr lang="en-US" sz="8000" dirty="0" err="1"/>
              <a:t>sabda</a:t>
            </a:r>
            <a:r>
              <a:rPr lang="en-US" sz="8000" dirty="0"/>
              <a:t> Allah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Alkitab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ajaran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</a:t>
            </a:r>
            <a:r>
              <a:rPr lang="en-US" sz="8000" dirty="0" err="1"/>
              <a:t>rasul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sabda</a:t>
            </a:r>
            <a:r>
              <a:rPr lang="en-US" sz="8000" dirty="0"/>
              <a:t> Allah </a:t>
            </a:r>
            <a:r>
              <a:rPr lang="en-US" sz="8000" dirty="0" err="1"/>
              <a:t>dalam</a:t>
            </a:r>
            <a:r>
              <a:rPr lang="en-US" sz="8000" dirty="0"/>
              <a:t> </a:t>
            </a:r>
            <a:r>
              <a:rPr lang="en-US" sz="8000" dirty="0" err="1" smtClean="0"/>
              <a:t>pewartaan</a:t>
            </a:r>
            <a:r>
              <a:rPr lang="en-US" sz="8000" dirty="0" smtClean="0"/>
              <a:t> </a:t>
            </a:r>
            <a:r>
              <a:rPr lang="en-US" sz="8000" dirty="0" err="1"/>
              <a:t>aktual</a:t>
            </a:r>
            <a:r>
              <a:rPr lang="en-US" sz="8000" dirty="0"/>
              <a:t> </a:t>
            </a:r>
            <a:r>
              <a:rPr lang="en-US" sz="8000" dirty="0" err="1"/>
              <a:t>Gereja</a:t>
            </a:r>
            <a:r>
              <a:rPr lang="en-US" sz="8000" dirty="0" smtClean="0"/>
              <a:t>. </a:t>
            </a:r>
            <a:r>
              <a:rPr lang="en-US" sz="8000" dirty="0" err="1" smtClean="0"/>
              <a:t>Oleh</a:t>
            </a:r>
            <a:r>
              <a:rPr lang="en-US" sz="8000" dirty="0" smtClean="0"/>
              <a:t> </a:t>
            </a:r>
            <a:r>
              <a:rPr lang="en-US" sz="8000" dirty="0" err="1"/>
              <a:t>karena</a:t>
            </a:r>
            <a:r>
              <a:rPr lang="en-US" sz="8000" dirty="0"/>
              <a:t> </a:t>
            </a:r>
            <a:r>
              <a:rPr lang="en-US" sz="8000" dirty="0" err="1"/>
              <a:t>Wahyu</a:t>
            </a:r>
            <a:r>
              <a:rPr lang="en-US" sz="8000" dirty="0"/>
              <a:t> </a:t>
            </a:r>
            <a:r>
              <a:rPr lang="en-US" sz="8000" dirty="0" err="1"/>
              <a:t>selesai</a:t>
            </a:r>
            <a:r>
              <a:rPr lang="en-US" sz="8000" dirty="0"/>
              <a:t> </a:t>
            </a:r>
            <a:r>
              <a:rPr lang="en-US" sz="8000" dirty="0" err="1"/>
              <a:t>dengan</a:t>
            </a:r>
            <a:r>
              <a:rPr lang="en-US" sz="8000" dirty="0"/>
              <a:t> </a:t>
            </a:r>
            <a:r>
              <a:rPr lang="en-US" sz="8000" dirty="0" err="1"/>
              <a:t>kematian</a:t>
            </a:r>
            <a:r>
              <a:rPr lang="en-US" sz="8000" dirty="0"/>
              <a:t> </a:t>
            </a:r>
            <a:r>
              <a:rPr lang="en-US" sz="8000" dirty="0" err="1" smtClean="0"/>
              <a:t>para</a:t>
            </a:r>
            <a:r>
              <a:rPr lang="en-US" sz="8000" dirty="0" smtClean="0"/>
              <a:t> </a:t>
            </a:r>
            <a:r>
              <a:rPr lang="en-US" sz="8000" dirty="0" err="1" smtClean="0"/>
              <a:t>rasul</a:t>
            </a:r>
            <a:r>
              <a:rPr lang="en-US" sz="8000" dirty="0" smtClean="0"/>
              <a:t> </a:t>
            </a:r>
            <a:r>
              <a:rPr lang="en-US" sz="8000" dirty="0" err="1" smtClean="0"/>
              <a:t>maka</a:t>
            </a:r>
            <a:r>
              <a:rPr lang="en-US" sz="8000" dirty="0" smtClean="0"/>
              <a:t> </a:t>
            </a:r>
            <a:r>
              <a:rPr lang="en-US" sz="8000" dirty="0" err="1" smtClean="0"/>
              <a:t>dasar</a:t>
            </a:r>
            <a:r>
              <a:rPr lang="en-US" sz="8000" dirty="0" smtClean="0"/>
              <a:t> normative </a:t>
            </a:r>
            <a:r>
              <a:rPr lang="en-US" sz="8000" dirty="0" err="1" smtClean="0"/>
              <a:t>juga</a:t>
            </a:r>
            <a:r>
              <a:rPr lang="en-US" sz="8000" dirty="0" smtClean="0"/>
              <a:t> </a:t>
            </a:r>
            <a:r>
              <a:rPr lang="en-US" sz="8000" dirty="0" err="1" smtClean="0"/>
              <a:t>sudah</a:t>
            </a:r>
            <a:r>
              <a:rPr lang="en-US" sz="8000" dirty="0" smtClean="0"/>
              <a:t> </a:t>
            </a:r>
            <a:r>
              <a:rPr lang="en-US" sz="8000" dirty="0" err="1"/>
              <a:t>diletakkan</a:t>
            </a:r>
            <a:r>
              <a:rPr lang="en-US" sz="8000" dirty="0"/>
              <a:t>.  </a:t>
            </a:r>
            <a:r>
              <a:rPr lang="en-US" sz="8000" dirty="0" err="1"/>
              <a:t>Segala</a:t>
            </a:r>
            <a:r>
              <a:rPr lang="en-US" sz="8000" dirty="0"/>
              <a:t>  </a:t>
            </a:r>
            <a:r>
              <a:rPr lang="en-US" sz="8000" dirty="0" err="1" smtClean="0"/>
              <a:t>pewartaanselanjutnya</a:t>
            </a:r>
            <a:r>
              <a:rPr lang="en-US" sz="8000" dirty="0" smtClean="0"/>
              <a:t> </a:t>
            </a:r>
            <a:r>
              <a:rPr lang="en-US" sz="8000" dirty="0" err="1"/>
              <a:t>tergantung</a:t>
            </a:r>
            <a:r>
              <a:rPr lang="en-US" sz="8000" dirty="0"/>
              <a:t> </a:t>
            </a:r>
            <a:r>
              <a:rPr lang="en-US" sz="8000" dirty="0" err="1"/>
              <a:t>pada</a:t>
            </a:r>
            <a:r>
              <a:rPr lang="en-US" sz="8000" dirty="0"/>
              <a:t> </a:t>
            </a:r>
            <a:r>
              <a:rPr lang="en-US" sz="8000" dirty="0" err="1"/>
              <a:t>norma</a:t>
            </a:r>
            <a:r>
              <a:rPr lang="en-US" sz="8000" dirty="0"/>
              <a:t> </a:t>
            </a:r>
            <a:r>
              <a:rPr lang="en-US" sz="8000" dirty="0" err="1"/>
              <a:t>itu</a:t>
            </a:r>
            <a:r>
              <a:rPr lang="en-US" sz="8000" dirty="0"/>
              <a:t>. </a:t>
            </a:r>
            <a:r>
              <a:rPr lang="en-US" sz="8000" dirty="0" err="1"/>
              <a:t>Tugas</a:t>
            </a:r>
            <a:r>
              <a:rPr lang="en-US" sz="8000" dirty="0"/>
              <a:t> </a:t>
            </a:r>
            <a:r>
              <a:rPr lang="en-US" sz="8000" dirty="0" err="1" smtClean="0"/>
              <a:t>pewartaan</a:t>
            </a:r>
            <a:r>
              <a:rPr lang="en-US" sz="8000" dirty="0" smtClean="0"/>
              <a:t>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/>
              <a:t>tidak</a:t>
            </a:r>
            <a:r>
              <a:rPr lang="en-US" sz="8000" dirty="0"/>
              <a:t> lain </a:t>
            </a:r>
            <a:r>
              <a:rPr lang="en-US" sz="8000" dirty="0" err="1"/>
              <a:t>adalah</a:t>
            </a:r>
            <a:r>
              <a:rPr lang="en-US" sz="8000" dirty="0"/>
              <a:t> </a:t>
            </a:r>
            <a:r>
              <a:rPr lang="en-US" sz="8000" dirty="0" err="1"/>
              <a:t>mengaktualisasi</a:t>
            </a:r>
            <a:r>
              <a:rPr lang="en-US" sz="8000" dirty="0"/>
              <a:t> </a:t>
            </a:r>
            <a:r>
              <a:rPr lang="en-US" sz="8000" dirty="0" err="1"/>
              <a:t>apa</a:t>
            </a:r>
            <a:r>
              <a:rPr lang="en-US" sz="8000" dirty="0"/>
              <a:t> yang </a:t>
            </a:r>
            <a:r>
              <a:rPr lang="en-US" sz="8000" dirty="0" err="1"/>
              <a:t>disampaikan</a:t>
            </a:r>
            <a:r>
              <a:rPr lang="en-US" sz="8000" dirty="0"/>
              <a:t> </a:t>
            </a:r>
            <a:r>
              <a:rPr lang="en-US" sz="8000" dirty="0" err="1"/>
              <a:t>oleh</a:t>
            </a:r>
            <a:r>
              <a:rPr lang="en-US" sz="8000" dirty="0"/>
              <a:t> </a:t>
            </a:r>
            <a:r>
              <a:rPr lang="en-US" sz="8000" dirty="0" err="1"/>
              <a:t>Kristus</a:t>
            </a:r>
            <a:r>
              <a:rPr lang="en-US" sz="8000" dirty="0"/>
              <a:t> </a:t>
            </a:r>
            <a:r>
              <a:rPr lang="en-US" sz="8000" dirty="0" err="1"/>
              <a:t>sebagaimana</a:t>
            </a:r>
            <a:r>
              <a:rPr lang="en-US" sz="8000" dirty="0"/>
              <a:t> </a:t>
            </a:r>
            <a:r>
              <a:rPr lang="en-US" sz="8000" dirty="0" err="1"/>
              <a:t>diwartakan</a:t>
            </a:r>
            <a:r>
              <a:rPr lang="en-US" sz="8000" dirty="0"/>
              <a:t> </a:t>
            </a:r>
            <a:r>
              <a:rPr lang="en-US" sz="8000" dirty="0" err="1"/>
              <a:t>oleh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</a:t>
            </a:r>
            <a:r>
              <a:rPr lang="en-US" sz="8000" dirty="0" err="1"/>
              <a:t>rasul</a:t>
            </a:r>
            <a:r>
              <a:rPr lang="en-US" sz="8000" dirty="0" smtClean="0"/>
              <a:t>.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36052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02630"/>
            <a:ext cx="8640960" cy="418058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 smtClean="0"/>
              <a:t>TUGAS-TUGAS GEREJA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1. </a:t>
            </a:r>
            <a:r>
              <a:rPr lang="en-US" sz="9600" b="1" dirty="0" err="1"/>
              <a:t>Pengertian</a:t>
            </a:r>
            <a:r>
              <a:rPr lang="en-US" sz="9600" b="1" dirty="0"/>
              <a:t> </a:t>
            </a:r>
            <a:r>
              <a:rPr lang="en-US" sz="9600" b="1" dirty="0" err="1"/>
              <a:t>dan</a:t>
            </a:r>
            <a:r>
              <a:rPr lang="en-US" sz="9600" b="1" dirty="0"/>
              <a:t> </a:t>
            </a:r>
            <a:r>
              <a:rPr lang="en-US" sz="9600" b="1" dirty="0" err="1"/>
              <a:t>Bentuk</a:t>
            </a:r>
            <a:r>
              <a:rPr lang="en-US" sz="9600" b="1" dirty="0"/>
              <a:t> </a:t>
            </a:r>
            <a:r>
              <a:rPr lang="en-US" sz="9600" b="1" dirty="0" err="1"/>
              <a:t>Konkret</a:t>
            </a:r>
            <a:r>
              <a:rPr lang="en-US" sz="9600" b="1" dirty="0"/>
              <a:t> </a:t>
            </a:r>
            <a:r>
              <a:rPr lang="en-US" sz="9600" b="1" dirty="0" err="1"/>
              <a:t>Tugas</a:t>
            </a:r>
            <a:r>
              <a:rPr lang="en-US" sz="9600" b="1" dirty="0"/>
              <a:t> </a:t>
            </a:r>
            <a:r>
              <a:rPr lang="en-US" sz="9600" b="1" dirty="0" err="1"/>
              <a:t>Gereja</a:t>
            </a:r>
            <a:r>
              <a:rPr lang="en-US" sz="9600" b="1" dirty="0"/>
              <a:t> </a:t>
            </a:r>
            <a:r>
              <a:rPr lang="en-US" sz="9600" b="1" dirty="0" err="1"/>
              <a:t>Menguduskan</a:t>
            </a:r>
            <a:endParaRPr lang="en-ID" sz="9600" dirty="0"/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8000" dirty="0" smtClean="0">
                <a:latin typeface="Arial Narrow" pitchFamily="34" charset="0"/>
              </a:rPr>
              <a:t>Allah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kudus, </a:t>
            </a:r>
            <a:r>
              <a:rPr lang="en-US" sz="8000" dirty="0" err="1" smtClean="0">
                <a:latin typeface="Arial Narrow" pitchFamily="34" charset="0"/>
              </a:rPr>
              <a:t>bahkan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disebut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“</a:t>
            </a:r>
            <a:r>
              <a:rPr lang="en-US" sz="8000" dirty="0" err="1">
                <a:latin typeface="Arial Narrow" pitchFamily="34" charset="0"/>
              </a:rPr>
              <a:t>Mahakudus</a:t>
            </a:r>
            <a:r>
              <a:rPr lang="en-US" sz="8000" dirty="0" smtClean="0">
                <a:latin typeface="Arial Narrow" pitchFamily="34" charset="0"/>
              </a:rPr>
              <a:t>”. Allah yang kudus </a:t>
            </a:r>
            <a:r>
              <a:rPr lang="en-US" sz="8000" dirty="0" err="1" smtClean="0">
                <a:latin typeface="Arial Narrow" pitchFamily="34" charset="0"/>
              </a:rPr>
              <a:t>memanggil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manusia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supaya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kudus.Kristus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Tuhan</a:t>
            </a:r>
            <a:r>
              <a:rPr lang="en-US" sz="8000" dirty="0">
                <a:latin typeface="Arial Narrow" pitchFamily="34" charset="0"/>
              </a:rPr>
              <a:t>, Imam </a:t>
            </a:r>
            <a:r>
              <a:rPr lang="en-US" sz="8000" dirty="0" err="1">
                <a:latin typeface="Arial Narrow" pitchFamily="34" charset="0"/>
              </a:rPr>
              <a:t>Agung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dipilih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antara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manusia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menjadikannya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umat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baru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kerajaan</a:t>
            </a:r>
            <a:r>
              <a:rPr lang="en-US" sz="8000" dirty="0" smtClean="0">
                <a:latin typeface="Arial Narrow" pitchFamily="34" charset="0"/>
              </a:rPr>
              <a:t> imam-imam </a:t>
            </a:r>
            <a:r>
              <a:rPr lang="en-US" sz="8000" dirty="0" err="1" smtClean="0">
                <a:latin typeface="Arial Narrow" pitchFamily="34" charset="0"/>
              </a:rPr>
              <a:t>bagi</a:t>
            </a:r>
            <a:r>
              <a:rPr lang="en-US" sz="8000" dirty="0" smtClean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Bapa-Nya</a:t>
            </a:r>
            <a:r>
              <a:rPr lang="en-US" sz="8000" dirty="0">
                <a:latin typeface="Arial Narrow" pitchFamily="34" charset="0"/>
              </a:rPr>
              <a:t>” </a:t>
            </a:r>
            <a:r>
              <a:rPr lang="en-US" sz="8000" dirty="0" smtClean="0">
                <a:latin typeface="Arial Narrow" pitchFamily="34" charset="0"/>
              </a:rPr>
              <a:t>.</a:t>
            </a:r>
            <a:r>
              <a:rPr lang="en-US" sz="8000" dirty="0" err="1" smtClean="0">
                <a:latin typeface="Arial Narrow" pitchFamily="34" charset="0"/>
              </a:rPr>
              <a:t>Mereka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yang </a:t>
            </a:r>
            <a:r>
              <a:rPr lang="en-US" sz="8000" dirty="0" err="1">
                <a:latin typeface="Arial Narrow" pitchFamily="34" charset="0"/>
              </a:rPr>
              <a:t>dibabtis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diurapi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Kudus </a:t>
            </a:r>
            <a:r>
              <a:rPr lang="en-US" sz="8000" dirty="0" err="1">
                <a:latin typeface="Arial Narrow" pitchFamily="34" charset="0"/>
              </a:rPr>
              <a:t>disucikan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kediaman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Ilahi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imamat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suci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mempersembahkan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korban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rohani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untuk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mewar-takan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kekuatan-Nya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Oleh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sebab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itu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bertekun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doa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memuji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>
                <a:latin typeface="Arial Narrow" pitchFamily="34" charset="0"/>
              </a:rPr>
              <a:t>Allah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mempersembahkan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kurban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suci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berkenan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Allah.</a:t>
            </a:r>
            <a:endParaRPr lang="en-ID" sz="8000" dirty="0">
              <a:latin typeface="Arial Narrow" pitchFamily="34" charset="0"/>
            </a:endParaRPr>
          </a:p>
          <a:p>
            <a:r>
              <a:rPr lang="en-US" sz="8000" dirty="0" err="1">
                <a:latin typeface="Arial Narrow" pitchFamily="34" charset="0"/>
              </a:rPr>
              <a:t>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seluruh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diberi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imamat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melakukan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ibadat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Rohani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demi</a:t>
            </a:r>
            <a:r>
              <a:rPr lang="en-ID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kemuliaan</a:t>
            </a:r>
            <a:r>
              <a:rPr lang="en-US" sz="8000" dirty="0" smtClean="0">
                <a:latin typeface="Arial Narrow" pitchFamily="34" charset="0"/>
              </a:rPr>
              <a:t> Allah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keselamatan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manusia</a:t>
            </a:r>
            <a:r>
              <a:rPr lang="en-US" sz="8000" dirty="0" smtClean="0">
                <a:latin typeface="Arial Narrow" pitchFamily="34" charset="0"/>
              </a:rPr>
              <a:t>. Yang </a:t>
            </a:r>
            <a:r>
              <a:rPr lang="en-US" sz="8000" dirty="0" err="1" smtClean="0">
                <a:latin typeface="Arial Narrow" pitchFamily="34" charset="0"/>
              </a:rPr>
              <a:t>dimaksud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ibadat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rohani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setiap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ibadat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dilakukan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oleh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setiap</a:t>
            </a:r>
            <a:r>
              <a:rPr lang="en-US" sz="8000" dirty="0">
                <a:latin typeface="Arial Narrow" pitchFamily="34" charset="0"/>
              </a:rPr>
              <a:t> orang Kristen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Dalam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urapan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seluruh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dapat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dijadikan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ibadat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oleh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satu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rohani</a:t>
            </a:r>
            <a:r>
              <a:rPr lang="en-US" sz="8000" dirty="0" smtClean="0">
                <a:latin typeface="Arial Narrow" pitchFamily="34" charset="0"/>
              </a:rPr>
              <a:t>. “</a:t>
            </a:r>
            <a:r>
              <a:rPr lang="en-US" sz="8000" dirty="0" err="1" smtClean="0">
                <a:latin typeface="Arial Narrow" pitchFamily="34" charset="0"/>
              </a:rPr>
              <a:t>Persembahkan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tubuhmu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sebagai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kurban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suci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berkenan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Allah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Itulah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ibadat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rohani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sejati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Konstitusi</a:t>
            </a:r>
            <a:r>
              <a:rPr lang="en-US" sz="8000" dirty="0">
                <a:latin typeface="Arial Narrow" pitchFamily="34" charset="0"/>
              </a:rPr>
              <a:t> Lumen </a:t>
            </a:r>
            <a:r>
              <a:rPr lang="en-US" sz="8000" dirty="0" err="1" smtClean="0">
                <a:latin typeface="Arial Narrow" pitchFamily="34" charset="0"/>
              </a:rPr>
              <a:t>Gentium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menandaskan</a:t>
            </a:r>
            <a:r>
              <a:rPr lang="en-US" sz="8000" dirty="0">
                <a:latin typeface="Arial Narrow" pitchFamily="34" charset="0"/>
              </a:rPr>
              <a:t>: “</a:t>
            </a:r>
            <a:r>
              <a:rPr lang="en-US" sz="8000" dirty="0" err="1">
                <a:latin typeface="Arial Narrow" pitchFamily="34" charset="0"/>
              </a:rPr>
              <a:t>semua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kegiatan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mereka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doa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kerasulan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suami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keluarga,kegitan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sehari-hari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rekreasi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jiwa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raga, </a:t>
            </a:r>
            <a:r>
              <a:rPr lang="en-US" sz="8000" dirty="0" err="1" smtClean="0">
                <a:latin typeface="Arial Narrow" pitchFamily="34" charset="0"/>
              </a:rPr>
              <a:t>jika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dilakukan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dalam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bahkan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kesulitan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bila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diderita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sabar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kurban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rohani</a:t>
            </a:r>
            <a:r>
              <a:rPr lang="en-US" sz="8000" dirty="0">
                <a:latin typeface="Arial Narrow" pitchFamily="34" charset="0"/>
              </a:rPr>
              <a:t>, yang </a:t>
            </a:r>
            <a:r>
              <a:rPr lang="en-US" sz="8000" dirty="0" err="1">
                <a:latin typeface="Arial Narrow" pitchFamily="34" charset="0"/>
              </a:rPr>
              <a:t>dapat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diterima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perantaraan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”.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perayaan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Ekaristi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kurban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dipersembahkan</a:t>
            </a:r>
            <a:r>
              <a:rPr lang="en-US" sz="8000" dirty="0" smtClean="0">
                <a:latin typeface="Arial Narrow" pitchFamily="34" charset="0"/>
              </a:rPr>
              <a:t>  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sangat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hikmat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kepada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Bapa,bersama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persembahan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Tubuh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Tuhan</a:t>
            </a:r>
            <a:r>
              <a:rPr lang="en-US" sz="8000" dirty="0" smtClean="0">
                <a:latin typeface="Arial Narrow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demikian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sabda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sungguh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datang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manusiadan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menyelamatkan</a:t>
            </a:r>
            <a:r>
              <a:rPr lang="en-ID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mereka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yang </a:t>
            </a:r>
            <a:r>
              <a:rPr lang="en-US" sz="8000" dirty="0" err="1">
                <a:latin typeface="Arial Narrow" pitchFamily="34" charset="0"/>
              </a:rPr>
              <a:t>mendengarkan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melaksanakan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pewartaan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Pewartaan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sabda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oleh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bukan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hanya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sekedar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informasi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mengeni</a:t>
            </a:r>
            <a:r>
              <a:rPr lang="en-US" sz="8000" dirty="0" smtClean="0">
                <a:latin typeface="Arial Narrow" pitchFamily="34" charset="0"/>
              </a:rPr>
              <a:t> Allah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melainkan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sungguh-sungguh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menghadirkan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mulia</a:t>
            </a:r>
            <a:r>
              <a:rPr lang="en-US" sz="8000" dirty="0" smtClean="0">
                <a:latin typeface="Arial Narrow" pitchFamily="34" charset="0"/>
              </a:rPr>
              <a:t>. Di </a:t>
            </a:r>
            <a:r>
              <a:rPr lang="en-US" sz="8000" dirty="0" err="1">
                <a:latin typeface="Arial Narrow" pitchFamily="34" charset="0"/>
              </a:rPr>
              <a:t>dalamnya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meyelamatkan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menyembuhkan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hati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setiap</a:t>
            </a:r>
            <a:r>
              <a:rPr lang="en-US" sz="8000" dirty="0" smtClean="0">
                <a:latin typeface="Arial Narrow" pitchFamily="34" charset="0"/>
              </a:rPr>
              <a:t> orang yang </a:t>
            </a:r>
            <a:r>
              <a:rPr lang="en-US" sz="8000" dirty="0" err="1" smtClean="0">
                <a:latin typeface="Arial Narrow" pitchFamily="34" charset="0"/>
              </a:rPr>
              <a:t>membuka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diri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mende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ngarkan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sabda</a:t>
            </a:r>
            <a:r>
              <a:rPr lang="en-US" sz="8000" dirty="0" smtClean="0">
                <a:latin typeface="Arial Narrow" pitchFamily="34" charset="0"/>
              </a:rPr>
              <a:t> yang </a:t>
            </a:r>
            <a:r>
              <a:rPr lang="en-US" sz="8000" dirty="0" err="1" smtClean="0">
                <a:latin typeface="Arial Narrow" pitchFamily="34" charset="0"/>
              </a:rPr>
              <a:t>membebaskan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itu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membebaskan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dosa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melalui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sabda</a:t>
            </a:r>
            <a:r>
              <a:rPr lang="en-US" sz="8000" dirty="0">
                <a:latin typeface="Arial Narrow" pitchFamily="34" charset="0"/>
              </a:rPr>
              <a:t> -</a:t>
            </a:r>
            <a:r>
              <a:rPr lang="en-US" sz="8000" dirty="0" err="1">
                <a:latin typeface="Arial Narrow" pitchFamily="34" charset="0"/>
              </a:rPr>
              <a:t>Nya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r>
              <a:rPr lang="en-US" sz="8000" dirty="0">
                <a:latin typeface="Arial Narrow" pitchFamily="34" charset="0"/>
              </a:rPr>
              <a:t>Ada </a:t>
            </a:r>
            <a:r>
              <a:rPr lang="en-US" sz="8000" dirty="0" err="1">
                <a:latin typeface="Arial Narrow" pitchFamily="34" charset="0"/>
              </a:rPr>
              <a:t>dua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pola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pewartaan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yaitu</a:t>
            </a:r>
            <a:r>
              <a:rPr lang="en-US" sz="8000" dirty="0">
                <a:latin typeface="Arial Narrow" pitchFamily="34" charset="0"/>
              </a:rPr>
              <a:t>:</a:t>
            </a:r>
            <a:endParaRPr lang="en-ID" sz="80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b="1" dirty="0">
                <a:latin typeface="Arial Narrow" pitchFamily="34" charset="0"/>
              </a:rPr>
              <a:t>a.   </a:t>
            </a:r>
            <a:r>
              <a:rPr lang="en-US" sz="7600" b="1" dirty="0" err="1">
                <a:latin typeface="Arial Narrow" pitchFamily="34" charset="0"/>
              </a:rPr>
              <a:t>Pewartaan</a:t>
            </a:r>
            <a:r>
              <a:rPr lang="en-US" sz="7600" b="1" dirty="0">
                <a:latin typeface="Arial Narrow" pitchFamily="34" charset="0"/>
              </a:rPr>
              <a:t> verbal</a:t>
            </a:r>
            <a:endParaRPr lang="en-ID" sz="7600" b="1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 err="1">
                <a:latin typeface="Arial Narrow" pitchFamily="34" charset="0"/>
              </a:rPr>
              <a:t>Pewartaan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smtClean="0">
                <a:latin typeface="Arial Narrow" pitchFamily="34" charset="0"/>
              </a:rPr>
              <a:t>verbal </a:t>
            </a:r>
            <a:r>
              <a:rPr lang="en-US" sz="7600" dirty="0" err="1" smtClean="0">
                <a:latin typeface="Arial Narrow" pitchFamily="34" charset="0"/>
              </a:rPr>
              <a:t>pada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>
                <a:latin typeface="Arial Narrow" pitchFamily="34" charset="0"/>
              </a:rPr>
              <a:t>dasarnya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merupakan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tugas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 smtClean="0">
                <a:latin typeface="Arial Narrow" pitchFamily="34" charset="0"/>
              </a:rPr>
              <a:t>hierarki</a:t>
            </a:r>
            <a:r>
              <a:rPr lang="en-US" sz="7600" dirty="0">
                <a:latin typeface="Arial Narrow" pitchFamily="34" charset="0"/>
              </a:rPr>
              <a:t>,  </a:t>
            </a:r>
            <a:r>
              <a:rPr lang="en-US" sz="7600" dirty="0" err="1" smtClean="0">
                <a:latin typeface="Arial Narrow" pitchFamily="34" charset="0"/>
              </a:rPr>
              <a:t>tetapi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para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awam</a:t>
            </a:r>
            <a:r>
              <a:rPr lang="en-ID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diharapkan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dapat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berpartisipasi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dalam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tugas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ini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misalnya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sebagai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katekis</a:t>
            </a:r>
            <a:r>
              <a:rPr lang="en-US" sz="7600" dirty="0">
                <a:latin typeface="Arial Narrow" pitchFamily="34" charset="0"/>
              </a:rPr>
              <a:t>, guru agama, </a:t>
            </a:r>
            <a:r>
              <a:rPr lang="en-US" sz="7600" dirty="0" err="1">
                <a:latin typeface="Arial Narrow" pitchFamily="34" charset="0"/>
              </a:rPr>
              <a:t>fasilitator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pendalaman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Kitab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Suci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dsb</a:t>
            </a:r>
            <a:r>
              <a:rPr lang="en-US" sz="7600" dirty="0">
                <a:latin typeface="Arial Narrow" pitchFamily="34" charset="0"/>
              </a:rPr>
              <a:t>. </a:t>
            </a:r>
            <a:endParaRPr lang="en-US" sz="7600" dirty="0" smtClean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 err="1" smtClean="0">
                <a:latin typeface="Arial Narrow" pitchFamily="34" charset="0"/>
              </a:rPr>
              <a:t>Bentuk</a:t>
            </a:r>
            <a:r>
              <a:rPr lang="en-US" sz="7600" dirty="0" smtClean="0">
                <a:latin typeface="Arial Narrow" pitchFamily="34" charset="0"/>
              </a:rPr>
              <a:t>- </a:t>
            </a:r>
            <a:r>
              <a:rPr lang="en-US" sz="7600" dirty="0" err="1">
                <a:latin typeface="Arial Narrow" pitchFamily="34" charset="0"/>
              </a:rPr>
              <a:t>bentuk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pewa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rtaan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masa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sekarang</a:t>
            </a:r>
            <a:r>
              <a:rPr lang="en-US" sz="7600" dirty="0">
                <a:latin typeface="Arial Narrow" pitchFamily="34" charset="0"/>
              </a:rPr>
              <a:t>:</a:t>
            </a:r>
            <a:endParaRPr lang="en-ID" sz="76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b="1" dirty="0">
                <a:latin typeface="Arial Narrow" pitchFamily="34" charset="0"/>
              </a:rPr>
              <a:t>1)   </a:t>
            </a:r>
            <a:r>
              <a:rPr lang="en-US" sz="7600" b="1" dirty="0" err="1">
                <a:latin typeface="Arial Narrow" pitchFamily="34" charset="0"/>
              </a:rPr>
              <a:t>Khotbah</a:t>
            </a:r>
            <a:r>
              <a:rPr lang="en-US" sz="7600" b="1" dirty="0">
                <a:latin typeface="Arial Narrow" pitchFamily="34" charset="0"/>
              </a:rPr>
              <a:t> </a:t>
            </a:r>
            <a:r>
              <a:rPr lang="en-US" sz="7600" b="1" dirty="0" err="1">
                <a:latin typeface="Arial Narrow" pitchFamily="34" charset="0"/>
              </a:rPr>
              <a:t>atau</a:t>
            </a:r>
            <a:r>
              <a:rPr lang="en-US" sz="7600" b="1" dirty="0">
                <a:latin typeface="Arial Narrow" pitchFamily="34" charset="0"/>
              </a:rPr>
              <a:t> </a:t>
            </a:r>
            <a:r>
              <a:rPr lang="en-US" sz="7600" b="1" dirty="0" err="1">
                <a:latin typeface="Arial Narrow" pitchFamily="34" charset="0"/>
              </a:rPr>
              <a:t>homili</a:t>
            </a:r>
            <a:endParaRPr lang="en-ID" sz="7600" b="1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7600" dirty="0" err="1" smtClean="0">
                <a:latin typeface="Arial Narrow" pitchFamily="34" charset="0"/>
              </a:rPr>
              <a:t>Khotbah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adalah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pewartaan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tematis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Homili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adalah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pewartaan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berasarkan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suatu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perikop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Kitab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Suci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Kedua-duanya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>
                <a:latin typeface="Arial Narrow" pitchFamily="34" charset="0"/>
              </a:rPr>
              <a:t>merupakan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pewartaan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dari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mimbar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Khotbah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homili</a:t>
            </a:r>
            <a:r>
              <a:rPr lang="en-US" sz="7600" dirty="0">
                <a:latin typeface="Arial Narrow" pitchFamily="34" charset="0"/>
              </a:rPr>
              <a:t>   yang </a:t>
            </a:r>
            <a:r>
              <a:rPr lang="en-US" sz="7600" dirty="0" err="1" smtClean="0">
                <a:latin typeface="Arial Narrow" pitchFamily="34" charset="0"/>
              </a:rPr>
              <a:t>baik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harus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menyapa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manusia</a:t>
            </a:r>
            <a:r>
              <a:rPr lang="en-US" sz="7600" dirty="0" smtClean="0">
                <a:latin typeface="Arial Narrow" pitchFamily="34" charset="0"/>
              </a:rPr>
              <a:t>. </a:t>
            </a:r>
            <a:r>
              <a:rPr lang="en-US" sz="7600" dirty="0" err="1" smtClean="0">
                <a:latin typeface="Arial Narrow" pitchFamily="34" charset="0"/>
              </a:rPr>
              <a:t>Walaupun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secara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lahiriah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terjadi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komunikasi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satu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arah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tetapi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khotbah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>
                <a:latin typeface="Arial Narrow" pitchFamily="34" charset="0"/>
              </a:rPr>
              <a:t>yang </a:t>
            </a:r>
            <a:r>
              <a:rPr lang="en-US" sz="7600" dirty="0" err="1">
                <a:latin typeface="Arial Narrow" pitchFamily="34" charset="0"/>
              </a:rPr>
              <a:t>baik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harus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menciptakan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komunikasi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dua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arah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secara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batiniah</a:t>
            </a:r>
            <a:r>
              <a:rPr lang="en-US" sz="7600" dirty="0" smtClean="0">
                <a:latin typeface="Arial Narrow" pitchFamily="34" charset="0"/>
              </a:rPr>
              <a:t>.</a:t>
            </a:r>
            <a:endParaRPr lang="en-ID" sz="7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32500" lnSpcReduction="20000"/>
          </a:bodyPr>
          <a:lstStyle/>
          <a:p>
            <a:pPr marL="400050" lvl="1" indent="0">
              <a:buNone/>
            </a:pPr>
            <a:r>
              <a:rPr lang="en-US" sz="7600" b="1" dirty="0" smtClean="0"/>
              <a:t>2</a:t>
            </a:r>
            <a:r>
              <a:rPr lang="en-US" sz="7600" b="1" dirty="0"/>
              <a:t>)   </a:t>
            </a:r>
            <a:r>
              <a:rPr lang="en-US" sz="7600" b="1" dirty="0" err="1"/>
              <a:t>Pelajaran</a:t>
            </a:r>
            <a:r>
              <a:rPr lang="en-US" sz="7600" b="1" dirty="0"/>
              <a:t> Agama</a:t>
            </a:r>
            <a:endParaRPr lang="en-ID" sz="7600" b="1" dirty="0"/>
          </a:p>
          <a:p>
            <a:pPr marL="400050" lvl="1" indent="0">
              <a:buNone/>
            </a:pP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 smtClean="0"/>
              <a:t>pelajaran</a:t>
            </a:r>
            <a:r>
              <a:rPr lang="en-US" sz="7600" dirty="0" smtClean="0"/>
              <a:t> agama </a:t>
            </a:r>
            <a:r>
              <a:rPr lang="en-US" sz="7600" dirty="0" err="1" smtClean="0"/>
              <a:t>diharapkan</a:t>
            </a:r>
            <a:r>
              <a:rPr lang="en-US" sz="7600" dirty="0" smtClean="0"/>
              <a:t> </a:t>
            </a:r>
            <a:r>
              <a:rPr lang="en-US" sz="7600" dirty="0" err="1" smtClean="0"/>
              <a:t>para</a:t>
            </a:r>
            <a:r>
              <a:rPr lang="en-US" sz="7600" dirty="0" smtClean="0"/>
              <a:t> guru </a:t>
            </a:r>
            <a:r>
              <a:rPr lang="en-US" sz="7600" dirty="0" err="1" smtClean="0"/>
              <a:t>mendampingi</a:t>
            </a:r>
            <a:r>
              <a:rPr lang="en-US" sz="7600" dirty="0" smtClean="0"/>
              <a:t> </a:t>
            </a:r>
            <a:r>
              <a:rPr lang="en-US" sz="7600" dirty="0" err="1" smtClean="0"/>
              <a:t>peserta</a:t>
            </a:r>
            <a:r>
              <a:rPr lang="en-US" sz="7600" dirty="0" smtClean="0"/>
              <a:t> </a:t>
            </a:r>
            <a:r>
              <a:rPr lang="en-US" sz="7600" dirty="0" err="1" smtClean="0"/>
              <a:t>didik</a:t>
            </a:r>
            <a:r>
              <a:rPr lang="en-US" sz="7600" dirty="0" smtClean="0"/>
              <a:t> un-</a:t>
            </a:r>
            <a:r>
              <a:rPr lang="en-US" sz="7600" dirty="0" err="1" smtClean="0"/>
              <a:t>tuk</a:t>
            </a:r>
            <a:r>
              <a:rPr lang="en-US" sz="7600" dirty="0" smtClean="0"/>
              <a:t> </a:t>
            </a:r>
            <a:r>
              <a:rPr lang="en-US" sz="7600" dirty="0" err="1" smtClean="0"/>
              <a:t>menemukan</a:t>
            </a:r>
            <a:r>
              <a:rPr lang="en-US" sz="7600" dirty="0" smtClean="0"/>
              <a:t> </a:t>
            </a:r>
            <a:r>
              <a:rPr lang="en-US" sz="7600" dirty="0" err="1"/>
              <a:t>makna</a:t>
            </a:r>
            <a:r>
              <a:rPr lang="en-US" sz="7600" dirty="0"/>
              <a:t> </a:t>
            </a:r>
            <a:r>
              <a:rPr lang="en-US" sz="7600" dirty="0" err="1"/>
              <a:t>hidupnya</a:t>
            </a:r>
            <a:r>
              <a:rPr lang="en-US" sz="7600" dirty="0"/>
              <a:t> </a:t>
            </a: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/>
              <a:t>terang</a:t>
            </a:r>
            <a:r>
              <a:rPr lang="en-US" sz="7600" dirty="0"/>
              <a:t> </a:t>
            </a:r>
            <a:r>
              <a:rPr lang="en-US" sz="7600" dirty="0" err="1"/>
              <a:t>Kitab</a:t>
            </a:r>
            <a:r>
              <a:rPr lang="en-US" sz="7600" dirty="0"/>
              <a:t> </a:t>
            </a:r>
            <a:r>
              <a:rPr lang="en-US" sz="7600" dirty="0" err="1"/>
              <a:t>Suci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ajaran</a:t>
            </a:r>
            <a:r>
              <a:rPr lang="en-US" sz="7600" dirty="0"/>
              <a:t> </a:t>
            </a:r>
            <a:r>
              <a:rPr lang="en-US" sz="7600" dirty="0" smtClean="0"/>
              <a:t>Gere-</a:t>
            </a:r>
            <a:r>
              <a:rPr lang="en-US" sz="7600" dirty="0" err="1" smtClean="0"/>
              <a:t>ja</a:t>
            </a:r>
            <a:r>
              <a:rPr lang="en-US" sz="7600" dirty="0"/>
              <a:t>. </a:t>
            </a:r>
            <a:r>
              <a:rPr lang="en-US" sz="7600" dirty="0" err="1"/>
              <a:t>Pelajaran</a:t>
            </a:r>
            <a:r>
              <a:rPr lang="en-US" sz="7600" dirty="0"/>
              <a:t> agama </a:t>
            </a:r>
            <a:r>
              <a:rPr lang="en-US" sz="7600" dirty="0" err="1"/>
              <a:t>adalah</a:t>
            </a:r>
            <a:r>
              <a:rPr lang="en-US" sz="7600" dirty="0"/>
              <a:t> proses </a:t>
            </a:r>
            <a:r>
              <a:rPr lang="en-US" sz="7600" dirty="0" err="1"/>
              <a:t>pergumulan</a:t>
            </a:r>
            <a:r>
              <a:rPr lang="en-US" sz="7600" dirty="0"/>
              <a:t> </a:t>
            </a:r>
            <a:r>
              <a:rPr lang="en-US" sz="7600" dirty="0" err="1"/>
              <a:t>hidup</a:t>
            </a:r>
            <a:r>
              <a:rPr lang="en-US" sz="7600" dirty="0"/>
              <a:t> </a:t>
            </a:r>
            <a:r>
              <a:rPr lang="en-US" sz="7600" dirty="0" err="1"/>
              <a:t>nyata</a:t>
            </a:r>
            <a:r>
              <a:rPr lang="en-US" sz="7600" dirty="0"/>
              <a:t> </a:t>
            </a: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/>
              <a:t>terang</a:t>
            </a:r>
            <a:r>
              <a:rPr lang="en-US" sz="7600" dirty="0"/>
              <a:t> </a:t>
            </a:r>
            <a:r>
              <a:rPr lang="en-US" sz="7600" dirty="0" err="1"/>
              <a:t>iman</a:t>
            </a:r>
            <a:r>
              <a:rPr lang="en-US" sz="7600" dirty="0"/>
              <a:t>.</a:t>
            </a:r>
            <a:endParaRPr lang="en-ID" sz="7600" dirty="0"/>
          </a:p>
          <a:p>
            <a:pPr marL="400050" lvl="1" indent="0">
              <a:buNone/>
            </a:pPr>
            <a:r>
              <a:rPr lang="en-US" sz="7600" b="1" dirty="0"/>
              <a:t>3)   </a:t>
            </a:r>
            <a:r>
              <a:rPr lang="en-US" sz="7600" b="1" dirty="0" err="1"/>
              <a:t>Katekese</a:t>
            </a:r>
            <a:r>
              <a:rPr lang="en-US" sz="7600" b="1" dirty="0"/>
              <a:t> </a:t>
            </a:r>
            <a:r>
              <a:rPr lang="en-US" sz="7600" b="1" dirty="0" err="1"/>
              <a:t>umat</a:t>
            </a:r>
            <a:endParaRPr lang="en-ID" sz="7600" b="1" dirty="0"/>
          </a:p>
          <a:p>
            <a:pPr marL="400050" lvl="1" indent="0">
              <a:buNone/>
            </a:pPr>
            <a:r>
              <a:rPr lang="en-US" sz="7600" dirty="0" err="1"/>
              <a:t>Katekese</a:t>
            </a:r>
            <a:r>
              <a:rPr lang="en-US" sz="7600" dirty="0"/>
              <a:t> </a:t>
            </a:r>
            <a:r>
              <a:rPr lang="en-US" sz="7600" dirty="0" err="1" smtClean="0"/>
              <a:t>umat</a:t>
            </a:r>
            <a:r>
              <a:rPr lang="en-US" sz="7600" dirty="0" smtClean="0"/>
              <a:t> </a:t>
            </a:r>
            <a:r>
              <a:rPr lang="en-US" sz="7600" dirty="0" err="1" smtClean="0"/>
              <a:t>adalah</a:t>
            </a:r>
            <a:r>
              <a:rPr lang="en-US" sz="7600" dirty="0" smtClean="0"/>
              <a:t> </a:t>
            </a:r>
            <a:r>
              <a:rPr lang="en-US" sz="7600" dirty="0" err="1" smtClean="0"/>
              <a:t>kegiatan</a:t>
            </a:r>
            <a:r>
              <a:rPr lang="en-US" sz="7600" dirty="0" smtClean="0"/>
              <a:t> </a:t>
            </a:r>
            <a:r>
              <a:rPr lang="en-US" sz="7600" dirty="0" err="1" smtClean="0"/>
              <a:t>suatu</a:t>
            </a:r>
            <a:r>
              <a:rPr lang="en-US" sz="7600" dirty="0" smtClean="0"/>
              <a:t> </a:t>
            </a:r>
            <a:r>
              <a:rPr lang="en-US" sz="7600" dirty="0" err="1" smtClean="0"/>
              <a:t>kelompok</a:t>
            </a:r>
            <a:r>
              <a:rPr lang="en-US" sz="7600" dirty="0" smtClean="0"/>
              <a:t> </a:t>
            </a:r>
            <a:r>
              <a:rPr lang="en-US" sz="7600" dirty="0" err="1" smtClean="0"/>
              <a:t>umat</a:t>
            </a:r>
            <a:r>
              <a:rPr lang="en-US" sz="7600" dirty="0"/>
              <a:t>, </a:t>
            </a:r>
            <a:r>
              <a:rPr lang="en-US" sz="7600" dirty="0" smtClean="0"/>
              <a:t> </a:t>
            </a:r>
            <a:r>
              <a:rPr lang="en-US" sz="7600" dirty="0" err="1"/>
              <a:t>dimana</a:t>
            </a:r>
            <a:r>
              <a:rPr lang="en-US" sz="7600" dirty="0"/>
              <a:t> </a:t>
            </a:r>
            <a:r>
              <a:rPr lang="en-US" sz="7600" dirty="0" err="1" smtClean="0"/>
              <a:t>mereka</a:t>
            </a:r>
            <a:r>
              <a:rPr lang="en-US" sz="7600" dirty="0" smtClean="0"/>
              <a:t> </a:t>
            </a:r>
            <a:r>
              <a:rPr lang="en-US" sz="7600" dirty="0" err="1" smtClean="0"/>
              <a:t>aktif</a:t>
            </a:r>
            <a:r>
              <a:rPr lang="en-US" sz="7600" dirty="0" smtClean="0"/>
              <a:t> </a:t>
            </a:r>
            <a:r>
              <a:rPr lang="en-US" sz="7600" dirty="0" err="1"/>
              <a:t>berkomunikasi</a:t>
            </a:r>
            <a:r>
              <a:rPr lang="en-US" sz="7600" dirty="0"/>
              <a:t> </a:t>
            </a:r>
            <a:r>
              <a:rPr lang="en-US" sz="7600" dirty="0" err="1"/>
              <a:t>untuk</a:t>
            </a:r>
            <a:r>
              <a:rPr lang="en-US" sz="7600" dirty="0"/>
              <a:t> </a:t>
            </a:r>
            <a:r>
              <a:rPr lang="en-US" sz="7600" dirty="0" err="1" smtClean="0"/>
              <a:t>menafsirkan</a:t>
            </a:r>
            <a:r>
              <a:rPr lang="en-US" sz="7600" dirty="0" smtClean="0"/>
              <a:t> </a:t>
            </a:r>
            <a:r>
              <a:rPr lang="en-US" sz="7600" dirty="0" err="1"/>
              <a:t>hidup</a:t>
            </a:r>
            <a:r>
              <a:rPr lang="en-US" sz="7600" dirty="0"/>
              <a:t> </a:t>
            </a:r>
            <a:r>
              <a:rPr lang="en-US" sz="7600" dirty="0" err="1"/>
              <a:t>nyata</a:t>
            </a:r>
            <a:r>
              <a:rPr lang="en-US" sz="7600" dirty="0"/>
              <a:t> </a:t>
            </a: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/>
              <a:t>terang</a:t>
            </a:r>
            <a:r>
              <a:rPr lang="en-US" sz="7600" dirty="0"/>
              <a:t> </a:t>
            </a:r>
            <a:r>
              <a:rPr lang="en-US" sz="7600" dirty="0" err="1" smtClean="0"/>
              <a:t>injil</a:t>
            </a:r>
            <a:r>
              <a:rPr lang="en-US" sz="7600" dirty="0"/>
              <a:t>, yang </a:t>
            </a:r>
            <a:r>
              <a:rPr lang="en-US" sz="7600" dirty="0" err="1" smtClean="0"/>
              <a:t>diha-rapkan</a:t>
            </a:r>
            <a:r>
              <a:rPr lang="en-US" sz="7600" dirty="0" smtClean="0"/>
              <a:t> </a:t>
            </a:r>
            <a:r>
              <a:rPr lang="en-US" sz="7600" dirty="0" err="1"/>
              <a:t>berkelanjutan</a:t>
            </a:r>
            <a:r>
              <a:rPr lang="en-US" sz="7600" dirty="0"/>
              <a:t> </a:t>
            </a:r>
            <a:r>
              <a:rPr lang="en-US" sz="7600" dirty="0" err="1" smtClean="0"/>
              <a:t>dengan</a:t>
            </a:r>
            <a:r>
              <a:rPr lang="en-US" sz="7600" dirty="0" smtClean="0"/>
              <a:t> </a:t>
            </a:r>
            <a:r>
              <a:rPr lang="en-US" sz="7600" dirty="0" err="1" smtClean="0"/>
              <a:t>aksi</a:t>
            </a:r>
            <a:r>
              <a:rPr lang="en-US" sz="7600" dirty="0" smtClean="0"/>
              <a:t> </a:t>
            </a:r>
            <a:r>
              <a:rPr lang="en-US" sz="7600" dirty="0" err="1"/>
              <a:t>nyata</a:t>
            </a:r>
            <a:r>
              <a:rPr lang="en-US" sz="7600" dirty="0"/>
              <a:t> </a:t>
            </a:r>
            <a:r>
              <a:rPr lang="en-US" sz="7600" dirty="0" err="1" smtClean="0"/>
              <a:t>sehingga</a:t>
            </a:r>
            <a:r>
              <a:rPr lang="en-US" sz="7600" dirty="0" smtClean="0"/>
              <a:t> </a:t>
            </a:r>
            <a:r>
              <a:rPr lang="en-US" sz="7600" dirty="0" err="1" smtClean="0"/>
              <a:t>dapat</a:t>
            </a:r>
            <a:r>
              <a:rPr lang="en-US" sz="7600" dirty="0" smtClean="0"/>
              <a:t> </a:t>
            </a:r>
            <a:r>
              <a:rPr lang="en-US" sz="7600" dirty="0" err="1" smtClean="0"/>
              <a:t>membawa</a:t>
            </a:r>
            <a:r>
              <a:rPr lang="en-US" sz="7600" dirty="0" smtClean="0"/>
              <a:t> </a:t>
            </a:r>
            <a:r>
              <a:rPr lang="en-US" sz="7600" dirty="0" err="1" smtClean="0"/>
              <a:t>perubahan</a:t>
            </a:r>
            <a:r>
              <a:rPr lang="en-US" sz="7600" dirty="0" smtClean="0"/>
              <a:t>  </a:t>
            </a: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/>
              <a:t>masyarakat</a:t>
            </a:r>
            <a:r>
              <a:rPr lang="en-US" sz="7600" dirty="0"/>
              <a:t> </a:t>
            </a:r>
            <a:r>
              <a:rPr lang="en-US" sz="7600" dirty="0" err="1"/>
              <a:t>ke</a:t>
            </a:r>
            <a:r>
              <a:rPr lang="en-US" sz="7600" dirty="0"/>
              <a:t> </a:t>
            </a:r>
            <a:r>
              <a:rPr lang="en-US" sz="7600" dirty="0" err="1" smtClean="0"/>
              <a:t>arah</a:t>
            </a:r>
            <a:r>
              <a:rPr lang="en-US" sz="7600" dirty="0" smtClean="0"/>
              <a:t> </a:t>
            </a:r>
            <a:r>
              <a:rPr lang="en-US" sz="7600" dirty="0"/>
              <a:t>yang </a:t>
            </a:r>
            <a:r>
              <a:rPr lang="en-US" sz="7600" dirty="0" err="1"/>
              <a:t>lebih</a:t>
            </a:r>
            <a:r>
              <a:rPr lang="en-US" sz="7600" dirty="0"/>
              <a:t> </a:t>
            </a:r>
            <a:r>
              <a:rPr lang="en-US" sz="7600" dirty="0" err="1"/>
              <a:t>baik</a:t>
            </a:r>
            <a:r>
              <a:rPr lang="en-US" sz="7600" dirty="0"/>
              <a:t>.</a:t>
            </a:r>
            <a:endParaRPr lang="en-ID" sz="7600" dirty="0"/>
          </a:p>
          <a:p>
            <a:pPr marL="400050" lvl="1" indent="0">
              <a:buNone/>
            </a:pPr>
            <a:r>
              <a:rPr lang="en-US" sz="7600" b="1" dirty="0"/>
              <a:t>4)  </a:t>
            </a:r>
            <a:r>
              <a:rPr lang="en-US" sz="7600" b="1" dirty="0" err="1"/>
              <a:t>Pendalaman</a:t>
            </a:r>
            <a:r>
              <a:rPr lang="en-US" sz="7600" b="1" dirty="0"/>
              <a:t> </a:t>
            </a:r>
            <a:r>
              <a:rPr lang="en-US" sz="7600" b="1" dirty="0" err="1"/>
              <a:t>Kitab</a:t>
            </a:r>
            <a:r>
              <a:rPr lang="en-US" sz="7600" b="1" dirty="0"/>
              <a:t> </a:t>
            </a:r>
            <a:r>
              <a:rPr lang="en-US" sz="7600" b="1" dirty="0" err="1"/>
              <a:t>Suci</a:t>
            </a:r>
            <a:endParaRPr lang="en-ID" sz="7600" b="1" dirty="0"/>
          </a:p>
          <a:p>
            <a:pPr marL="400050" lvl="1" indent="0">
              <a:buNone/>
            </a:pPr>
            <a:r>
              <a:rPr lang="en-US" sz="7600" dirty="0" err="1"/>
              <a:t>Pendalaman</a:t>
            </a:r>
            <a:r>
              <a:rPr lang="en-US" sz="7600" dirty="0"/>
              <a:t>  </a:t>
            </a:r>
            <a:r>
              <a:rPr lang="en-US" sz="7600" dirty="0" err="1"/>
              <a:t>Kitab</a:t>
            </a:r>
            <a:r>
              <a:rPr lang="en-US" sz="7600" dirty="0"/>
              <a:t>  </a:t>
            </a:r>
            <a:r>
              <a:rPr lang="en-US" sz="7600" dirty="0" err="1"/>
              <a:t>Suci</a:t>
            </a:r>
            <a:r>
              <a:rPr lang="en-US" sz="7600" dirty="0"/>
              <a:t>  </a:t>
            </a:r>
            <a:r>
              <a:rPr lang="en-US" sz="7600" dirty="0" err="1"/>
              <a:t>dapat</a:t>
            </a:r>
            <a:r>
              <a:rPr lang="en-US" sz="7600" dirty="0"/>
              <a:t>  </a:t>
            </a:r>
            <a:r>
              <a:rPr lang="en-US" sz="7600" dirty="0" err="1"/>
              <a:t>dilakukan</a:t>
            </a:r>
            <a:r>
              <a:rPr lang="en-US" sz="7600" dirty="0"/>
              <a:t>  </a:t>
            </a:r>
            <a:r>
              <a:rPr lang="en-US" sz="7600" dirty="0" err="1"/>
              <a:t>dalam</a:t>
            </a:r>
            <a:r>
              <a:rPr lang="en-US" sz="7600" dirty="0"/>
              <a:t>  </a:t>
            </a:r>
            <a:r>
              <a:rPr lang="en-US" sz="7600" dirty="0" err="1"/>
              <a:t>kelua</a:t>
            </a:r>
            <a:r>
              <a:rPr lang="en-US" sz="7600" dirty="0"/>
              <a:t> </a:t>
            </a:r>
            <a:r>
              <a:rPr lang="en-US" sz="7600" dirty="0" err="1"/>
              <a:t>rga</a:t>
            </a:r>
            <a:r>
              <a:rPr lang="en-US" sz="7600" dirty="0"/>
              <a:t>,  </a:t>
            </a:r>
            <a:r>
              <a:rPr lang="en-US" sz="7600" dirty="0" err="1"/>
              <a:t>kelompok</a:t>
            </a:r>
            <a:r>
              <a:rPr lang="en-US" sz="7600" dirty="0"/>
              <a:t>  </a:t>
            </a:r>
            <a:r>
              <a:rPr lang="en-US" sz="7600" dirty="0" err="1"/>
              <a:t>atau</a:t>
            </a:r>
            <a:r>
              <a:rPr lang="en-US" sz="7600" dirty="0"/>
              <a:t>  </a:t>
            </a:r>
            <a:r>
              <a:rPr lang="en-US" sz="7600" dirty="0" err="1"/>
              <a:t>pada</a:t>
            </a:r>
            <a:r>
              <a:rPr lang="en-US" sz="7600" dirty="0"/>
              <a:t> </a:t>
            </a:r>
            <a:r>
              <a:rPr lang="en-US" sz="7600" dirty="0" err="1"/>
              <a:t>kesempatan-kesempatan</a:t>
            </a:r>
            <a:r>
              <a:rPr lang="en-US" sz="7600" dirty="0"/>
              <a:t> </a:t>
            </a:r>
            <a:r>
              <a:rPr lang="en-US" sz="7600" dirty="0" err="1"/>
              <a:t>khusus</a:t>
            </a:r>
            <a:r>
              <a:rPr lang="en-US" sz="7600" dirty="0"/>
              <a:t> </a:t>
            </a:r>
            <a:r>
              <a:rPr lang="en-US" sz="7600" dirty="0" err="1"/>
              <a:t>seperti</a:t>
            </a:r>
            <a:r>
              <a:rPr lang="en-US" sz="7600" dirty="0"/>
              <a:t> </a:t>
            </a:r>
            <a:r>
              <a:rPr lang="en-US" sz="7600" dirty="0" err="1"/>
              <a:t>pada</a:t>
            </a:r>
            <a:r>
              <a:rPr lang="en-US" sz="7600" dirty="0"/>
              <a:t> </a:t>
            </a:r>
            <a:r>
              <a:rPr lang="en-US" sz="7600" dirty="0" err="1"/>
              <a:t>masa</a:t>
            </a:r>
            <a:r>
              <a:rPr lang="en-US" sz="7600" dirty="0"/>
              <a:t> </a:t>
            </a:r>
            <a:r>
              <a:rPr lang="en-US" sz="7600" dirty="0" err="1"/>
              <a:t>adven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masa</a:t>
            </a:r>
            <a:r>
              <a:rPr lang="en-US" sz="7600" dirty="0"/>
              <a:t> </a:t>
            </a:r>
            <a:r>
              <a:rPr lang="en-US" sz="7600" dirty="0" err="1"/>
              <a:t>prapaska</a:t>
            </a:r>
            <a:r>
              <a:rPr lang="en-US" sz="7600" dirty="0"/>
              <a:t> </a:t>
            </a:r>
            <a:r>
              <a:rPr lang="en-US" sz="7600" dirty="0" err="1"/>
              <a:t>hdan</a:t>
            </a:r>
            <a:r>
              <a:rPr lang="en-US" sz="7600" dirty="0"/>
              <a:t> </a:t>
            </a:r>
            <a:r>
              <a:rPr lang="en-US" sz="7600" dirty="0" err="1"/>
              <a:t>pada</a:t>
            </a:r>
            <a:r>
              <a:rPr lang="en-US" sz="7600" dirty="0"/>
              <a:t> </a:t>
            </a:r>
            <a:r>
              <a:rPr lang="en-US" sz="7600" dirty="0" err="1"/>
              <a:t>bulan</a:t>
            </a:r>
            <a:r>
              <a:rPr lang="en-US" sz="7600" dirty="0"/>
              <a:t> </a:t>
            </a:r>
            <a:r>
              <a:rPr lang="en-US" sz="7600" dirty="0" err="1"/>
              <a:t>kitab</a:t>
            </a:r>
            <a:r>
              <a:rPr lang="en-US" sz="7600" dirty="0"/>
              <a:t> </a:t>
            </a:r>
            <a:r>
              <a:rPr lang="en-US" sz="7600" dirty="0" err="1"/>
              <a:t>Suci</a:t>
            </a:r>
            <a:r>
              <a:rPr lang="en-US" sz="7600" dirty="0"/>
              <a:t> (</a:t>
            </a:r>
            <a:r>
              <a:rPr lang="en-US" sz="7600" dirty="0" err="1"/>
              <a:t>Septe</a:t>
            </a:r>
            <a:r>
              <a:rPr lang="en-US" sz="7600" dirty="0"/>
              <a:t> </a:t>
            </a:r>
            <a:r>
              <a:rPr lang="en-US" sz="7600" dirty="0" err="1"/>
              <a:t>mber</a:t>
            </a:r>
            <a:r>
              <a:rPr lang="en-US" sz="7600" dirty="0" smtClean="0"/>
              <a:t>)</a:t>
            </a:r>
            <a:endParaRPr lang="en-ID" sz="7600" dirty="0"/>
          </a:p>
        </p:txBody>
      </p:sp>
    </p:spTree>
    <p:extLst>
      <p:ext uri="{BB962C8B-B14F-4D97-AF65-F5344CB8AC3E}">
        <p14:creationId xmlns:p14="http://schemas.microsoft.com/office/powerpoint/2010/main" val="298391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08075"/>
            <a:ext cx="8229600" cy="5745261"/>
          </a:xfrm>
        </p:spPr>
        <p:txBody>
          <a:bodyPr>
            <a:normAutofit fontScale="25000" lnSpcReduction="20000"/>
          </a:bodyPr>
          <a:lstStyle/>
          <a:p>
            <a:pPr marL="400050" lvl="1" indent="0">
              <a:buNone/>
            </a:pPr>
            <a:r>
              <a:rPr lang="en-US" sz="7600" b="1" dirty="0"/>
              <a:t>b.   </a:t>
            </a:r>
            <a:r>
              <a:rPr lang="en-US" sz="7600" b="1" dirty="0" err="1"/>
              <a:t>Pewartaan</a:t>
            </a:r>
            <a:r>
              <a:rPr lang="en-US" sz="7600" b="1" dirty="0"/>
              <a:t> </a:t>
            </a:r>
            <a:r>
              <a:rPr lang="en-US" sz="7600" b="1" dirty="0" err="1"/>
              <a:t>dalam</a:t>
            </a:r>
            <a:r>
              <a:rPr lang="en-US" sz="7600" b="1" dirty="0"/>
              <a:t> </a:t>
            </a:r>
            <a:r>
              <a:rPr lang="en-US" sz="7600" b="1" dirty="0" err="1"/>
              <a:t>bentuk</a:t>
            </a:r>
            <a:r>
              <a:rPr lang="en-US" sz="7600" b="1" dirty="0"/>
              <a:t> </a:t>
            </a:r>
            <a:r>
              <a:rPr lang="en-US" sz="7600" b="1" dirty="0" err="1"/>
              <a:t>kesaksian</a:t>
            </a:r>
            <a:endParaRPr lang="en-ID" sz="7600" b="1" dirty="0"/>
          </a:p>
          <a:p>
            <a:pPr marL="400050" lvl="1" indent="0">
              <a:buNone/>
            </a:pPr>
            <a:r>
              <a:rPr lang="en-US" sz="7600" dirty="0" err="1"/>
              <a:t>Pewartaan</a:t>
            </a:r>
            <a:r>
              <a:rPr lang="en-US" sz="7600" dirty="0"/>
              <a:t> </a:t>
            </a:r>
            <a:r>
              <a:rPr lang="en-US" sz="7600" dirty="0" err="1" smtClean="0"/>
              <a:t>dalam</a:t>
            </a:r>
            <a:r>
              <a:rPr lang="en-US" sz="7600" dirty="0" smtClean="0"/>
              <a:t> </a:t>
            </a:r>
            <a:r>
              <a:rPr lang="en-US" sz="7600" dirty="0" err="1" smtClean="0"/>
              <a:t>bentuk</a:t>
            </a:r>
            <a:r>
              <a:rPr lang="en-US" sz="7600" dirty="0" smtClean="0"/>
              <a:t> </a:t>
            </a:r>
            <a:r>
              <a:rPr lang="en-US" sz="7600" dirty="0" err="1" smtClean="0"/>
              <a:t>kesaksian</a:t>
            </a:r>
            <a:r>
              <a:rPr lang="en-US" sz="7600" dirty="0" smtClean="0"/>
              <a:t> </a:t>
            </a:r>
            <a:r>
              <a:rPr lang="en-US" sz="7600" dirty="0" err="1" smtClean="0"/>
              <a:t>pada</a:t>
            </a:r>
            <a:r>
              <a:rPr lang="en-US" sz="7600" dirty="0" smtClean="0"/>
              <a:t> </a:t>
            </a:r>
            <a:r>
              <a:rPr lang="en-US" sz="7600" dirty="0" err="1" smtClean="0"/>
              <a:t>dasarnya</a:t>
            </a:r>
            <a:r>
              <a:rPr lang="en-US" sz="7600" dirty="0" smtClean="0"/>
              <a:t> </a:t>
            </a:r>
            <a:r>
              <a:rPr lang="en-US" sz="7600" dirty="0" err="1" smtClean="0"/>
              <a:t>lebih</a:t>
            </a:r>
            <a:r>
              <a:rPr lang="en-US" sz="7600" dirty="0" smtClean="0"/>
              <a:t> </a:t>
            </a:r>
            <a:r>
              <a:rPr lang="en-US" sz="7600" dirty="0" err="1" smtClean="0"/>
              <a:t>dipercayakan</a:t>
            </a:r>
            <a:r>
              <a:rPr lang="en-US" sz="7600" dirty="0" smtClean="0"/>
              <a:t> </a:t>
            </a:r>
            <a:r>
              <a:rPr lang="en-US" sz="7600" dirty="0" err="1" smtClean="0"/>
              <a:t>kepada</a:t>
            </a:r>
            <a:r>
              <a:rPr lang="en-US" sz="7600" dirty="0" smtClean="0"/>
              <a:t>  </a:t>
            </a:r>
            <a:r>
              <a:rPr lang="en-US" sz="7600" dirty="0" err="1" smtClean="0"/>
              <a:t>para</a:t>
            </a:r>
            <a:r>
              <a:rPr lang="en-US" sz="7600" dirty="0" smtClean="0"/>
              <a:t> </a:t>
            </a:r>
            <a:r>
              <a:rPr lang="en-US" sz="7600" dirty="0" err="1"/>
              <a:t>awam</a:t>
            </a:r>
            <a:r>
              <a:rPr lang="en-US" sz="7600" dirty="0" smtClean="0"/>
              <a:t>. </a:t>
            </a:r>
            <a:r>
              <a:rPr lang="en-US" sz="7600" dirty="0" err="1" smtClean="0"/>
              <a:t>Setiap</a:t>
            </a:r>
            <a:r>
              <a:rPr lang="en-US" sz="7600" dirty="0" smtClean="0"/>
              <a:t> orang </a:t>
            </a:r>
            <a:r>
              <a:rPr lang="en-US" sz="7600" dirty="0" err="1" smtClean="0"/>
              <a:t>kristiani</a:t>
            </a:r>
            <a:r>
              <a:rPr lang="en-US" sz="7600" dirty="0" smtClean="0"/>
              <a:t> </a:t>
            </a:r>
            <a:r>
              <a:rPr lang="en-US" sz="7600" dirty="0" err="1" smtClean="0"/>
              <a:t>dalam</a:t>
            </a:r>
            <a:r>
              <a:rPr lang="en-US" sz="7600" dirty="0" smtClean="0"/>
              <a:t> </a:t>
            </a:r>
            <a:r>
              <a:rPr lang="en-US" sz="7600" dirty="0" err="1" smtClean="0"/>
              <a:t>hidupnya</a:t>
            </a:r>
            <a:r>
              <a:rPr lang="en-US" sz="7600" dirty="0" smtClean="0"/>
              <a:t> </a:t>
            </a:r>
            <a:r>
              <a:rPr lang="en-US" sz="7600" dirty="0" err="1" smtClean="0"/>
              <a:t>diharapkan</a:t>
            </a:r>
            <a:r>
              <a:rPr lang="en-US" sz="7600" dirty="0" smtClean="0"/>
              <a:t> </a:t>
            </a:r>
            <a:r>
              <a:rPr lang="en-US" sz="7600" dirty="0" err="1" smtClean="0"/>
              <a:t>dapat</a:t>
            </a:r>
            <a:r>
              <a:rPr lang="en-US" sz="7600" dirty="0" smtClean="0"/>
              <a:t> </a:t>
            </a:r>
            <a:r>
              <a:rPr lang="en-US" sz="7600" dirty="0" err="1" smtClean="0"/>
              <a:t>menjadi</a:t>
            </a:r>
            <a:r>
              <a:rPr lang="en-US" sz="7600" dirty="0" smtClean="0"/>
              <a:t>  </a:t>
            </a:r>
            <a:r>
              <a:rPr lang="en-US" sz="7600" dirty="0" err="1"/>
              <a:t>garam</a:t>
            </a:r>
            <a:r>
              <a:rPr lang="en-US" sz="7600" dirty="0"/>
              <a:t> 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terang</a:t>
            </a:r>
            <a:r>
              <a:rPr lang="en-US" sz="7600" dirty="0"/>
              <a:t> di </a:t>
            </a:r>
            <a:r>
              <a:rPr lang="en-US" sz="7600" dirty="0" err="1"/>
              <a:t>dalam</a:t>
            </a:r>
            <a:r>
              <a:rPr lang="en-US" sz="7600" dirty="0"/>
              <a:t> </a:t>
            </a:r>
            <a:r>
              <a:rPr lang="en-US" sz="7600" dirty="0" err="1"/>
              <a:t>masyarakat.Tugas</a:t>
            </a:r>
            <a:r>
              <a:rPr lang="en-US" sz="7600" dirty="0"/>
              <a:t> </a:t>
            </a:r>
            <a:r>
              <a:rPr lang="en-US" sz="7600" dirty="0" err="1"/>
              <a:t>pewartaan</a:t>
            </a:r>
            <a:r>
              <a:rPr lang="en-US" sz="7600" dirty="0"/>
              <a:t> </a:t>
            </a:r>
            <a:r>
              <a:rPr lang="en-US" sz="7600" dirty="0" err="1"/>
              <a:t>adalah</a:t>
            </a:r>
            <a:r>
              <a:rPr lang="en-US" sz="7600" dirty="0"/>
              <a:t> </a:t>
            </a:r>
            <a:r>
              <a:rPr lang="en-US" sz="7600" dirty="0" err="1" smtClean="0"/>
              <a:t>mengaktu-alisasikan</a:t>
            </a:r>
            <a:r>
              <a:rPr lang="en-US" sz="7600" dirty="0" smtClean="0"/>
              <a:t> </a:t>
            </a:r>
            <a:r>
              <a:rPr lang="en-US" sz="7600" dirty="0" err="1"/>
              <a:t>sabda</a:t>
            </a:r>
            <a:r>
              <a:rPr lang="en-US" sz="7600" dirty="0"/>
              <a:t> </a:t>
            </a:r>
            <a:r>
              <a:rPr lang="en-US" sz="7600" dirty="0" err="1"/>
              <a:t>Tuhan</a:t>
            </a:r>
            <a:r>
              <a:rPr lang="en-US" sz="7600" dirty="0"/>
              <a:t> yang </a:t>
            </a:r>
            <a:r>
              <a:rPr lang="en-US" sz="7600" dirty="0" err="1"/>
              <a:t>disampaikan</a:t>
            </a:r>
            <a:r>
              <a:rPr lang="en-US" sz="7600" dirty="0"/>
              <a:t> </a:t>
            </a:r>
            <a:r>
              <a:rPr lang="en-US" sz="7600" dirty="0" err="1"/>
              <a:t>didalam</a:t>
            </a:r>
            <a:r>
              <a:rPr lang="en-US" sz="7600" dirty="0"/>
              <a:t> </a:t>
            </a:r>
            <a:r>
              <a:rPr lang="en-US" sz="7600" dirty="0" err="1"/>
              <a:t>Kristus</a:t>
            </a:r>
            <a:r>
              <a:rPr lang="en-US" sz="7600" dirty="0"/>
              <a:t> </a:t>
            </a:r>
            <a:r>
              <a:rPr lang="en-US" sz="7600" dirty="0" err="1"/>
              <a:t>sebagaimana</a:t>
            </a:r>
            <a:r>
              <a:rPr lang="en-US" sz="7600" dirty="0"/>
              <a:t> </a:t>
            </a:r>
            <a:r>
              <a:rPr lang="en-US" sz="7600" dirty="0" err="1" smtClean="0"/>
              <a:t>diwar-takan</a:t>
            </a:r>
            <a:r>
              <a:rPr lang="en-US" sz="7600" dirty="0" smtClean="0"/>
              <a:t> </a:t>
            </a:r>
            <a:r>
              <a:rPr lang="en-US" sz="7600" dirty="0" err="1"/>
              <a:t>oleh</a:t>
            </a:r>
            <a:r>
              <a:rPr lang="en-US" sz="7600" dirty="0"/>
              <a:t> </a:t>
            </a:r>
            <a:r>
              <a:rPr lang="en-US" sz="7600" dirty="0" err="1"/>
              <a:t>para</a:t>
            </a:r>
            <a:r>
              <a:rPr lang="en-US" sz="7600" dirty="0"/>
              <a:t> </a:t>
            </a:r>
            <a:r>
              <a:rPr lang="en-US" sz="7600" dirty="0" err="1"/>
              <a:t>rasul.Usaha</a:t>
            </a:r>
            <a:r>
              <a:rPr lang="en-US" sz="7600" dirty="0"/>
              <a:t> </a:t>
            </a:r>
            <a:r>
              <a:rPr lang="en-US" sz="7600" dirty="0" err="1"/>
              <a:t>mengaktualisasi</a:t>
            </a:r>
            <a:r>
              <a:rPr lang="en-US" sz="7600" dirty="0"/>
              <a:t> </a:t>
            </a:r>
            <a:r>
              <a:rPr lang="en-US" sz="7600" dirty="0" err="1"/>
              <a:t>sabda</a:t>
            </a:r>
            <a:r>
              <a:rPr lang="en-US" sz="7600" dirty="0"/>
              <a:t> </a:t>
            </a:r>
            <a:r>
              <a:rPr lang="en-US" sz="7600" dirty="0" err="1"/>
              <a:t>Tuhan</a:t>
            </a:r>
            <a:r>
              <a:rPr lang="en-US" sz="7600" dirty="0"/>
              <a:t> </a:t>
            </a:r>
            <a:r>
              <a:rPr lang="en-US" sz="7600" dirty="0" err="1"/>
              <a:t>itu</a:t>
            </a:r>
            <a:r>
              <a:rPr lang="en-US" sz="7600" dirty="0"/>
              <a:t> </a:t>
            </a:r>
            <a:r>
              <a:rPr lang="en-US" sz="7600" dirty="0" err="1"/>
              <a:t>mengandaikan</a:t>
            </a:r>
            <a:r>
              <a:rPr lang="en-US" sz="7600" dirty="0"/>
              <a:t> </a:t>
            </a:r>
            <a:r>
              <a:rPr lang="en-US" sz="7600" dirty="0" err="1"/>
              <a:t>berbagai</a:t>
            </a:r>
            <a:r>
              <a:rPr lang="en-US" sz="7600" dirty="0"/>
              <a:t> </a:t>
            </a:r>
            <a:r>
              <a:rPr lang="en-US" sz="7600" dirty="0" err="1"/>
              <a:t>tuntutan</a:t>
            </a:r>
            <a:r>
              <a:rPr lang="en-US" sz="7600" dirty="0"/>
              <a:t> yang </a:t>
            </a:r>
            <a:r>
              <a:rPr lang="en-US" sz="7600" dirty="0" err="1"/>
              <a:t>harus</a:t>
            </a:r>
            <a:r>
              <a:rPr lang="en-US" sz="7600" dirty="0"/>
              <a:t> </a:t>
            </a:r>
            <a:r>
              <a:rPr lang="en-US" sz="7600" dirty="0" err="1"/>
              <a:t>dipenuhi</a:t>
            </a:r>
            <a:r>
              <a:rPr lang="en-US" sz="7600" dirty="0"/>
              <a:t>. </a:t>
            </a:r>
            <a:endParaRPr lang="en-US" sz="8000" dirty="0" smtClean="0"/>
          </a:p>
          <a:p>
            <a:pPr marL="400050" lvl="1" indent="0">
              <a:buNone/>
            </a:pPr>
            <a:r>
              <a:rPr lang="en-US" sz="7600" b="1" dirty="0" err="1" smtClean="0"/>
              <a:t>Tuntutan-tuntutan</a:t>
            </a:r>
            <a:r>
              <a:rPr lang="en-US" sz="7600" b="1" dirty="0" smtClean="0"/>
              <a:t> </a:t>
            </a:r>
            <a:r>
              <a:rPr lang="en-US" sz="7600" b="1" dirty="0" err="1"/>
              <a:t>itu</a:t>
            </a:r>
            <a:r>
              <a:rPr lang="en-US" sz="7600" b="1" dirty="0"/>
              <a:t> </a:t>
            </a:r>
            <a:r>
              <a:rPr lang="en-US" sz="7600" b="1" dirty="0" err="1" smtClean="0"/>
              <a:t>antara</a:t>
            </a:r>
            <a:r>
              <a:rPr lang="en-US" sz="7600" b="1" dirty="0" smtClean="0"/>
              <a:t> </a:t>
            </a:r>
            <a:r>
              <a:rPr lang="en-US" sz="7600" b="1" dirty="0"/>
              <a:t>lain</a:t>
            </a:r>
            <a:r>
              <a:rPr lang="en-US" sz="7600" dirty="0"/>
              <a:t>:</a:t>
            </a:r>
            <a:endParaRPr lang="en-ID" sz="7600" dirty="0"/>
          </a:p>
          <a:p>
            <a:pPr marL="400050" lvl="1" indent="0">
              <a:buNone/>
            </a:pPr>
            <a:r>
              <a:rPr lang="en-US" sz="7600" dirty="0"/>
              <a:t>1)   </a:t>
            </a:r>
            <a:r>
              <a:rPr lang="en-US" sz="7600" dirty="0" err="1"/>
              <a:t>Mendalami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 smtClean="0"/>
              <a:t>menghayati</a:t>
            </a:r>
            <a:r>
              <a:rPr lang="en-US" sz="7600" dirty="0" smtClean="0"/>
              <a:t> </a:t>
            </a:r>
            <a:r>
              <a:rPr lang="en-US" sz="7600" dirty="0" err="1"/>
              <a:t>sabda</a:t>
            </a:r>
            <a:r>
              <a:rPr lang="en-US" sz="7600" dirty="0"/>
              <a:t> </a:t>
            </a:r>
            <a:r>
              <a:rPr lang="en-US" sz="7600" dirty="0" err="1"/>
              <a:t>Tuhan</a:t>
            </a:r>
            <a:endParaRPr lang="en-ID" sz="7600" dirty="0"/>
          </a:p>
          <a:p>
            <a:pPr marL="400050" lvl="1" indent="0">
              <a:buNone/>
            </a:pPr>
            <a:r>
              <a:rPr lang="en-US" sz="7600" dirty="0" err="1"/>
              <a:t>Pengenalan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penghayatan</a:t>
            </a:r>
            <a:r>
              <a:rPr lang="en-US" sz="7600" dirty="0"/>
              <a:t> yang </a:t>
            </a:r>
            <a:r>
              <a:rPr lang="en-US" sz="7600" dirty="0" err="1"/>
              <a:t>diwartakan</a:t>
            </a:r>
            <a:r>
              <a:rPr lang="en-US" sz="7600" dirty="0"/>
              <a:t> </a:t>
            </a:r>
            <a:r>
              <a:rPr lang="en-US" sz="7600" dirty="0" err="1"/>
              <a:t>adalah</a:t>
            </a:r>
            <a:r>
              <a:rPr lang="en-US" sz="7600" dirty="0"/>
              <a:t> </a:t>
            </a:r>
            <a:r>
              <a:rPr lang="en-US" sz="7600" dirty="0" err="1"/>
              <a:t>Sabda</a:t>
            </a:r>
            <a:r>
              <a:rPr lang="en-US" sz="7600" dirty="0"/>
              <a:t> Allah. Orang </a:t>
            </a:r>
            <a:r>
              <a:rPr lang="en-US" sz="7600" dirty="0" err="1"/>
              <a:t>tidak</a:t>
            </a:r>
            <a:r>
              <a:rPr lang="en-US" sz="7600" dirty="0"/>
              <a:t> </a:t>
            </a:r>
            <a:r>
              <a:rPr lang="en-US" sz="7600" dirty="0" err="1" smtClean="0"/>
              <a:t>dapat</a:t>
            </a:r>
            <a:r>
              <a:rPr lang="en-US" sz="7600" dirty="0" smtClean="0"/>
              <a:t> </a:t>
            </a:r>
            <a:r>
              <a:rPr lang="en-US" sz="7600" dirty="0" err="1" smtClean="0"/>
              <a:t>mewartakan</a:t>
            </a:r>
            <a:r>
              <a:rPr lang="en-US" sz="7600" dirty="0" smtClean="0"/>
              <a:t> </a:t>
            </a:r>
            <a:r>
              <a:rPr lang="en-US" sz="7600" dirty="0" err="1"/>
              <a:t>sabda</a:t>
            </a:r>
            <a:r>
              <a:rPr lang="en-US" sz="7600" dirty="0"/>
              <a:t> Allah </a:t>
            </a:r>
            <a:r>
              <a:rPr lang="en-US" sz="7600" dirty="0" err="1"/>
              <a:t>dengan</a:t>
            </a:r>
            <a:r>
              <a:rPr lang="en-US" sz="7600" dirty="0"/>
              <a:t> </a:t>
            </a:r>
            <a:r>
              <a:rPr lang="en-US" sz="7600" dirty="0" err="1"/>
              <a:t>baik</a:t>
            </a:r>
            <a:r>
              <a:rPr lang="en-US" sz="7600" dirty="0"/>
              <a:t>, </a:t>
            </a:r>
            <a:r>
              <a:rPr lang="en-US" sz="7600" dirty="0" err="1"/>
              <a:t>jika</a:t>
            </a:r>
            <a:r>
              <a:rPr lang="en-US" sz="7600" dirty="0"/>
              <a:t> </a:t>
            </a:r>
            <a:r>
              <a:rPr lang="en-US" sz="7600" dirty="0" err="1"/>
              <a:t>ia</a:t>
            </a:r>
            <a:r>
              <a:rPr lang="en-US" sz="7600" dirty="0"/>
              <a:t> </a:t>
            </a:r>
            <a:r>
              <a:rPr lang="en-US" sz="7600" dirty="0" err="1"/>
              <a:t>sendiri</a:t>
            </a:r>
            <a:r>
              <a:rPr lang="en-US" sz="7600" dirty="0"/>
              <a:t> </a:t>
            </a:r>
            <a:r>
              <a:rPr lang="en-US" sz="7600" dirty="0" err="1"/>
              <a:t>tidak</a:t>
            </a:r>
            <a:r>
              <a:rPr lang="en-US" sz="7600" dirty="0"/>
              <a:t> </a:t>
            </a:r>
            <a:r>
              <a:rPr lang="en-US" sz="7600" dirty="0" err="1" smtClean="0"/>
              <a:t>menge-nal</a:t>
            </a:r>
            <a:r>
              <a:rPr lang="en-US" sz="7600" dirty="0" smtClean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menghayatinya</a:t>
            </a:r>
            <a:r>
              <a:rPr lang="en-US" sz="7600" dirty="0"/>
              <a:t>. </a:t>
            </a:r>
            <a:r>
              <a:rPr lang="en-US" sz="7600" dirty="0" err="1"/>
              <a:t>Oleh</a:t>
            </a:r>
            <a:r>
              <a:rPr lang="en-US" sz="7600" dirty="0"/>
              <a:t> </a:t>
            </a:r>
            <a:r>
              <a:rPr lang="en-US" sz="7600" dirty="0" err="1"/>
              <a:t>sebab</a:t>
            </a:r>
            <a:r>
              <a:rPr lang="en-US" sz="7600" dirty="0"/>
              <a:t> </a:t>
            </a:r>
            <a:r>
              <a:rPr lang="en-US" sz="7600" dirty="0" err="1"/>
              <a:t>itu</a:t>
            </a:r>
            <a:r>
              <a:rPr lang="en-US" sz="7600" dirty="0"/>
              <a:t>, </a:t>
            </a:r>
            <a:r>
              <a:rPr lang="en-US" sz="7600" dirty="0" err="1"/>
              <a:t>kita</a:t>
            </a:r>
            <a:r>
              <a:rPr lang="en-US" sz="7600" dirty="0"/>
              <a:t> </a:t>
            </a:r>
            <a:r>
              <a:rPr lang="en-US" sz="7600" dirty="0" err="1" smtClean="0"/>
              <a:t>hendaknya</a:t>
            </a:r>
            <a:r>
              <a:rPr lang="en-US" sz="7600" dirty="0" smtClean="0"/>
              <a:t> </a:t>
            </a:r>
            <a:r>
              <a:rPr lang="en-US" sz="7600" dirty="0" err="1"/>
              <a:t>cukup</a:t>
            </a:r>
            <a:r>
              <a:rPr lang="en-US" sz="7600" dirty="0"/>
              <a:t> </a:t>
            </a:r>
            <a:r>
              <a:rPr lang="en-US" sz="7600" dirty="0" err="1"/>
              <a:t>mengenal</a:t>
            </a:r>
            <a:r>
              <a:rPr lang="en-US" sz="7600" dirty="0"/>
              <a:t>, </a:t>
            </a:r>
            <a:r>
              <a:rPr lang="en-US" sz="7600" dirty="0" err="1"/>
              <a:t>mengetahui</a:t>
            </a:r>
            <a:r>
              <a:rPr lang="en-US" sz="7600" dirty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menghayati</a:t>
            </a:r>
            <a:r>
              <a:rPr lang="en-US" sz="7600" dirty="0"/>
              <a:t> </a:t>
            </a:r>
            <a:r>
              <a:rPr lang="en-US" sz="7600" dirty="0" err="1" smtClean="0"/>
              <a:t>isi</a:t>
            </a:r>
            <a:r>
              <a:rPr lang="en-US" sz="7600" dirty="0" smtClean="0"/>
              <a:t> </a:t>
            </a:r>
            <a:r>
              <a:rPr lang="en-US" sz="7600" dirty="0" err="1" smtClean="0"/>
              <a:t>Kitab</a:t>
            </a:r>
            <a:r>
              <a:rPr lang="en-US" sz="7600" dirty="0" smtClean="0"/>
              <a:t> </a:t>
            </a:r>
            <a:r>
              <a:rPr lang="en-US" sz="7600" dirty="0" err="1"/>
              <a:t>Suci</a:t>
            </a:r>
            <a:r>
              <a:rPr lang="en-US" sz="7600" dirty="0"/>
              <a:t>, </a:t>
            </a:r>
            <a:r>
              <a:rPr lang="en-US" sz="7600" dirty="0" err="1" smtClean="0"/>
              <a:t>ajaran-ajaran</a:t>
            </a:r>
            <a:r>
              <a:rPr lang="en-US" sz="7600" dirty="0" smtClean="0"/>
              <a:t> </a:t>
            </a:r>
            <a:r>
              <a:rPr lang="en-US" sz="7600" dirty="0" err="1" smtClean="0"/>
              <a:t>resmi</a:t>
            </a:r>
            <a:r>
              <a:rPr lang="en-US" sz="7600" dirty="0" smtClean="0"/>
              <a:t> </a:t>
            </a:r>
            <a:r>
              <a:rPr lang="en-US" sz="7600" dirty="0" err="1" smtClean="0"/>
              <a:t>Gereja</a:t>
            </a:r>
            <a:r>
              <a:rPr lang="en-US" sz="7600" dirty="0" smtClean="0"/>
              <a:t>, </a:t>
            </a:r>
            <a:r>
              <a:rPr lang="en-US" sz="7600" dirty="0" err="1"/>
              <a:t>dan</a:t>
            </a:r>
            <a:r>
              <a:rPr lang="en-US" sz="7600" dirty="0"/>
              <a:t>  </a:t>
            </a:r>
            <a:r>
              <a:rPr lang="en-US" sz="7600" dirty="0" err="1" smtClean="0"/>
              <a:t>seluruh</a:t>
            </a:r>
            <a:r>
              <a:rPr lang="en-US" sz="7600" dirty="0" smtClean="0"/>
              <a:t> </a:t>
            </a:r>
            <a:r>
              <a:rPr lang="en-US" sz="7600" dirty="0" err="1" smtClean="0"/>
              <a:t>Gereja</a:t>
            </a:r>
            <a:r>
              <a:rPr lang="en-US" sz="7600" dirty="0" smtClean="0"/>
              <a:t> </a:t>
            </a:r>
            <a:r>
              <a:rPr lang="en-US" sz="7600" dirty="0" err="1"/>
              <a:t>baik</a:t>
            </a:r>
            <a:r>
              <a:rPr lang="en-US" sz="7600" dirty="0"/>
              <a:t> universal </a:t>
            </a:r>
            <a:r>
              <a:rPr lang="en-US" sz="7600" dirty="0" err="1"/>
              <a:t>maupun</a:t>
            </a:r>
            <a:r>
              <a:rPr lang="en-US" sz="7600" dirty="0"/>
              <a:t> </a:t>
            </a:r>
            <a:r>
              <a:rPr lang="en-US" sz="7600" dirty="0" err="1"/>
              <a:t>lokal</a:t>
            </a:r>
            <a:r>
              <a:rPr lang="en-US" sz="7600" dirty="0"/>
              <a:t>.</a:t>
            </a:r>
            <a:endParaRPr lang="en-ID" sz="7600" dirty="0"/>
          </a:p>
          <a:p>
            <a:pPr marL="400050" lvl="1" indent="0">
              <a:buNone/>
            </a:pPr>
            <a:r>
              <a:rPr lang="en-US" sz="7600" dirty="0"/>
              <a:t>2)   </a:t>
            </a:r>
            <a:r>
              <a:rPr lang="en-US" sz="7600" dirty="0" err="1"/>
              <a:t>Mengenal</a:t>
            </a:r>
            <a:r>
              <a:rPr lang="en-US" sz="7600" dirty="0"/>
              <a:t> </a:t>
            </a:r>
            <a:r>
              <a:rPr lang="en-US" sz="7600" dirty="0" err="1"/>
              <a:t>umat</a:t>
            </a:r>
            <a:r>
              <a:rPr lang="en-US" sz="7600" dirty="0"/>
              <a:t> </a:t>
            </a:r>
            <a:r>
              <a:rPr lang="en-US" sz="7600" dirty="0" err="1"/>
              <a:t>atau</a:t>
            </a:r>
            <a:r>
              <a:rPr lang="en-US" sz="7600" dirty="0"/>
              <a:t> </a:t>
            </a:r>
            <a:r>
              <a:rPr lang="en-US" sz="7600" dirty="0" err="1"/>
              <a:t>masyarakat</a:t>
            </a:r>
            <a:r>
              <a:rPr lang="en-US" sz="7600" dirty="0"/>
              <a:t> </a:t>
            </a:r>
            <a:r>
              <a:rPr lang="en-US" sz="7600" dirty="0" err="1" smtClean="0"/>
              <a:t>konteksnya</a:t>
            </a:r>
            <a:r>
              <a:rPr lang="en-US" sz="7600" dirty="0"/>
              <a:t> </a:t>
            </a:r>
            <a:endParaRPr lang="en-ID" sz="7600" dirty="0"/>
          </a:p>
          <a:p>
            <a:pPr marL="400050" lvl="1" indent="0">
              <a:buNone/>
            </a:pPr>
            <a:r>
              <a:rPr lang="en-US" sz="7600" dirty="0" err="1"/>
              <a:t>Pengenalan</a:t>
            </a:r>
            <a:r>
              <a:rPr lang="en-US" sz="7600" dirty="0"/>
              <a:t> </a:t>
            </a:r>
            <a:r>
              <a:rPr lang="en-US" sz="7600" dirty="0" err="1" smtClean="0"/>
              <a:t>latar</a:t>
            </a:r>
            <a:r>
              <a:rPr lang="en-US" sz="7600" dirty="0" smtClean="0"/>
              <a:t> </a:t>
            </a:r>
            <a:r>
              <a:rPr lang="en-US" sz="7600" dirty="0" err="1" smtClean="0"/>
              <a:t>belakang</a:t>
            </a:r>
            <a:r>
              <a:rPr lang="en-US" sz="7600" dirty="0" smtClean="0"/>
              <a:t> orang-orang yang </a:t>
            </a:r>
            <a:r>
              <a:rPr lang="en-US" sz="7600" dirty="0" err="1" smtClean="0"/>
              <a:t>kepadanya</a:t>
            </a:r>
            <a:r>
              <a:rPr lang="en-US" sz="7600" dirty="0" smtClean="0"/>
              <a:t> </a:t>
            </a:r>
            <a:r>
              <a:rPr lang="en-US" sz="7600" dirty="0" err="1" smtClean="0"/>
              <a:t>sabda</a:t>
            </a:r>
            <a:r>
              <a:rPr lang="en-US" sz="7600" dirty="0" smtClean="0"/>
              <a:t> Allah </a:t>
            </a:r>
            <a:r>
              <a:rPr lang="en-US" sz="7600" dirty="0" err="1"/>
              <a:t>akan</a:t>
            </a:r>
            <a:r>
              <a:rPr lang="en-US" sz="7600" dirty="0"/>
              <a:t> </a:t>
            </a:r>
            <a:r>
              <a:rPr lang="en-US" sz="7600" dirty="0" err="1"/>
              <a:t>disampaikan</a:t>
            </a:r>
            <a:r>
              <a:rPr lang="en-US" sz="7600" dirty="0"/>
              <a:t> </a:t>
            </a:r>
            <a:r>
              <a:rPr lang="en-US" sz="7600" dirty="0" err="1"/>
              <a:t>tentu</a:t>
            </a:r>
            <a:r>
              <a:rPr lang="en-US" sz="7600" dirty="0"/>
              <a:t> </a:t>
            </a:r>
            <a:r>
              <a:rPr lang="en-US" sz="7600" dirty="0" err="1"/>
              <a:t>sangat</a:t>
            </a:r>
            <a:r>
              <a:rPr lang="en-US" sz="7600" dirty="0"/>
              <a:t> </a:t>
            </a:r>
            <a:r>
              <a:rPr lang="en-US" sz="7600" dirty="0" err="1"/>
              <a:t>penting</a:t>
            </a:r>
            <a:r>
              <a:rPr lang="en-US" sz="7600" dirty="0"/>
              <a:t>. Kita </a:t>
            </a:r>
            <a:r>
              <a:rPr lang="en-US" sz="7600" dirty="0" err="1" smtClean="0"/>
              <a:t>harus</a:t>
            </a:r>
            <a:r>
              <a:rPr lang="en-US" sz="7600" dirty="0" smtClean="0"/>
              <a:t> </a:t>
            </a:r>
            <a:r>
              <a:rPr lang="en-US" sz="7600" dirty="0" err="1"/>
              <a:t>mengenal</a:t>
            </a:r>
            <a:r>
              <a:rPr lang="en-US" sz="7600" dirty="0"/>
              <a:t> </a:t>
            </a:r>
            <a:r>
              <a:rPr lang="en-US" sz="7600" dirty="0" err="1" smtClean="0"/>
              <a:t>jiwa</a:t>
            </a:r>
            <a:r>
              <a:rPr lang="en-US" sz="7600" dirty="0" smtClean="0"/>
              <a:t> </a:t>
            </a:r>
            <a:r>
              <a:rPr lang="en-US" sz="7600" dirty="0" err="1"/>
              <a:t>dan</a:t>
            </a:r>
            <a:r>
              <a:rPr lang="en-US" sz="7600" dirty="0"/>
              <a:t> </a:t>
            </a:r>
            <a:r>
              <a:rPr lang="en-US" sz="7600" dirty="0" err="1"/>
              <a:t>budaya</a:t>
            </a:r>
            <a:r>
              <a:rPr lang="en-US" sz="7600" dirty="0"/>
              <a:t>  </a:t>
            </a:r>
            <a:r>
              <a:rPr lang="en-US" sz="7600" dirty="0" err="1"/>
              <a:t>mereka</a:t>
            </a:r>
            <a:r>
              <a:rPr lang="en-US" sz="7600" dirty="0"/>
              <a:t>. </a:t>
            </a:r>
            <a:r>
              <a:rPr lang="en-US" sz="7600" dirty="0" err="1"/>
              <a:t>Dengan</a:t>
            </a:r>
            <a:r>
              <a:rPr lang="en-US" sz="7600" dirty="0"/>
              <a:t> kata lain, </a:t>
            </a:r>
            <a:r>
              <a:rPr lang="en-US" sz="7600" dirty="0" err="1"/>
              <a:t>pewartaan</a:t>
            </a:r>
            <a:r>
              <a:rPr lang="en-US" sz="7600" dirty="0"/>
              <a:t> </a:t>
            </a:r>
            <a:r>
              <a:rPr lang="en-US" sz="7600" dirty="0" err="1"/>
              <a:t>kita</a:t>
            </a:r>
            <a:r>
              <a:rPr lang="en-US" sz="7600" dirty="0"/>
              <a:t> </a:t>
            </a:r>
            <a:r>
              <a:rPr lang="en-US" sz="7600" dirty="0" err="1"/>
              <a:t>sungguh</a:t>
            </a:r>
            <a:r>
              <a:rPr lang="en-US" sz="7600" dirty="0"/>
              <a:t> </a:t>
            </a:r>
            <a:r>
              <a:rPr lang="en-US" sz="7600" dirty="0" err="1"/>
              <a:t>harus</a:t>
            </a:r>
            <a:r>
              <a:rPr lang="en-US" sz="7600" dirty="0"/>
              <a:t> </a:t>
            </a:r>
            <a:r>
              <a:rPr lang="en-US" sz="7600" dirty="0" err="1"/>
              <a:t>menyapa</a:t>
            </a:r>
            <a:r>
              <a:rPr lang="en-US" sz="7600" dirty="0"/>
              <a:t> </a:t>
            </a:r>
            <a:r>
              <a:rPr lang="en-US" sz="7600" dirty="0" err="1"/>
              <a:t>para</a:t>
            </a:r>
            <a:r>
              <a:rPr lang="en-US" sz="7600" dirty="0"/>
              <a:t> </a:t>
            </a:r>
            <a:r>
              <a:rPr lang="en-US" sz="7600" dirty="0" err="1" smtClean="0"/>
              <a:t>pendengarnya</a:t>
            </a:r>
            <a:r>
              <a:rPr lang="en-US" sz="7600" dirty="0"/>
              <a:t>, </a:t>
            </a:r>
            <a:r>
              <a:rPr lang="en-US" sz="7600" dirty="0" err="1"/>
              <a:t>harus</a:t>
            </a:r>
            <a:r>
              <a:rPr lang="en-US" sz="7600" dirty="0"/>
              <a:t> </a:t>
            </a:r>
            <a:r>
              <a:rPr lang="en-US" sz="7600" dirty="0" err="1" smtClean="0"/>
              <a:t>inkulturatif</a:t>
            </a:r>
            <a:r>
              <a:rPr lang="en-US" sz="7600" dirty="0" smtClean="0"/>
              <a:t>.</a:t>
            </a:r>
            <a:r>
              <a:rPr lang="en-US" sz="7600" dirty="0"/>
              <a:t/>
            </a:r>
            <a:br>
              <a:rPr lang="en-US" sz="7600" dirty="0"/>
            </a:br>
            <a:endParaRPr lang="en-ID" sz="7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86916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2" y="1412776"/>
            <a:ext cx="3884476" cy="33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Kerajaan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TUGAS-TUGAS 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latin typeface="Arial Narrow" pitchFamily="34" charset="0"/>
              </a:rPr>
              <a:t>Bentuk-2 </a:t>
            </a:r>
            <a:r>
              <a:rPr lang="en-US" sz="5100" dirty="0" err="1" smtClean="0">
                <a:latin typeface="Arial Narrow" pitchFamily="34" charset="0"/>
              </a:rPr>
              <a:t>kegiatan</a:t>
            </a:r>
            <a:r>
              <a:rPr lang="en-US" sz="5100" dirty="0" smtClean="0">
                <a:latin typeface="Arial Narrow" pitchFamily="34" charset="0"/>
              </a:rPr>
              <a:t> </a:t>
            </a:r>
            <a:r>
              <a:rPr lang="en-US" sz="5100" dirty="0" err="1">
                <a:latin typeface="Arial Narrow" pitchFamily="34" charset="0"/>
              </a:rPr>
              <a:t>pengudusan</a:t>
            </a:r>
            <a:r>
              <a:rPr lang="en-US" sz="5100" dirty="0">
                <a:latin typeface="Arial Narrow" pitchFamily="34" charset="0"/>
              </a:rPr>
              <a:t> yang </a:t>
            </a:r>
            <a:r>
              <a:rPr lang="en-US" sz="5100" dirty="0" err="1">
                <a:latin typeface="Arial Narrow" pitchFamily="34" charset="0"/>
              </a:rPr>
              <a:t>sering</a:t>
            </a:r>
            <a:r>
              <a:rPr lang="en-US" sz="5100" dirty="0">
                <a:latin typeface="Arial Narrow" pitchFamily="34" charset="0"/>
              </a:rPr>
              <a:t> </a:t>
            </a:r>
            <a:r>
              <a:rPr lang="en-US" sz="5100" dirty="0" err="1">
                <a:latin typeface="Arial Narrow" pitchFamily="34" charset="0"/>
              </a:rPr>
              <a:t>dilakukan</a:t>
            </a:r>
            <a:r>
              <a:rPr lang="en-US" sz="5100" dirty="0">
                <a:latin typeface="Arial Narrow" pitchFamily="34" charset="0"/>
              </a:rPr>
              <a:t> di </a:t>
            </a:r>
            <a:r>
              <a:rPr lang="en-US" sz="5100" dirty="0" err="1">
                <a:latin typeface="Arial Narrow" pitchFamily="34" charset="0"/>
              </a:rPr>
              <a:t>dalam</a:t>
            </a:r>
            <a:r>
              <a:rPr lang="en-US" sz="5100" dirty="0">
                <a:latin typeface="Arial Narrow" pitchFamily="34" charset="0"/>
              </a:rPr>
              <a:t> </a:t>
            </a:r>
            <a:r>
              <a:rPr lang="en-US" sz="5100" dirty="0" err="1">
                <a:latin typeface="Arial Narrow" pitchFamily="34" charset="0"/>
              </a:rPr>
              <a:t>Gereja</a:t>
            </a:r>
            <a:r>
              <a:rPr lang="en-US" sz="5100" dirty="0">
                <a:latin typeface="Arial Narrow" pitchFamily="34" charset="0"/>
              </a:rPr>
              <a:t> </a:t>
            </a:r>
            <a:r>
              <a:rPr lang="en-US" sz="5100" dirty="0" smtClean="0">
                <a:latin typeface="Arial Narrow" pitchFamily="34" charset="0"/>
              </a:rPr>
              <a:t>:</a:t>
            </a:r>
            <a:endParaRPr lang="en-US" sz="28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4600" b="1" i="1" dirty="0">
                <a:latin typeface="Arial Narrow" pitchFamily="34" charset="0"/>
              </a:rPr>
              <a:t>a.   </a:t>
            </a:r>
            <a:r>
              <a:rPr lang="en-US" sz="4600" b="1" i="1" dirty="0" err="1">
                <a:latin typeface="Arial Narrow" pitchFamily="34" charset="0"/>
              </a:rPr>
              <a:t>Doa</a:t>
            </a:r>
            <a:r>
              <a:rPr lang="en-US" sz="4600" b="1" i="1" dirty="0">
                <a:latin typeface="Arial Narrow" pitchFamily="34" charset="0"/>
              </a:rPr>
              <a:t> </a:t>
            </a:r>
            <a:r>
              <a:rPr lang="en-US" sz="4600" b="1" i="1" dirty="0" err="1">
                <a:latin typeface="Arial Narrow" pitchFamily="34" charset="0"/>
              </a:rPr>
              <a:t>dan</a:t>
            </a:r>
            <a:r>
              <a:rPr lang="en-US" sz="4600" b="1" i="1" dirty="0">
                <a:latin typeface="Arial Narrow" pitchFamily="34" charset="0"/>
              </a:rPr>
              <a:t> </a:t>
            </a:r>
            <a:r>
              <a:rPr lang="en-US" sz="4600" b="1" i="1" dirty="0" err="1">
                <a:latin typeface="Arial Narrow" pitchFamily="34" charset="0"/>
              </a:rPr>
              <a:t>Doa</a:t>
            </a:r>
            <a:r>
              <a:rPr lang="en-US" sz="4600" b="1" i="1" dirty="0">
                <a:latin typeface="Arial Narrow" pitchFamily="34" charset="0"/>
              </a:rPr>
              <a:t> </a:t>
            </a:r>
            <a:r>
              <a:rPr lang="en-US" sz="4600" b="1" i="1" dirty="0" err="1">
                <a:latin typeface="Arial Narrow" pitchFamily="34" charset="0"/>
              </a:rPr>
              <a:t>Resmi</a:t>
            </a:r>
            <a:r>
              <a:rPr lang="en-US" sz="4600" b="1" i="1" dirty="0">
                <a:latin typeface="Arial Narrow" pitchFamily="34" charset="0"/>
              </a:rPr>
              <a:t> </a:t>
            </a:r>
            <a:r>
              <a:rPr lang="en-US" sz="4600" b="1" i="1" dirty="0" err="1">
                <a:latin typeface="Arial Narrow" pitchFamily="34" charset="0"/>
              </a:rPr>
              <a:t>Gereja</a:t>
            </a:r>
            <a:r>
              <a:rPr lang="en-US" sz="4600" b="1" i="1" dirty="0">
                <a:latin typeface="Arial Narrow" pitchFamily="34" charset="0"/>
              </a:rPr>
              <a:t> (</a:t>
            </a:r>
            <a:r>
              <a:rPr lang="en-US" sz="4600" b="1" i="1" dirty="0" err="1">
                <a:latin typeface="Arial Narrow" pitchFamily="34" charset="0"/>
              </a:rPr>
              <a:t>Liturgi</a:t>
            </a:r>
            <a:r>
              <a:rPr lang="en-US" sz="4600" b="1" i="1" dirty="0">
                <a:latin typeface="Arial Narrow" pitchFamily="34" charset="0"/>
              </a:rPr>
              <a:t>)</a:t>
            </a:r>
            <a:endParaRPr lang="en-ID" sz="4600" dirty="0">
              <a:latin typeface="Arial Narrow" pitchFamily="34" charset="0"/>
            </a:endParaRPr>
          </a:p>
          <a:p>
            <a:r>
              <a:rPr lang="en-US" sz="3400" dirty="0" err="1">
                <a:latin typeface="Arial Narrow" pitchFamily="34" charset="0"/>
              </a:rPr>
              <a:t>Doa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ibadat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merupakan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salah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satu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tugas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Gereja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untuk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menguduskan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umatnya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umat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manusia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Tugas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ini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disebut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tugas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imamiah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Gereja</a:t>
            </a:r>
            <a:r>
              <a:rPr lang="en-US" sz="3400" dirty="0" smtClean="0">
                <a:latin typeface="Arial Narrow" pitchFamily="34" charset="0"/>
              </a:rPr>
              <a:t>. </a:t>
            </a:r>
            <a:r>
              <a:rPr lang="en-US" sz="3400" dirty="0" err="1" smtClean="0">
                <a:latin typeface="Arial Narrow" pitchFamily="34" charset="0"/>
              </a:rPr>
              <a:t>Maksudnya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adalah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KristusTuhan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>
                <a:latin typeface="Arial Narrow" pitchFamily="34" charset="0"/>
              </a:rPr>
              <a:t>imam </a:t>
            </a:r>
            <a:r>
              <a:rPr lang="en-US" sz="3400" dirty="0" err="1">
                <a:latin typeface="Arial Narrow" pitchFamily="34" charset="0"/>
              </a:rPr>
              <a:t>agung</a:t>
            </a:r>
            <a:r>
              <a:rPr lang="en-US" sz="3400" dirty="0">
                <a:latin typeface="Arial Narrow" pitchFamily="34" charset="0"/>
              </a:rPr>
              <a:t>, yang </a:t>
            </a:r>
            <a:r>
              <a:rPr lang="en-US" sz="3400" dirty="0" err="1">
                <a:latin typeface="Arial Narrow" pitchFamily="34" charset="0"/>
              </a:rPr>
              <a:t>dipilih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dari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antara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umat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manusia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menjadikannya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umat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baru</a:t>
            </a:r>
            <a:r>
              <a:rPr lang="en-US" sz="3400" dirty="0" smtClean="0">
                <a:latin typeface="Arial Narrow" pitchFamily="34" charset="0"/>
              </a:rPr>
              <a:t>,  </a:t>
            </a:r>
            <a:r>
              <a:rPr lang="en-US" sz="3400" dirty="0">
                <a:latin typeface="Arial Narrow" pitchFamily="34" charset="0"/>
              </a:rPr>
              <a:t>“</a:t>
            </a:r>
            <a:r>
              <a:rPr lang="en-US" sz="3400" dirty="0" err="1">
                <a:latin typeface="Arial Narrow" pitchFamily="34" charset="0"/>
              </a:rPr>
              <a:t>kerajaan</a:t>
            </a:r>
            <a:r>
              <a:rPr lang="en-US" sz="3400" dirty="0">
                <a:latin typeface="Arial Narrow" pitchFamily="34" charset="0"/>
              </a:rPr>
              <a:t> imam-imam </a:t>
            </a:r>
            <a:r>
              <a:rPr lang="en-US" sz="3400" dirty="0" err="1">
                <a:latin typeface="Arial Narrow" pitchFamily="34" charset="0"/>
              </a:rPr>
              <a:t>bagi</a:t>
            </a:r>
            <a:r>
              <a:rPr lang="en-US" sz="3400" dirty="0">
                <a:latin typeface="Arial Narrow" pitchFamily="34" charset="0"/>
              </a:rPr>
              <a:t> Allah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Bapa-Nya</a:t>
            </a:r>
            <a:r>
              <a:rPr lang="en-US" sz="3400" dirty="0">
                <a:latin typeface="Arial Narrow" pitchFamily="34" charset="0"/>
              </a:rPr>
              <a:t>” </a:t>
            </a:r>
            <a:r>
              <a:rPr lang="en-US" sz="3400" dirty="0" err="1" smtClean="0">
                <a:latin typeface="Arial Narrow" pitchFamily="34" charset="0"/>
              </a:rPr>
              <a:t>Mereka</a:t>
            </a:r>
            <a:r>
              <a:rPr lang="en-US" sz="3400" dirty="0" smtClean="0">
                <a:latin typeface="Arial Narrow" pitchFamily="34" charset="0"/>
              </a:rPr>
              <a:t> yang </a:t>
            </a:r>
            <a:r>
              <a:rPr lang="en-US" sz="3400" dirty="0" err="1" smtClean="0">
                <a:latin typeface="Arial Narrow" pitchFamily="34" charset="0"/>
              </a:rPr>
              <a:t>dibabtis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diurapi</a:t>
            </a:r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 smtClean="0">
                <a:latin typeface="Arial Narrow" pitchFamily="34" charset="0"/>
              </a:rPr>
              <a:t>Roh</a:t>
            </a:r>
            <a:r>
              <a:rPr lang="en-US" sz="3400" dirty="0" smtClean="0">
                <a:latin typeface="Arial Narrow" pitchFamily="34" charset="0"/>
              </a:rPr>
              <a:t>   </a:t>
            </a:r>
            <a:r>
              <a:rPr lang="en-US" sz="3400" dirty="0">
                <a:latin typeface="Arial Narrow" pitchFamily="34" charset="0"/>
              </a:rPr>
              <a:t>Kudus </a:t>
            </a:r>
            <a:r>
              <a:rPr lang="en-US" sz="3400" dirty="0" err="1" smtClean="0">
                <a:latin typeface="Arial Narrow" pitchFamily="34" charset="0"/>
              </a:rPr>
              <a:t>disucikan</a:t>
            </a:r>
            <a:r>
              <a:rPr lang="en-US" sz="3400" dirty="0" smtClean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menjadi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kediaman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rohani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imamat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suci</a:t>
            </a:r>
            <a:r>
              <a:rPr lang="en-US" sz="3400" dirty="0" smtClean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untuk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mempersembahkan</a:t>
            </a:r>
            <a:r>
              <a:rPr lang="en-US" sz="3400" dirty="0" smtClean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korban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rohani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dan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untuk</a:t>
            </a:r>
            <a:r>
              <a:rPr lang="en-US" sz="3400" dirty="0" smtClean="0">
                <a:latin typeface="Arial Narrow" pitchFamily="34" charset="0"/>
              </a:rPr>
              <a:t>  </a:t>
            </a:r>
            <a:r>
              <a:rPr lang="en-US" sz="3400" dirty="0" err="1" smtClean="0">
                <a:latin typeface="Arial Narrow" pitchFamily="34" charset="0"/>
              </a:rPr>
              <a:t>mewartakan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daya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kekuatannya.Oleh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sebab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itu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Gereja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bertekun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doa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memuji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>
                <a:latin typeface="Arial Narrow" pitchFamily="34" charset="0"/>
              </a:rPr>
              <a:t>Allah</a:t>
            </a:r>
            <a:endParaRPr lang="en-ID" sz="3400" dirty="0">
              <a:latin typeface="Arial Narrow" pitchFamily="34" charset="0"/>
            </a:endParaRPr>
          </a:p>
          <a:p>
            <a:r>
              <a:rPr lang="en-US" sz="3400" dirty="0" smtClean="0"/>
              <a:t>Orang  </a:t>
            </a:r>
            <a:r>
              <a:rPr lang="en-US" sz="3400" dirty="0" err="1"/>
              <a:t>bisa</a:t>
            </a:r>
            <a:r>
              <a:rPr lang="en-US" sz="3400" dirty="0"/>
              <a:t> </a:t>
            </a:r>
            <a:r>
              <a:rPr lang="en-US" sz="3400" dirty="0" err="1"/>
              <a:t>saja</a:t>
            </a:r>
            <a:r>
              <a:rPr lang="en-US" sz="3400" dirty="0"/>
              <a:t> </a:t>
            </a:r>
            <a:r>
              <a:rPr lang="en-US" sz="3400" dirty="0" err="1"/>
              <a:t>berdoa</a:t>
            </a:r>
            <a:r>
              <a:rPr lang="en-US" sz="3400" dirty="0"/>
              <a:t>  </a:t>
            </a:r>
            <a:r>
              <a:rPr lang="en-US" sz="3400" dirty="0" err="1"/>
              <a:t>secara</a:t>
            </a:r>
            <a:r>
              <a:rPr lang="en-US" sz="3400" dirty="0"/>
              <a:t>  </a:t>
            </a:r>
            <a:r>
              <a:rPr lang="en-US" sz="3400" dirty="0" err="1"/>
              <a:t>pribadi</a:t>
            </a:r>
            <a:r>
              <a:rPr lang="en-US" sz="3400" dirty="0"/>
              <a:t> </a:t>
            </a:r>
            <a:r>
              <a:rPr lang="en-US" sz="3400" dirty="0" err="1"/>
              <a:t>atas</a:t>
            </a:r>
            <a:r>
              <a:rPr lang="en-US" sz="3400" dirty="0"/>
              <a:t> </a:t>
            </a:r>
            <a:r>
              <a:rPr lang="en-US" sz="3400" dirty="0" err="1"/>
              <a:t>nama</a:t>
            </a:r>
            <a:r>
              <a:rPr lang="en-US" sz="3400" dirty="0"/>
              <a:t> </a:t>
            </a:r>
            <a:r>
              <a:rPr lang="en-US" sz="3400" dirty="0" err="1"/>
              <a:t>pribadi</a:t>
            </a:r>
            <a:r>
              <a:rPr lang="en-US" sz="3400" dirty="0"/>
              <a:t> 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berdoa</a:t>
            </a:r>
            <a:r>
              <a:rPr lang="en-US" sz="3400" dirty="0"/>
              <a:t>  </a:t>
            </a:r>
            <a:r>
              <a:rPr lang="en-US" sz="3400" dirty="0" err="1"/>
              <a:t>bersama</a:t>
            </a:r>
            <a:r>
              <a:rPr lang="en-US" sz="3400" dirty="0"/>
              <a:t> </a:t>
            </a:r>
            <a:r>
              <a:rPr lang="en-US" sz="3400" dirty="0" err="1"/>
              <a:t>atasnama</a:t>
            </a:r>
            <a:r>
              <a:rPr lang="en-US" sz="3400" dirty="0"/>
              <a:t> </a:t>
            </a:r>
            <a:r>
              <a:rPr lang="en-US" sz="3400" dirty="0" err="1"/>
              <a:t>kelompok</a:t>
            </a:r>
            <a:r>
              <a:rPr lang="en-US" sz="3400" dirty="0"/>
              <a:t>. </a:t>
            </a:r>
            <a:r>
              <a:rPr lang="en-US" sz="3400" dirty="0" err="1"/>
              <a:t>Namun</a:t>
            </a:r>
            <a:r>
              <a:rPr lang="en-US" sz="3400" dirty="0"/>
              <a:t> </a:t>
            </a:r>
            <a:r>
              <a:rPr lang="en-US" sz="3400" dirty="0" err="1"/>
              <a:t>doa-doa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 </a:t>
            </a:r>
            <a:r>
              <a:rPr lang="en-US" sz="3400" dirty="0" err="1"/>
              <a:t>ti</a:t>
            </a:r>
            <a:r>
              <a:rPr lang="en-US" sz="3400" dirty="0"/>
              <a:t> </a:t>
            </a:r>
            <a:r>
              <a:rPr lang="en-US" sz="3400" dirty="0" err="1"/>
              <a:t>dak</a:t>
            </a:r>
            <a:r>
              <a:rPr lang="en-US" sz="3400" dirty="0"/>
              <a:t> me </a:t>
            </a:r>
            <a:r>
              <a:rPr lang="en-US" sz="3400" dirty="0" err="1"/>
              <a:t>wakili</a:t>
            </a:r>
            <a:r>
              <a:rPr lang="en-US" sz="3400" dirty="0"/>
              <a:t> </a:t>
            </a:r>
            <a:r>
              <a:rPr lang="en-US" sz="3400" dirty="0" err="1"/>
              <a:t>seluruh</a:t>
            </a:r>
            <a:r>
              <a:rPr lang="en-US" sz="3400" dirty="0"/>
              <a:t> </a:t>
            </a:r>
            <a:r>
              <a:rPr lang="en-US" sz="3400" dirty="0" err="1"/>
              <a:t>Ge</a:t>
            </a:r>
            <a:r>
              <a:rPr lang="en-US" sz="3400" dirty="0"/>
              <a:t> </a:t>
            </a:r>
            <a:r>
              <a:rPr lang="en-US" sz="3400" dirty="0" err="1"/>
              <a:t>reja</a:t>
            </a:r>
            <a:r>
              <a:rPr lang="en-US" sz="3400" dirty="0"/>
              <a:t>. Ada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dima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satu</a:t>
            </a:r>
            <a:r>
              <a:rPr lang="en-US" sz="3400" dirty="0"/>
              <a:t> </a:t>
            </a:r>
            <a:r>
              <a:rPr lang="en-US" sz="3400" dirty="0" err="1"/>
              <a:t>kelompok</a:t>
            </a:r>
            <a:r>
              <a:rPr lang="en-US" sz="3400" dirty="0"/>
              <a:t> be </a:t>
            </a:r>
            <a:r>
              <a:rPr lang="en-US" sz="3400" dirty="0" err="1"/>
              <a:t>rdoa</a:t>
            </a:r>
            <a:r>
              <a:rPr lang="en-US" sz="3400" dirty="0"/>
              <a:t> </a:t>
            </a:r>
            <a:r>
              <a:rPr lang="en-US" sz="3400" dirty="0" err="1"/>
              <a:t>atas</a:t>
            </a:r>
            <a:r>
              <a:rPr lang="en-US" sz="3400" dirty="0"/>
              <a:t> </a:t>
            </a:r>
            <a:r>
              <a:rPr lang="en-US" sz="3400" dirty="0" err="1"/>
              <a:t>nama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mewakili</a:t>
            </a:r>
            <a:r>
              <a:rPr lang="en-US" sz="3400" dirty="0"/>
              <a:t> </a:t>
            </a:r>
            <a:r>
              <a:rPr lang="en-US" sz="3400" dirty="0" err="1"/>
              <a:t>Gereja</a:t>
            </a:r>
            <a:r>
              <a:rPr lang="en-US" sz="3400" dirty="0"/>
              <a:t> </a:t>
            </a:r>
            <a:r>
              <a:rPr lang="en-US" sz="3400" dirty="0" err="1"/>
              <a:t>secara</a:t>
            </a:r>
            <a:r>
              <a:rPr lang="en-US" sz="3400" dirty="0"/>
              <a:t> </a:t>
            </a:r>
            <a:r>
              <a:rPr lang="en-US" sz="3400" dirty="0" err="1"/>
              <a:t>resmi</a:t>
            </a:r>
            <a:r>
              <a:rPr lang="en-US" sz="3400" dirty="0"/>
              <a:t>.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kelompok</a:t>
            </a:r>
            <a:r>
              <a:rPr lang="en-US" sz="3400" dirty="0"/>
              <a:t> yang </a:t>
            </a:r>
            <a:r>
              <a:rPr lang="en-US" sz="3400" dirty="0" err="1"/>
              <a:t>resmi</a:t>
            </a:r>
            <a:r>
              <a:rPr lang="en-US" sz="3400" dirty="0"/>
              <a:t>  </a:t>
            </a:r>
            <a:r>
              <a:rPr lang="en-US" sz="3400" dirty="0" err="1"/>
              <a:t>itu</a:t>
            </a:r>
            <a:r>
              <a:rPr lang="en-US" sz="3400" dirty="0"/>
              <a:t> </a:t>
            </a:r>
            <a:r>
              <a:rPr lang="en-US" sz="3400" dirty="0" err="1"/>
              <a:t>disebut</a:t>
            </a:r>
            <a:r>
              <a:rPr lang="en-US" sz="3400" dirty="0"/>
              <a:t> </a:t>
            </a:r>
            <a:r>
              <a:rPr lang="en-US" sz="3400" dirty="0" err="1"/>
              <a:t>ibadat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liturgi</a:t>
            </a:r>
            <a:r>
              <a:rPr lang="en-US" sz="3400" dirty="0"/>
              <a:t>. </a:t>
            </a:r>
            <a:r>
              <a:rPr lang="en-US" sz="3400" dirty="0" err="1"/>
              <a:t>Liturgi</a:t>
            </a:r>
            <a:r>
              <a:rPr lang="en-US" sz="3400" dirty="0"/>
              <a:t>  </a:t>
            </a:r>
            <a:r>
              <a:rPr lang="en-US" sz="3400" dirty="0" err="1"/>
              <a:t>merupakan</a:t>
            </a:r>
            <a:r>
              <a:rPr lang="en-US" sz="3400" dirty="0"/>
              <a:t> </a:t>
            </a:r>
            <a:r>
              <a:rPr lang="en-US" sz="3400" dirty="0" err="1"/>
              <a:t>perayaan</a:t>
            </a:r>
            <a:r>
              <a:rPr lang="en-US" sz="3400" dirty="0"/>
              <a:t> </a:t>
            </a:r>
            <a:r>
              <a:rPr lang="en-US" sz="3400" dirty="0" err="1"/>
              <a:t>iman</a:t>
            </a:r>
            <a:r>
              <a:rPr lang="en-US" sz="3400" dirty="0"/>
              <a:t>. </a:t>
            </a:r>
            <a:r>
              <a:rPr lang="en-US" sz="3400" dirty="0" err="1"/>
              <a:t>Perayan</a:t>
            </a:r>
            <a:r>
              <a:rPr lang="en-US" sz="3400" dirty="0"/>
              <a:t> </a:t>
            </a:r>
            <a:r>
              <a:rPr lang="en-US" sz="3400" dirty="0" err="1"/>
              <a:t>iman</a:t>
            </a:r>
            <a:r>
              <a:rPr lang="en-US" sz="3400" dirty="0"/>
              <a:t> </a:t>
            </a:r>
            <a:r>
              <a:rPr lang="en-US" sz="3400" dirty="0" err="1"/>
              <a:t>merupakan</a:t>
            </a:r>
            <a:r>
              <a:rPr lang="en-US" sz="3400" dirty="0"/>
              <a:t>  </a:t>
            </a:r>
            <a:r>
              <a:rPr lang="en-US" sz="3400" dirty="0" err="1"/>
              <a:t>pe</a:t>
            </a:r>
            <a:r>
              <a:rPr lang="en-US" sz="3400" dirty="0"/>
              <a:t> </a:t>
            </a:r>
            <a:r>
              <a:rPr lang="en-US" sz="3400" dirty="0" err="1"/>
              <a:t>ngungkapan</a:t>
            </a:r>
            <a:r>
              <a:rPr lang="en-US" sz="3400" dirty="0"/>
              <a:t>  </a:t>
            </a:r>
            <a:r>
              <a:rPr lang="en-US" sz="3400" dirty="0" err="1"/>
              <a:t>iman</a:t>
            </a:r>
            <a:r>
              <a:rPr lang="en-US" sz="3400" dirty="0"/>
              <a:t>  </a:t>
            </a:r>
            <a:r>
              <a:rPr lang="en-US" sz="3400" dirty="0" err="1"/>
              <a:t>Gereja</a:t>
            </a:r>
            <a:r>
              <a:rPr lang="en-US" sz="3400" dirty="0"/>
              <a:t>,  </a:t>
            </a:r>
            <a:r>
              <a:rPr lang="en-US" sz="3400" dirty="0" err="1"/>
              <a:t>dimana</a:t>
            </a:r>
            <a:r>
              <a:rPr lang="en-US" sz="3400" dirty="0"/>
              <a:t>  orang  yang  </a:t>
            </a:r>
            <a:r>
              <a:rPr lang="en-US" sz="3400" dirty="0" err="1"/>
              <a:t>dalam</a:t>
            </a:r>
            <a:r>
              <a:rPr lang="en-US" sz="3400" dirty="0"/>
              <a:t>  </a:t>
            </a:r>
            <a:r>
              <a:rPr lang="en-US" sz="3400" dirty="0" err="1"/>
              <a:t>perayaan</a:t>
            </a:r>
            <a:r>
              <a:rPr lang="en-US" sz="3400" dirty="0"/>
              <a:t>  </a:t>
            </a:r>
            <a:r>
              <a:rPr lang="en-US" sz="3400" dirty="0" err="1"/>
              <a:t>iman</a:t>
            </a:r>
            <a:r>
              <a:rPr lang="en-US" sz="3400" dirty="0"/>
              <a:t> </a:t>
            </a:r>
            <a:r>
              <a:rPr lang="en-US" sz="3400" dirty="0" err="1"/>
              <a:t>mengambil</a:t>
            </a:r>
            <a:r>
              <a:rPr lang="en-US" sz="3400" dirty="0"/>
              <a:t> </a:t>
            </a:r>
            <a:r>
              <a:rPr lang="en-US" sz="3400" dirty="0" err="1"/>
              <a:t>bagian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misteri</a:t>
            </a:r>
            <a:r>
              <a:rPr lang="en-US" sz="3400" dirty="0"/>
              <a:t> yang </a:t>
            </a:r>
            <a:r>
              <a:rPr lang="en-US" sz="3400" dirty="0" err="1"/>
              <a:t>dirayakan</a:t>
            </a:r>
            <a:r>
              <a:rPr lang="en-US" sz="3400" dirty="0"/>
              <a:t>. </a:t>
            </a:r>
            <a:r>
              <a:rPr lang="en-US" sz="3400" dirty="0" err="1"/>
              <a:t>Tentu</a:t>
            </a:r>
            <a:r>
              <a:rPr lang="en-US" sz="3400" dirty="0"/>
              <a:t> </a:t>
            </a:r>
            <a:r>
              <a:rPr lang="en-US" sz="3400" dirty="0" err="1"/>
              <a:t>saja</a:t>
            </a:r>
            <a:r>
              <a:rPr lang="en-US" sz="3400" dirty="0"/>
              <a:t> </a:t>
            </a:r>
            <a:r>
              <a:rPr lang="en-US" sz="3400" dirty="0" err="1"/>
              <a:t>bukan</a:t>
            </a:r>
            <a:r>
              <a:rPr lang="en-US" sz="3400" dirty="0"/>
              <a:t> </a:t>
            </a:r>
            <a:r>
              <a:rPr lang="en-US" sz="3400" dirty="0" err="1"/>
              <a:t>hanya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partisipasi</a:t>
            </a:r>
            <a:r>
              <a:rPr lang="en-US" sz="3400" dirty="0"/>
              <a:t> </a:t>
            </a:r>
            <a:r>
              <a:rPr lang="en-US" sz="3400" dirty="0" err="1"/>
              <a:t>lahiriah</a:t>
            </a:r>
            <a:r>
              <a:rPr lang="en-US" sz="3400" dirty="0"/>
              <a:t>, </a:t>
            </a:r>
            <a:r>
              <a:rPr lang="en-US" sz="3400" dirty="0" err="1"/>
              <a:t>tetapi</a:t>
            </a:r>
            <a:r>
              <a:rPr lang="en-US" sz="3400" dirty="0"/>
              <a:t> yang </a:t>
            </a:r>
            <a:r>
              <a:rPr lang="en-US" sz="3400" dirty="0" err="1"/>
              <a:t>pokok</a:t>
            </a:r>
            <a:r>
              <a:rPr lang="en-US" sz="3400" dirty="0"/>
              <a:t>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hati</a:t>
            </a:r>
            <a:r>
              <a:rPr lang="en-US" sz="3400" dirty="0"/>
              <a:t> yang </a:t>
            </a:r>
            <a:r>
              <a:rPr lang="en-US" sz="3400" dirty="0" err="1"/>
              <a:t>ikut</a:t>
            </a:r>
            <a:r>
              <a:rPr lang="en-US" sz="3400" dirty="0"/>
              <a:t> </a:t>
            </a:r>
            <a:r>
              <a:rPr lang="en-US" sz="3400" dirty="0" err="1"/>
              <a:t>menghayati</a:t>
            </a:r>
            <a:r>
              <a:rPr lang="en-US" sz="3400" dirty="0"/>
              <a:t> </a:t>
            </a:r>
            <a:r>
              <a:rPr lang="en-US" sz="3400" dirty="0" err="1"/>
              <a:t>apa</a:t>
            </a:r>
            <a:r>
              <a:rPr lang="en-US" sz="3400" dirty="0"/>
              <a:t> yang </a:t>
            </a:r>
            <a:r>
              <a:rPr lang="en-US" sz="3400" dirty="0" err="1"/>
              <a:t>diungkapkan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. </a:t>
            </a:r>
            <a:r>
              <a:rPr lang="en-US" sz="3400" dirty="0" err="1"/>
              <a:t>Kekhasan</a:t>
            </a:r>
            <a:r>
              <a:rPr lang="en-US" sz="3400" dirty="0"/>
              <a:t> </a:t>
            </a:r>
            <a:r>
              <a:rPr lang="en-US" sz="3400" dirty="0" err="1"/>
              <a:t>doaGereja</a:t>
            </a:r>
            <a:r>
              <a:rPr lang="en-US" sz="3400" dirty="0"/>
              <a:t> </a:t>
            </a: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merupakan</a:t>
            </a:r>
            <a:r>
              <a:rPr lang="en-US" sz="3400" dirty="0"/>
              <a:t> </a:t>
            </a:r>
            <a:r>
              <a:rPr lang="en-US" sz="3400" dirty="0" err="1"/>
              <a:t>sifat</a:t>
            </a:r>
            <a:r>
              <a:rPr lang="en-US" sz="3400" dirty="0"/>
              <a:t> </a:t>
            </a:r>
            <a:r>
              <a:rPr lang="en-US" sz="3400" dirty="0" err="1"/>
              <a:t>resminya</a:t>
            </a:r>
            <a:r>
              <a:rPr lang="en-US" sz="3400" dirty="0"/>
              <a:t>, </a:t>
            </a:r>
            <a:r>
              <a:rPr lang="en-US" sz="3400" dirty="0" err="1"/>
              <a:t>sebab</a:t>
            </a:r>
            <a:r>
              <a:rPr lang="en-US" sz="3400" dirty="0"/>
              <a:t> </a:t>
            </a:r>
            <a:r>
              <a:rPr lang="en-US" sz="3400" dirty="0" err="1"/>
              <a:t>justru</a:t>
            </a:r>
            <a:r>
              <a:rPr lang="en-US" sz="3400" dirty="0"/>
              <a:t> </a:t>
            </a:r>
            <a:r>
              <a:rPr lang="en-US" sz="3400" dirty="0" err="1"/>
              <a:t>karena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 </a:t>
            </a:r>
            <a:r>
              <a:rPr lang="en-US" sz="3400" dirty="0" err="1"/>
              <a:t>Kristus</a:t>
            </a:r>
            <a:r>
              <a:rPr lang="en-US" sz="3400" dirty="0"/>
              <a:t> </a:t>
            </a:r>
            <a:r>
              <a:rPr lang="en-US" sz="3400" dirty="0" err="1"/>
              <a:t>bersatu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umat</a:t>
            </a:r>
            <a:r>
              <a:rPr lang="en-US" sz="3400" dirty="0"/>
              <a:t> yang </a:t>
            </a:r>
            <a:r>
              <a:rPr lang="en-US" sz="3400" dirty="0" err="1"/>
              <a:t>berdoa</a:t>
            </a:r>
            <a:r>
              <a:rPr lang="en-US" sz="3400" dirty="0"/>
              <a:t>.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bentuk</a:t>
            </a:r>
            <a:r>
              <a:rPr lang="en-US" sz="3400" dirty="0"/>
              <a:t> yang </a:t>
            </a:r>
            <a:r>
              <a:rPr lang="en-US" sz="3400" dirty="0" err="1"/>
              <a:t>resmi</a:t>
            </a:r>
            <a:r>
              <a:rPr lang="en-US" sz="3400" dirty="0"/>
              <a:t>,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menjadi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seluruh</a:t>
            </a:r>
            <a:r>
              <a:rPr lang="en-US" sz="3400" dirty="0"/>
              <a:t> </a:t>
            </a:r>
            <a:r>
              <a:rPr lang="en-US" sz="3400" dirty="0" err="1"/>
              <a:t>Gereja</a:t>
            </a:r>
            <a:r>
              <a:rPr lang="en-US" sz="3400" dirty="0"/>
              <a:t> yang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mempelai</a:t>
            </a:r>
            <a:r>
              <a:rPr lang="en-US" sz="3400" dirty="0"/>
              <a:t> </a:t>
            </a:r>
            <a:r>
              <a:rPr lang="en-US" sz="3400" dirty="0" err="1"/>
              <a:t>Kristus</a:t>
            </a:r>
            <a:r>
              <a:rPr lang="en-US" sz="3400" dirty="0"/>
              <a:t>, </a:t>
            </a:r>
            <a:r>
              <a:rPr lang="en-US" sz="3400" dirty="0" err="1"/>
              <a:t>berdoa</a:t>
            </a:r>
            <a:r>
              <a:rPr lang="en-US" sz="3400" dirty="0"/>
              <a:t> </a:t>
            </a:r>
            <a:r>
              <a:rPr lang="en-US" sz="3400" dirty="0" err="1"/>
              <a:t>bersama</a:t>
            </a:r>
            <a:r>
              <a:rPr lang="en-US" sz="3400" dirty="0"/>
              <a:t> </a:t>
            </a:r>
            <a:r>
              <a:rPr lang="en-US" sz="3400" dirty="0" err="1"/>
              <a:t>Kristus</a:t>
            </a:r>
            <a:r>
              <a:rPr lang="en-US" sz="3400" dirty="0"/>
              <a:t> sang </a:t>
            </a:r>
            <a:r>
              <a:rPr lang="en-US" sz="3400" dirty="0" err="1"/>
              <a:t>penyelamat</a:t>
            </a:r>
            <a:r>
              <a:rPr lang="en-US" sz="3400" dirty="0"/>
              <a:t>, </a:t>
            </a:r>
            <a:r>
              <a:rPr lang="en-US" sz="3400" dirty="0" err="1"/>
              <a:t>sekaligus</a:t>
            </a:r>
            <a:r>
              <a:rPr lang="en-US" sz="3400" dirty="0"/>
              <a:t> </a:t>
            </a:r>
            <a:r>
              <a:rPr lang="en-US" sz="3400" dirty="0" err="1"/>
              <a:t>tetap</a:t>
            </a:r>
            <a:r>
              <a:rPr lang="en-US" sz="3400" dirty="0"/>
              <a:t> </a:t>
            </a:r>
            <a:r>
              <a:rPr lang="en-US" sz="3400" dirty="0" err="1"/>
              <a:t>merupakan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pribadi</a:t>
            </a:r>
            <a:r>
              <a:rPr lang="en-US" sz="3400" dirty="0"/>
              <a:t> </a:t>
            </a:r>
            <a:r>
              <a:rPr lang="en-US" sz="3400" dirty="0" err="1"/>
              <a:t>setiap</a:t>
            </a:r>
            <a:r>
              <a:rPr lang="en-US" sz="3400" dirty="0"/>
              <a:t> </a:t>
            </a:r>
            <a:r>
              <a:rPr lang="en-US" sz="3400" dirty="0" err="1"/>
              <a:t>anggota</a:t>
            </a:r>
            <a:r>
              <a:rPr lang="en-US" sz="3400" dirty="0"/>
              <a:t> </a:t>
            </a:r>
            <a:r>
              <a:rPr lang="en-US" sz="3400" dirty="0" err="1"/>
              <a:t>jemaat</a:t>
            </a:r>
            <a:r>
              <a:rPr lang="en-US" sz="3400" dirty="0"/>
              <a:t>. </a:t>
            </a:r>
            <a:r>
              <a:rPr lang="en-US" sz="3400" dirty="0" err="1"/>
              <a:t>Liturgi</a:t>
            </a:r>
            <a:r>
              <a:rPr lang="en-US" sz="3400" dirty="0"/>
              <a:t> </a:t>
            </a:r>
            <a:r>
              <a:rPr lang="en-US" sz="3400" dirty="0" err="1"/>
              <a:t>sungguh-sungguh</a:t>
            </a:r>
            <a:r>
              <a:rPr lang="en-US" sz="3400" dirty="0"/>
              <a:t> </a:t>
            </a:r>
            <a:r>
              <a:rPr lang="en-US" sz="3400" dirty="0" err="1"/>
              <a:t>menjadi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arti</a:t>
            </a:r>
            <a:r>
              <a:rPr lang="en-US" sz="3400" dirty="0"/>
              <a:t> </a:t>
            </a:r>
            <a:r>
              <a:rPr lang="en-US" sz="3400" dirty="0" err="1"/>
              <a:t>penuh</a:t>
            </a:r>
            <a:r>
              <a:rPr lang="en-US" sz="3400" dirty="0"/>
              <a:t>,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semua</a:t>
            </a:r>
            <a:r>
              <a:rPr lang="en-US" sz="3400" dirty="0"/>
              <a:t> yang </a:t>
            </a:r>
            <a:r>
              <a:rPr lang="en-US" sz="3400" dirty="0" err="1"/>
              <a:t>hadir</a:t>
            </a:r>
            <a:r>
              <a:rPr lang="en-US" sz="3400" dirty="0"/>
              <a:t> </a:t>
            </a:r>
            <a:r>
              <a:rPr lang="en-US" sz="3400" dirty="0" err="1"/>
              <a:t>secara</a:t>
            </a:r>
            <a:r>
              <a:rPr lang="en-US" sz="3400" dirty="0"/>
              <a:t> </a:t>
            </a:r>
            <a:r>
              <a:rPr lang="en-US" sz="3400" dirty="0" err="1"/>
              <a:t>pribadi</a:t>
            </a:r>
            <a:r>
              <a:rPr lang="en-US" sz="3400" dirty="0"/>
              <a:t> </a:t>
            </a:r>
            <a:r>
              <a:rPr lang="en-US" sz="3400" dirty="0" err="1"/>
              <a:t>dapat</a:t>
            </a:r>
            <a:r>
              <a:rPr lang="en-US" sz="3400" dirty="0"/>
              <a:t> be </a:t>
            </a:r>
            <a:r>
              <a:rPr lang="en-US" sz="3400" dirty="0" err="1"/>
              <a:t>rte</a:t>
            </a:r>
            <a:r>
              <a:rPr lang="en-US" sz="3400" dirty="0"/>
              <a:t> mu de </a:t>
            </a:r>
            <a:r>
              <a:rPr lang="en-US" sz="3400" dirty="0" err="1"/>
              <a:t>ngan</a:t>
            </a:r>
            <a:r>
              <a:rPr lang="en-US" sz="3400" dirty="0"/>
              <a:t> </a:t>
            </a:r>
            <a:r>
              <a:rPr lang="en-US" sz="3400" dirty="0" err="1"/>
              <a:t>Tuhan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. </a:t>
            </a:r>
            <a:r>
              <a:rPr lang="en-US" sz="3400" dirty="0" err="1"/>
              <a:t>Kalau</a:t>
            </a:r>
            <a:r>
              <a:rPr lang="en-US" sz="3400" dirty="0"/>
              <a:t> de </a:t>
            </a:r>
            <a:r>
              <a:rPr lang="en-US" sz="3400" dirty="0" err="1"/>
              <a:t>miki</a:t>
            </a:r>
            <a:r>
              <a:rPr lang="en-US" sz="3400" dirty="0"/>
              <a:t> an </a:t>
            </a:r>
            <a:r>
              <a:rPr lang="en-US" sz="3400" dirty="0" err="1"/>
              <a:t>terjadi</a:t>
            </a:r>
            <a:r>
              <a:rPr lang="en-US" sz="3400" dirty="0"/>
              <a:t> </a:t>
            </a:r>
            <a:r>
              <a:rPr lang="en-US" sz="3400" dirty="0" err="1"/>
              <a:t>seperti</a:t>
            </a:r>
            <a:r>
              <a:rPr lang="en-US" sz="3400" dirty="0"/>
              <a:t> yang </a:t>
            </a:r>
            <a:r>
              <a:rPr lang="en-US" sz="3400" dirty="0" err="1"/>
              <a:t>te</a:t>
            </a:r>
            <a:r>
              <a:rPr lang="en-US" sz="3400" dirty="0"/>
              <a:t> </a:t>
            </a:r>
            <a:r>
              <a:rPr lang="en-US" sz="3400" dirty="0" err="1"/>
              <a:t>rtulis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Kitab</a:t>
            </a:r>
            <a:r>
              <a:rPr lang="en-US" sz="3400" dirty="0"/>
              <a:t> </a:t>
            </a:r>
            <a:r>
              <a:rPr lang="en-US" sz="3400" dirty="0" err="1"/>
              <a:t>Suci</a:t>
            </a:r>
            <a:r>
              <a:rPr lang="en-US" sz="3400" dirty="0"/>
              <a:t> “Di </a:t>
            </a:r>
            <a:r>
              <a:rPr lang="en-US" sz="3400" dirty="0" err="1"/>
              <a:t>mana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dua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tiga</a:t>
            </a:r>
            <a:r>
              <a:rPr lang="en-US" sz="3400" dirty="0"/>
              <a:t> orang </a:t>
            </a:r>
            <a:r>
              <a:rPr lang="en-US" sz="3400" dirty="0" err="1"/>
              <a:t>berkumpul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nama</a:t>
            </a:r>
            <a:r>
              <a:rPr lang="en-US" sz="3400" dirty="0"/>
              <a:t> Ku, </a:t>
            </a:r>
            <a:r>
              <a:rPr lang="en-US" sz="3400" dirty="0" err="1"/>
              <a:t>disitu</a:t>
            </a:r>
            <a:r>
              <a:rPr lang="en-US" sz="3400" dirty="0"/>
              <a:t> </a:t>
            </a:r>
            <a:r>
              <a:rPr lang="en-US" sz="3400" dirty="0" err="1"/>
              <a:t>Aku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 </a:t>
            </a:r>
            <a:r>
              <a:rPr lang="en-US" sz="3400" dirty="0" err="1"/>
              <a:t>ditengah-tengah</a:t>
            </a:r>
            <a:r>
              <a:rPr lang="en-US" sz="3400" dirty="0"/>
              <a:t>  </a:t>
            </a:r>
            <a:r>
              <a:rPr lang="en-US" sz="3400" dirty="0" err="1"/>
              <a:t>mereka</a:t>
            </a:r>
            <a:r>
              <a:rPr lang="en-US" sz="3400" dirty="0"/>
              <a:t>”  (Mat 18:20). Hal  </a:t>
            </a:r>
            <a:r>
              <a:rPr lang="en-US" sz="3400" dirty="0" err="1"/>
              <a:t>ini</a:t>
            </a:r>
            <a:r>
              <a:rPr lang="en-US" sz="3400" dirty="0"/>
              <a:t>  pula  </a:t>
            </a:r>
            <a:r>
              <a:rPr lang="en-US" sz="3400" dirty="0" err="1"/>
              <a:t>digariskan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Konsili</a:t>
            </a:r>
            <a:r>
              <a:rPr lang="en-US" sz="3400" dirty="0"/>
              <a:t> </a:t>
            </a:r>
            <a:r>
              <a:rPr lang="en-US" sz="3400" dirty="0" err="1"/>
              <a:t>Vatikan</a:t>
            </a:r>
            <a:r>
              <a:rPr lang="en-US" sz="3400" dirty="0"/>
              <a:t>  II:  “</a:t>
            </a:r>
            <a:r>
              <a:rPr lang="en-US" sz="3400" dirty="0" err="1"/>
              <a:t>didalam</a:t>
            </a:r>
            <a:r>
              <a:rPr lang="en-US" sz="3400" dirty="0"/>
              <a:t>  </a:t>
            </a:r>
            <a:r>
              <a:rPr lang="en-US" sz="3400" dirty="0" err="1"/>
              <a:t>jemaat-jemaat</a:t>
            </a:r>
            <a:r>
              <a:rPr lang="en-US" sz="3400" dirty="0"/>
              <a:t>,  </a:t>
            </a:r>
            <a:r>
              <a:rPr lang="en-US" sz="3400" dirty="0" err="1"/>
              <a:t>meskipun</a:t>
            </a:r>
            <a:r>
              <a:rPr lang="en-US" sz="3400" dirty="0"/>
              <a:t>  </a:t>
            </a:r>
            <a:r>
              <a:rPr lang="en-US" sz="3400" dirty="0" err="1"/>
              <a:t>hanya</a:t>
            </a:r>
            <a:r>
              <a:rPr lang="en-US" sz="3400" dirty="0"/>
              <a:t>  </a:t>
            </a:r>
            <a:r>
              <a:rPr lang="en-US" sz="3400" dirty="0" err="1"/>
              <a:t>kecil</a:t>
            </a:r>
            <a:r>
              <a:rPr lang="en-US" sz="3400" dirty="0"/>
              <a:t>  </a:t>
            </a:r>
            <a:r>
              <a:rPr lang="en-US" sz="3400" dirty="0" err="1"/>
              <a:t>dan</a:t>
            </a:r>
            <a:r>
              <a:rPr lang="en-US" sz="3400" dirty="0"/>
              <a:t>  </a:t>
            </a:r>
            <a:r>
              <a:rPr lang="en-US" sz="3400" dirty="0" err="1"/>
              <a:t>miskin</a:t>
            </a:r>
            <a:r>
              <a:rPr lang="en-US" sz="3400" dirty="0"/>
              <a:t>  </a:t>
            </a:r>
            <a:r>
              <a:rPr lang="en-US" sz="3400" dirty="0" err="1"/>
              <a:t>dan</a:t>
            </a:r>
            <a:r>
              <a:rPr lang="en-US" sz="3400" dirty="0"/>
              <a:t>  </a:t>
            </a:r>
            <a:r>
              <a:rPr lang="en-US" sz="3400" dirty="0" err="1"/>
              <a:t>tinggal</a:t>
            </a:r>
            <a:r>
              <a:rPr lang="en-US" sz="3400" dirty="0"/>
              <a:t> </a:t>
            </a:r>
            <a:r>
              <a:rPr lang="en-US" sz="3400" dirty="0" err="1"/>
              <a:t>tersebar</a:t>
            </a:r>
            <a:r>
              <a:rPr lang="en-US" sz="3400" dirty="0"/>
              <a:t>, </a:t>
            </a:r>
            <a:r>
              <a:rPr lang="en-US" sz="3400" dirty="0" err="1"/>
              <a:t>hiduplah</a:t>
            </a:r>
            <a:r>
              <a:rPr lang="en-US" sz="3400" dirty="0"/>
              <a:t> </a:t>
            </a:r>
            <a:r>
              <a:rPr lang="en-US" sz="3400" dirty="0" err="1"/>
              <a:t>Kristusdan</a:t>
            </a:r>
            <a:r>
              <a:rPr lang="en-US" sz="3400" dirty="0"/>
              <a:t> </a:t>
            </a:r>
            <a:r>
              <a:rPr lang="en-US" sz="3400" dirty="0" err="1"/>
              <a:t>berkat</a:t>
            </a:r>
            <a:r>
              <a:rPr lang="en-US" sz="3400" dirty="0"/>
              <a:t> </a:t>
            </a:r>
            <a:r>
              <a:rPr lang="en-US" sz="3400" dirty="0" err="1"/>
              <a:t>kekuatan</a:t>
            </a:r>
            <a:r>
              <a:rPr lang="en-US" sz="3400" dirty="0"/>
              <a:t> </a:t>
            </a:r>
            <a:r>
              <a:rPr lang="en-US" sz="3400" dirty="0" err="1"/>
              <a:t>te</a:t>
            </a:r>
            <a:r>
              <a:rPr lang="en-US" sz="3400" dirty="0"/>
              <a:t> </a:t>
            </a:r>
            <a:r>
              <a:rPr lang="en-US" sz="3400" dirty="0" err="1"/>
              <a:t>rhi</a:t>
            </a:r>
            <a:r>
              <a:rPr lang="en-US" sz="3400" dirty="0"/>
              <a:t> </a:t>
            </a:r>
            <a:r>
              <a:rPr lang="en-US" sz="3400" dirty="0" err="1"/>
              <a:t>mpunlah</a:t>
            </a:r>
            <a:r>
              <a:rPr lang="en-US" sz="3400" dirty="0"/>
              <a:t> </a:t>
            </a:r>
            <a:r>
              <a:rPr lang="en-US" sz="3400" dirty="0" err="1"/>
              <a:t>Gereja</a:t>
            </a:r>
            <a:r>
              <a:rPr lang="en-US" sz="3400" dirty="0"/>
              <a:t> yang </a:t>
            </a:r>
            <a:r>
              <a:rPr lang="en-US" sz="3400" dirty="0" err="1"/>
              <a:t>satu</a:t>
            </a:r>
            <a:r>
              <a:rPr lang="en-US" sz="3400" dirty="0"/>
              <a:t>, kudus, </a:t>
            </a:r>
            <a:r>
              <a:rPr lang="en-US" sz="3400" dirty="0" err="1"/>
              <a:t>Katolik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apostolik</a:t>
            </a:r>
            <a:r>
              <a:rPr lang="en-US" sz="3400" dirty="0"/>
              <a:t>”  (LG, art 26). </a:t>
            </a:r>
            <a:r>
              <a:rPr lang="en-US" sz="3400" dirty="0" err="1"/>
              <a:t>Kare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 </a:t>
            </a:r>
            <a:r>
              <a:rPr lang="en-US" sz="3400" dirty="0" err="1"/>
              <a:t>Kristus</a:t>
            </a:r>
            <a:r>
              <a:rPr lang="en-US" sz="3400" dirty="0"/>
              <a:t>  </a:t>
            </a:r>
            <a:r>
              <a:rPr lang="en-US" sz="3400" dirty="0" err="1"/>
              <a:t>liturgi</a:t>
            </a:r>
            <a:r>
              <a:rPr lang="en-US" sz="3400" dirty="0"/>
              <a:t>  </a:t>
            </a:r>
            <a:r>
              <a:rPr lang="en-US" sz="3400" dirty="0" err="1"/>
              <a:t>membuat</a:t>
            </a:r>
            <a:r>
              <a:rPr lang="en-US" sz="3400" dirty="0"/>
              <a:t> je </a:t>
            </a:r>
            <a:r>
              <a:rPr lang="en-US" sz="3400" dirty="0" err="1"/>
              <a:t>maat</a:t>
            </a:r>
            <a:r>
              <a:rPr lang="en-US" sz="3400" dirty="0"/>
              <a:t> </a:t>
            </a:r>
            <a:r>
              <a:rPr lang="en-US" sz="3400" dirty="0" err="1"/>
              <a:t>setempat</a:t>
            </a:r>
            <a:r>
              <a:rPr lang="en-US" sz="3400" dirty="0"/>
              <a:t> </a:t>
            </a:r>
            <a:r>
              <a:rPr lang="en-US" sz="3400" dirty="0" err="1"/>
              <a:t>menjadi</a:t>
            </a:r>
            <a:r>
              <a:rPr lang="en-US" sz="3400" dirty="0"/>
              <a:t> </a:t>
            </a:r>
            <a:r>
              <a:rPr lang="en-US" sz="3400" dirty="0" err="1"/>
              <a:t>Gereja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arti</a:t>
            </a:r>
            <a:r>
              <a:rPr lang="en-US" sz="3400" dirty="0"/>
              <a:t> yang </a:t>
            </a:r>
            <a:r>
              <a:rPr lang="en-US" sz="3400" dirty="0" err="1"/>
              <a:t>penuh</a:t>
            </a:r>
            <a:r>
              <a:rPr lang="en-US" sz="3400" dirty="0"/>
              <a:t>, </a:t>
            </a:r>
            <a:r>
              <a:rPr lang="en-US" sz="3400" dirty="0" err="1"/>
              <a:t>sebab</a:t>
            </a:r>
            <a:r>
              <a:rPr lang="en-US" sz="3400" dirty="0"/>
              <a:t> </a:t>
            </a:r>
            <a:r>
              <a:rPr lang="en-US" sz="3400" dirty="0" err="1"/>
              <a:t>dalamnya</a:t>
            </a:r>
            <a:r>
              <a:rPr lang="en-US" sz="3400" dirty="0"/>
              <a:t> </a:t>
            </a:r>
            <a:r>
              <a:rPr lang="en-US" sz="3400" dirty="0" err="1"/>
              <a:t>setiap</a:t>
            </a:r>
            <a:r>
              <a:rPr lang="en-US" sz="3400" dirty="0"/>
              <a:t> orang  </a:t>
            </a:r>
            <a:r>
              <a:rPr lang="en-US" sz="3400" dirty="0" err="1"/>
              <a:t>didorong</a:t>
            </a:r>
            <a:r>
              <a:rPr lang="en-US" sz="3400" dirty="0"/>
              <a:t> </a:t>
            </a:r>
            <a:r>
              <a:rPr lang="en-US" sz="3400" dirty="0" err="1"/>
              <a:t>kearah</a:t>
            </a:r>
            <a:r>
              <a:rPr lang="en-US" sz="3400" dirty="0"/>
              <a:t> </a:t>
            </a:r>
            <a:r>
              <a:rPr lang="en-US" sz="3400" dirty="0" err="1"/>
              <a:t>kesatuan</a:t>
            </a:r>
            <a:r>
              <a:rPr lang="en-US" sz="3400" dirty="0"/>
              <a:t> </a:t>
            </a:r>
            <a:r>
              <a:rPr lang="en-US" sz="3400" dirty="0" err="1"/>
              <a:t>secara</a:t>
            </a:r>
            <a:r>
              <a:rPr lang="en-US" sz="3400" dirty="0"/>
              <a:t> </a:t>
            </a:r>
            <a:r>
              <a:rPr lang="en-US" sz="3400" dirty="0" err="1"/>
              <a:t>pribadi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Kristus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bersama</a:t>
            </a:r>
            <a:r>
              <a:rPr lang="en-US" sz="3400" dirty="0"/>
              <a:t> -</a:t>
            </a:r>
            <a:r>
              <a:rPr lang="en-US" sz="3400" dirty="0" err="1"/>
              <a:t>sama</a:t>
            </a:r>
            <a:r>
              <a:rPr lang="en-US" sz="3400" dirty="0"/>
              <a:t> </a:t>
            </a:r>
            <a:r>
              <a:rPr lang="en-US" sz="3400" dirty="0" err="1"/>
              <a:t>mereka</a:t>
            </a:r>
            <a:r>
              <a:rPr lang="en-US" sz="3400" dirty="0"/>
              <a:t> </a:t>
            </a:r>
            <a:r>
              <a:rPr lang="en-US" sz="3400" dirty="0" err="1"/>
              <a:t>membe</a:t>
            </a:r>
            <a:r>
              <a:rPr lang="en-US" sz="3400" dirty="0"/>
              <a:t> </a:t>
            </a:r>
            <a:r>
              <a:rPr lang="en-US" sz="3400" dirty="0" err="1"/>
              <a:t>ntuk</a:t>
            </a:r>
            <a:r>
              <a:rPr lang="en-US" sz="3400" dirty="0"/>
              <a:t> </a:t>
            </a:r>
            <a:r>
              <a:rPr lang="en-US" sz="3400" dirty="0" err="1"/>
              <a:t>Gereja</a:t>
            </a:r>
            <a:r>
              <a:rPr lang="en-US" sz="3400" dirty="0"/>
              <a:t> </a:t>
            </a:r>
            <a:r>
              <a:rPr lang="en-US" sz="3400" dirty="0" err="1"/>
              <a:t>Kristus.Dengan</a:t>
            </a:r>
            <a:r>
              <a:rPr lang="en-US" sz="3400" dirty="0"/>
              <a:t>  </a:t>
            </a:r>
            <a:r>
              <a:rPr lang="en-US" sz="3400" dirty="0" err="1"/>
              <a:t>demikian</a:t>
            </a:r>
            <a:r>
              <a:rPr lang="en-US" sz="3400" dirty="0"/>
              <a:t>,”</a:t>
            </a:r>
            <a:r>
              <a:rPr lang="en-US" sz="3400" dirty="0" err="1"/>
              <a:t>setiap</a:t>
            </a:r>
            <a:r>
              <a:rPr lang="en-US" sz="3400" dirty="0"/>
              <a:t>  </a:t>
            </a:r>
            <a:r>
              <a:rPr lang="en-US" sz="3400" dirty="0" err="1"/>
              <a:t>paroki</a:t>
            </a:r>
            <a:r>
              <a:rPr lang="en-US" sz="3400" dirty="0"/>
              <a:t>   </a:t>
            </a:r>
            <a:r>
              <a:rPr lang="en-US" sz="3400" dirty="0" err="1"/>
              <a:t>dalam</a:t>
            </a:r>
            <a:r>
              <a:rPr lang="en-US" sz="3400" dirty="0"/>
              <a:t>  </a:t>
            </a:r>
            <a:r>
              <a:rPr lang="en-US" sz="3400" dirty="0" err="1"/>
              <a:t>arti</a:t>
            </a:r>
            <a:r>
              <a:rPr lang="en-US" sz="3400" dirty="0"/>
              <a:t>   </a:t>
            </a:r>
            <a:r>
              <a:rPr lang="en-US" sz="3400" dirty="0" err="1"/>
              <a:t>tertentu</a:t>
            </a:r>
            <a:r>
              <a:rPr lang="en-US" sz="3400" dirty="0"/>
              <a:t>  me </a:t>
            </a:r>
            <a:r>
              <a:rPr lang="en-US" sz="3400" dirty="0" err="1"/>
              <a:t>nghadirkan</a:t>
            </a:r>
            <a:r>
              <a:rPr lang="en-US" sz="3400" dirty="0"/>
              <a:t>  </a:t>
            </a:r>
            <a:r>
              <a:rPr lang="en-US" sz="3400" dirty="0" err="1"/>
              <a:t>Ge</a:t>
            </a:r>
            <a:r>
              <a:rPr lang="en-US" sz="3400" dirty="0"/>
              <a:t> </a:t>
            </a:r>
            <a:r>
              <a:rPr lang="en-US" sz="3400" dirty="0" err="1"/>
              <a:t>reja</a:t>
            </a:r>
            <a:r>
              <a:rPr lang="en-US" sz="3400" dirty="0"/>
              <a:t> </a:t>
            </a:r>
            <a:r>
              <a:rPr lang="en-US" sz="3400" dirty="0" err="1"/>
              <a:t>semesta</a:t>
            </a:r>
            <a:r>
              <a:rPr lang="en-US" sz="3400" dirty="0"/>
              <a:t>” (SC art 42). </a:t>
            </a:r>
            <a:r>
              <a:rPr lang="en-US" sz="3400" dirty="0" err="1"/>
              <a:t>Ibadat</a:t>
            </a:r>
            <a:r>
              <a:rPr lang="en-US" sz="3400" dirty="0"/>
              <a:t> </a:t>
            </a:r>
            <a:r>
              <a:rPr lang="en-US" sz="3400" dirty="0" err="1"/>
              <a:t>resmi</a:t>
            </a:r>
            <a:r>
              <a:rPr lang="en-US" sz="3400" dirty="0"/>
              <a:t> </a:t>
            </a:r>
            <a:r>
              <a:rPr lang="en-US" sz="3400" dirty="0" err="1"/>
              <a:t>Gereja</a:t>
            </a:r>
            <a:r>
              <a:rPr lang="en-US" sz="3400" dirty="0"/>
              <a:t> </a:t>
            </a:r>
            <a:r>
              <a:rPr lang="en-US" sz="3400" dirty="0" err="1"/>
              <a:t>tampak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ibadat</a:t>
            </a:r>
            <a:r>
              <a:rPr lang="en-US" sz="3400" dirty="0"/>
              <a:t> </a:t>
            </a:r>
            <a:r>
              <a:rPr lang="en-US" sz="3400" dirty="0" err="1"/>
              <a:t>pagi</a:t>
            </a:r>
            <a:r>
              <a:rPr lang="en-US" sz="3400" dirty="0"/>
              <a:t>, </a:t>
            </a:r>
            <a:r>
              <a:rPr lang="en-US" sz="3400" dirty="0" err="1"/>
              <a:t>ibadat</a:t>
            </a:r>
            <a:r>
              <a:rPr lang="en-US" sz="3400" dirty="0"/>
              <a:t> </a:t>
            </a:r>
            <a:r>
              <a:rPr lang="en-US" sz="3400" dirty="0" err="1"/>
              <a:t>siang</a:t>
            </a:r>
            <a:r>
              <a:rPr lang="en-US" sz="3400" dirty="0"/>
              <a:t>, </a:t>
            </a:r>
            <a:r>
              <a:rPr lang="en-US" sz="3400" dirty="0" err="1"/>
              <a:t>ibadat</a:t>
            </a:r>
            <a:r>
              <a:rPr lang="en-US" sz="3400" dirty="0"/>
              <a:t> sore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ibadat</a:t>
            </a:r>
            <a:r>
              <a:rPr lang="en-US" sz="3400" dirty="0"/>
              <a:t> </a:t>
            </a:r>
            <a:r>
              <a:rPr lang="en-US" sz="3400" dirty="0" err="1"/>
              <a:t>malam</a:t>
            </a:r>
            <a:r>
              <a:rPr lang="en-US" sz="3400" dirty="0"/>
              <a:t> </a:t>
            </a:r>
            <a:r>
              <a:rPr lang="en-US" sz="3400" dirty="0" err="1"/>
              <a:t>serta</a:t>
            </a:r>
            <a:r>
              <a:rPr lang="en-US" sz="3400" dirty="0"/>
              <a:t> </a:t>
            </a:r>
            <a:r>
              <a:rPr lang="en-US" sz="3400" dirty="0" err="1"/>
              <a:t>ibadat</a:t>
            </a:r>
            <a:r>
              <a:rPr lang="en-US" sz="3400" dirty="0"/>
              <a:t> </a:t>
            </a:r>
            <a:r>
              <a:rPr lang="en-US" sz="3400" dirty="0" err="1"/>
              <a:t>bacaan</a:t>
            </a:r>
            <a:r>
              <a:rPr lang="en-US" sz="3400" dirty="0"/>
              <a:t>. </a:t>
            </a:r>
            <a:r>
              <a:rPr lang="en-US" sz="3400" dirty="0" err="1"/>
              <a:t>Liturgi</a:t>
            </a:r>
            <a:r>
              <a:rPr lang="en-US" sz="3400" dirty="0"/>
              <a:t> </a:t>
            </a:r>
            <a:r>
              <a:rPr lang="en-US" sz="3400" dirty="0" err="1"/>
              <a:t>sungguh-sungguh</a:t>
            </a:r>
            <a:r>
              <a:rPr lang="en-US" sz="3400" dirty="0"/>
              <a:t> </a:t>
            </a:r>
            <a:r>
              <a:rPr lang="en-US" sz="3400" dirty="0" err="1"/>
              <a:t>menjadi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arti</a:t>
            </a:r>
            <a:r>
              <a:rPr lang="en-US" sz="3400" dirty="0"/>
              <a:t> </a:t>
            </a:r>
            <a:r>
              <a:rPr lang="en-US" sz="3400" dirty="0" err="1"/>
              <a:t>penuh</a:t>
            </a:r>
            <a:r>
              <a:rPr lang="en-US" sz="3400" dirty="0"/>
              <a:t>, </a:t>
            </a:r>
            <a:r>
              <a:rPr lang="en-US" sz="3400" dirty="0" err="1"/>
              <a:t>jika</a:t>
            </a:r>
            <a:r>
              <a:rPr lang="en-US" sz="3400" dirty="0"/>
              <a:t> </a:t>
            </a:r>
            <a:r>
              <a:rPr lang="en-US" sz="3400" dirty="0" err="1"/>
              <a:t>semua</a:t>
            </a:r>
            <a:r>
              <a:rPr lang="en-US" sz="3400" dirty="0"/>
              <a:t> yang </a:t>
            </a:r>
            <a:r>
              <a:rPr lang="en-US" sz="3400" dirty="0" err="1"/>
              <a:t>hadir</a:t>
            </a:r>
            <a:r>
              <a:rPr lang="en-US" sz="3400" dirty="0"/>
              <a:t>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berte</a:t>
            </a:r>
            <a:r>
              <a:rPr lang="en-US" sz="3400" dirty="0"/>
              <a:t> mu de </a:t>
            </a:r>
            <a:r>
              <a:rPr lang="en-US" sz="3400" dirty="0" err="1"/>
              <a:t>ngan</a:t>
            </a:r>
            <a:r>
              <a:rPr lang="en-US" sz="3400" dirty="0"/>
              <a:t> </a:t>
            </a:r>
            <a:r>
              <a:rPr lang="en-US" sz="3400" dirty="0" err="1"/>
              <a:t>Tuhan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doa</a:t>
            </a:r>
            <a:r>
              <a:rPr lang="en-US" sz="3400" dirty="0"/>
              <a:t> </a:t>
            </a:r>
            <a:r>
              <a:rPr lang="en-US" sz="3400" dirty="0" err="1"/>
              <a:t>bersama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 smtClean="0"/>
              <a:t>.</a:t>
            </a:r>
            <a:endParaRPr lang="en-ID" sz="3400" dirty="0"/>
          </a:p>
        </p:txBody>
      </p:sp>
    </p:spTree>
    <p:extLst>
      <p:ext uri="{BB962C8B-B14F-4D97-AF65-F5344CB8AC3E}">
        <p14:creationId xmlns:p14="http://schemas.microsoft.com/office/powerpoint/2010/main" val="29507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432048"/>
          </a:xfrm>
        </p:spPr>
        <p:txBody>
          <a:bodyPr>
            <a:noAutofit/>
          </a:bodyPr>
          <a:lstStyle/>
          <a:p>
            <a:r>
              <a:rPr lang="en-US" sz="2800" b="1" dirty="0"/>
              <a:t>TUGAS-TUGAS 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61926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latin typeface="Arial Narrow" pitchFamily="34" charset="0"/>
              </a:rPr>
              <a:t>Bentuk-2 </a:t>
            </a:r>
            <a:r>
              <a:rPr lang="en-US" sz="5100" dirty="0" err="1" smtClean="0">
                <a:latin typeface="Arial Narrow" pitchFamily="34" charset="0"/>
              </a:rPr>
              <a:t>kegiatan</a:t>
            </a:r>
            <a:r>
              <a:rPr lang="en-US" sz="5100" dirty="0" smtClean="0">
                <a:latin typeface="Arial Narrow" pitchFamily="34" charset="0"/>
              </a:rPr>
              <a:t> </a:t>
            </a:r>
            <a:r>
              <a:rPr lang="en-US" sz="5100" dirty="0" err="1">
                <a:latin typeface="Arial Narrow" pitchFamily="34" charset="0"/>
              </a:rPr>
              <a:t>pengudusan</a:t>
            </a:r>
            <a:r>
              <a:rPr lang="en-US" sz="5100" dirty="0">
                <a:latin typeface="Arial Narrow" pitchFamily="34" charset="0"/>
              </a:rPr>
              <a:t> yang </a:t>
            </a:r>
            <a:r>
              <a:rPr lang="en-US" sz="5100" dirty="0" err="1">
                <a:latin typeface="Arial Narrow" pitchFamily="34" charset="0"/>
              </a:rPr>
              <a:t>sering</a:t>
            </a:r>
            <a:r>
              <a:rPr lang="en-US" sz="5100" dirty="0">
                <a:latin typeface="Arial Narrow" pitchFamily="34" charset="0"/>
              </a:rPr>
              <a:t> </a:t>
            </a:r>
            <a:r>
              <a:rPr lang="en-US" sz="5100" dirty="0" err="1">
                <a:latin typeface="Arial Narrow" pitchFamily="34" charset="0"/>
              </a:rPr>
              <a:t>dilakukan</a:t>
            </a:r>
            <a:r>
              <a:rPr lang="en-US" sz="5100" dirty="0">
                <a:latin typeface="Arial Narrow" pitchFamily="34" charset="0"/>
              </a:rPr>
              <a:t> di </a:t>
            </a:r>
            <a:r>
              <a:rPr lang="en-US" sz="5100" dirty="0" err="1">
                <a:latin typeface="Arial Narrow" pitchFamily="34" charset="0"/>
              </a:rPr>
              <a:t>dalam</a:t>
            </a:r>
            <a:r>
              <a:rPr lang="en-US" sz="5100" dirty="0">
                <a:latin typeface="Arial Narrow" pitchFamily="34" charset="0"/>
              </a:rPr>
              <a:t> </a:t>
            </a:r>
            <a:r>
              <a:rPr lang="en-US" sz="5100" dirty="0" err="1">
                <a:latin typeface="Arial Narrow" pitchFamily="34" charset="0"/>
              </a:rPr>
              <a:t>Gereja</a:t>
            </a:r>
            <a:r>
              <a:rPr lang="en-US" sz="5100" dirty="0">
                <a:latin typeface="Arial Narrow" pitchFamily="34" charset="0"/>
              </a:rPr>
              <a:t> </a:t>
            </a:r>
            <a:r>
              <a:rPr lang="en-US" sz="5100" dirty="0" smtClean="0">
                <a:latin typeface="Arial Narrow" pitchFamily="34" charset="0"/>
              </a:rPr>
              <a:t>:</a:t>
            </a:r>
            <a:endParaRPr lang="en-US" sz="2800" dirty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500" dirty="0" smtClean="0">
                <a:latin typeface="Arial Narrow" pitchFamily="34" charset="0"/>
              </a:rPr>
              <a:t>Orang </a:t>
            </a:r>
            <a:r>
              <a:rPr lang="en-US" sz="4500" dirty="0" err="1" smtClean="0">
                <a:latin typeface="Arial Narrow" pitchFamily="34" charset="0"/>
              </a:rPr>
              <a:t>bisa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saja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berdoa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secara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pribadi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atas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nama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pribadi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bersama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atasnama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kelompok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Namun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doa-doa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mewakili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seluruh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. Ada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dimana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satu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kelom-pok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berdoa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atas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nama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mewakili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secara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resmi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kelompok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resmi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disebut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ibadaT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atau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liturgi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Liturgi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merupakan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perayaan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iman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Perayan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iman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merupakan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pe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ngungkapan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iman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 smtClean="0">
                <a:latin typeface="Arial Narrow" pitchFamily="34" charset="0"/>
              </a:rPr>
              <a:t>dimana</a:t>
            </a:r>
            <a:r>
              <a:rPr lang="en-US" sz="4500" dirty="0" smtClean="0">
                <a:latin typeface="Arial Narrow" pitchFamily="34" charset="0"/>
              </a:rPr>
              <a:t> orang  </a:t>
            </a:r>
            <a:r>
              <a:rPr lang="en-US" sz="4500" dirty="0">
                <a:latin typeface="Arial Narrow" pitchFamily="34" charset="0"/>
              </a:rPr>
              <a:t>yang 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perayaan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iman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mengambil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bagian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misteri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dirayakan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Tentu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saja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bukan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hanya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dengan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partisipasi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lahiriah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tetapi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pokok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hati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ikut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menghayati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apa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diungkapkan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Kekhasan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doa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Gereja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ini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merupakan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sifat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resminya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sebab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justru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karena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bersatu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dengan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umat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berdoa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Dengan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bentuk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resmi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menjadi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seluruh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adalah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mem-pelai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berdoa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bersama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 sang </a:t>
            </a:r>
            <a:r>
              <a:rPr lang="en-US" sz="4500" dirty="0" err="1">
                <a:latin typeface="Arial Narrow" pitchFamily="34" charset="0"/>
              </a:rPr>
              <a:t>penyelamat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sekaligus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tetap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merupakan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pribadi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setiap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anggota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jemaat</a:t>
            </a:r>
            <a:r>
              <a:rPr lang="en-US" sz="4500" dirty="0">
                <a:latin typeface="Arial Narrow" pitchFamily="34" charset="0"/>
              </a:rPr>
              <a:t>. </a:t>
            </a:r>
            <a:endParaRPr lang="en-US" sz="45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500" dirty="0" err="1" smtClean="0">
                <a:latin typeface="Arial Narrow" pitchFamily="34" charset="0"/>
              </a:rPr>
              <a:t>Liturgi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sungguh-sungguh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menjadi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arti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penuh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bila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semua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hadir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secara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pribadi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dapat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bertemu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dengan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Tuhan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Kalau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demikian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terjadi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seperti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 smtClean="0">
                <a:latin typeface="Arial Narrow" pitchFamily="34" charset="0"/>
              </a:rPr>
              <a:t>tertulis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Kitab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Suci</a:t>
            </a:r>
            <a:r>
              <a:rPr lang="en-US" sz="4500" dirty="0">
                <a:latin typeface="Arial Narrow" pitchFamily="34" charset="0"/>
              </a:rPr>
              <a:t> “Di </a:t>
            </a:r>
            <a:r>
              <a:rPr lang="en-US" sz="4500" dirty="0" err="1">
                <a:latin typeface="Arial Narrow" pitchFamily="34" charset="0"/>
              </a:rPr>
              <a:t>mana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dua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atau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tiga</a:t>
            </a:r>
            <a:r>
              <a:rPr lang="en-US" sz="4500" dirty="0">
                <a:latin typeface="Arial Narrow" pitchFamily="34" charset="0"/>
              </a:rPr>
              <a:t> orang </a:t>
            </a:r>
            <a:r>
              <a:rPr lang="en-US" sz="4500" dirty="0" err="1">
                <a:latin typeface="Arial Narrow" pitchFamily="34" charset="0"/>
              </a:rPr>
              <a:t>berkumpul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nama</a:t>
            </a:r>
            <a:r>
              <a:rPr lang="en-US" sz="4500" dirty="0">
                <a:latin typeface="Arial Narrow" pitchFamily="34" charset="0"/>
              </a:rPr>
              <a:t> Ku, </a:t>
            </a:r>
            <a:r>
              <a:rPr lang="en-US" sz="4500" dirty="0" err="1">
                <a:latin typeface="Arial Narrow" pitchFamily="34" charset="0"/>
              </a:rPr>
              <a:t>disitu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Aku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ditengah-tengah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mereka</a:t>
            </a:r>
            <a:r>
              <a:rPr lang="en-US" sz="4500" dirty="0" smtClean="0">
                <a:latin typeface="Arial Narrow" pitchFamily="34" charset="0"/>
              </a:rPr>
              <a:t>”. </a:t>
            </a:r>
            <a:r>
              <a:rPr lang="en-US" sz="4500" dirty="0">
                <a:latin typeface="Arial Narrow" pitchFamily="34" charset="0"/>
              </a:rPr>
              <a:t>Hal </a:t>
            </a:r>
            <a:r>
              <a:rPr lang="en-US" sz="4500" dirty="0" err="1" smtClean="0">
                <a:latin typeface="Arial Narrow" pitchFamily="34" charset="0"/>
              </a:rPr>
              <a:t>ini</a:t>
            </a:r>
            <a:r>
              <a:rPr lang="en-US" sz="4500" dirty="0" smtClean="0">
                <a:latin typeface="Arial Narrow" pitchFamily="34" charset="0"/>
              </a:rPr>
              <a:t> pula </a:t>
            </a:r>
            <a:r>
              <a:rPr lang="en-US" sz="4500" dirty="0" err="1">
                <a:latin typeface="Arial Narrow" pitchFamily="34" charset="0"/>
              </a:rPr>
              <a:t>digariskan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Konsili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Vatikan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smtClean="0">
                <a:latin typeface="Arial Narrow" pitchFamily="34" charset="0"/>
              </a:rPr>
              <a:t>II</a:t>
            </a:r>
            <a:r>
              <a:rPr lang="en-US" sz="4500" dirty="0">
                <a:latin typeface="Arial Narrow" pitchFamily="34" charset="0"/>
              </a:rPr>
              <a:t>:  “</a:t>
            </a:r>
            <a:r>
              <a:rPr lang="en-US" sz="4500" dirty="0" err="1">
                <a:latin typeface="Arial Narrow" pitchFamily="34" charset="0"/>
              </a:rPr>
              <a:t>didalam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jemaat-jemaat</a:t>
            </a:r>
            <a:r>
              <a:rPr lang="en-US" sz="4500" dirty="0">
                <a:latin typeface="Arial Narrow" pitchFamily="34" charset="0"/>
              </a:rPr>
              <a:t>,  </a:t>
            </a:r>
            <a:r>
              <a:rPr lang="en-US" sz="4500" dirty="0" err="1" smtClean="0">
                <a:latin typeface="Arial Narrow" pitchFamily="34" charset="0"/>
              </a:rPr>
              <a:t>meskipun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hanya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kecil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miskin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tinggal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tersebar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hiduplah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Kristus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berkat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kekuatan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terhimpun-lah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satu</a:t>
            </a:r>
            <a:r>
              <a:rPr lang="en-US" sz="4500" dirty="0">
                <a:latin typeface="Arial Narrow" pitchFamily="34" charset="0"/>
              </a:rPr>
              <a:t>, kudus, </a:t>
            </a:r>
            <a:r>
              <a:rPr lang="en-US" sz="4500" dirty="0" err="1">
                <a:latin typeface="Arial Narrow" pitchFamily="34" charset="0"/>
              </a:rPr>
              <a:t>Katolik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apostolik</a:t>
            </a:r>
            <a:r>
              <a:rPr lang="en-US" sz="4500" dirty="0">
                <a:latin typeface="Arial Narrow" pitchFamily="34" charset="0"/>
              </a:rPr>
              <a:t>” </a:t>
            </a:r>
            <a:r>
              <a:rPr lang="en-US" sz="4500" dirty="0" err="1" smtClean="0">
                <a:latin typeface="Arial Narrow" pitchFamily="34" charset="0"/>
              </a:rPr>
              <a:t>Karena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liturgi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membuat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jemaat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setempat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menjadi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arti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penuh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sebab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dalamnya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setiap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smtClean="0">
                <a:latin typeface="Arial Narrow" pitchFamily="34" charset="0"/>
              </a:rPr>
              <a:t>orang </a:t>
            </a:r>
            <a:r>
              <a:rPr lang="en-US" sz="4500" dirty="0" err="1">
                <a:latin typeface="Arial Narrow" pitchFamily="34" charset="0"/>
              </a:rPr>
              <a:t>didorong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kearah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kesatuan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secara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pribadi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dengan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bersama-sama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mereka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membentuk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 smtClean="0">
                <a:latin typeface="Arial Narrow" pitchFamily="34" charset="0"/>
              </a:rPr>
              <a:t>. </a:t>
            </a:r>
            <a:r>
              <a:rPr lang="en-US" sz="4500" dirty="0" err="1" smtClean="0">
                <a:latin typeface="Arial Narrow" pitchFamily="34" charset="0"/>
              </a:rPr>
              <a:t>Dengan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demikian</a:t>
            </a:r>
            <a:r>
              <a:rPr lang="en-US" sz="4500" dirty="0" smtClean="0">
                <a:latin typeface="Arial Narrow" pitchFamily="34" charset="0"/>
              </a:rPr>
              <a:t>, ”</a:t>
            </a:r>
            <a:r>
              <a:rPr lang="en-US" sz="4500" dirty="0" err="1" smtClean="0">
                <a:latin typeface="Arial Narrow" pitchFamily="34" charset="0"/>
              </a:rPr>
              <a:t>setiap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paroki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dalam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arti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tertentu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menghadir-kan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Gereja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semesta</a:t>
            </a:r>
            <a:r>
              <a:rPr lang="en-US" sz="4500" dirty="0" smtClean="0">
                <a:latin typeface="Arial Narrow" pitchFamily="34" charset="0"/>
              </a:rPr>
              <a:t>”. </a:t>
            </a:r>
            <a:r>
              <a:rPr lang="en-US" sz="4500" dirty="0" err="1">
                <a:latin typeface="Arial Narrow" pitchFamily="34" charset="0"/>
              </a:rPr>
              <a:t>Ibadat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resmi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Gereja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tampak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ibadat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pagi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ibadat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siang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ibadat</a:t>
            </a:r>
            <a:r>
              <a:rPr lang="en-US" sz="4500" dirty="0">
                <a:latin typeface="Arial Narrow" pitchFamily="34" charset="0"/>
              </a:rPr>
              <a:t> sore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ibadat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serta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ibadat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bacaan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Liturgi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sungguh-sungguh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menjadi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arti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penuh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jika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semua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hadir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dapat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bertemu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dengan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Tuhan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bersama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itu</a:t>
            </a:r>
            <a:r>
              <a:rPr lang="en-US" sz="4500" dirty="0" smtClean="0">
                <a:latin typeface="Arial Narrow" pitchFamily="34" charset="0"/>
              </a:rPr>
              <a:t>.</a:t>
            </a:r>
            <a:endParaRPr lang="en-ID" sz="45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7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TUGAS-TUGAS GEREJA</a:t>
            </a:r>
            <a:endParaRPr lang="en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/>
              <a:t>b.   </a:t>
            </a:r>
            <a:r>
              <a:rPr lang="en-US" sz="2400" b="1" i="1" dirty="0" err="1"/>
              <a:t>Perayaan</a:t>
            </a:r>
            <a:r>
              <a:rPr lang="en-US" sz="2400" b="1" i="1" dirty="0"/>
              <a:t> </a:t>
            </a:r>
            <a:r>
              <a:rPr lang="en-US" sz="2400" b="1" i="1" dirty="0" err="1"/>
              <a:t>Sakramen-sakramen</a:t>
            </a:r>
            <a:endParaRPr lang="en-ID" sz="2400" dirty="0"/>
          </a:p>
          <a:p>
            <a:r>
              <a:rPr lang="en-US" sz="2000" dirty="0" err="1">
                <a:latin typeface="Arial Narrow" pitchFamily="34" charset="0"/>
              </a:rPr>
              <a:t>Doa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ibadat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liturgi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sarana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pengudusan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umat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kesatuan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Kris-</a:t>
            </a:r>
            <a:r>
              <a:rPr lang="en-US" sz="2000" dirty="0" err="1" smtClean="0">
                <a:latin typeface="Arial Narrow" pitchFamily="34" charset="0"/>
              </a:rPr>
              <a:t>tus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berlaku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secara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istimewa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upacara-upacara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liturgi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disebut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sakramen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400" b="1" i="1" dirty="0" smtClean="0"/>
              <a:t>1</a:t>
            </a:r>
            <a:r>
              <a:rPr lang="en-US" sz="2400" b="1" i="1" dirty="0"/>
              <a:t>)   </a:t>
            </a:r>
            <a:r>
              <a:rPr lang="en-US" sz="2400" b="1" i="1" dirty="0" err="1"/>
              <a:t>Arti</a:t>
            </a:r>
            <a:r>
              <a:rPr lang="en-US" sz="2400" b="1" i="1" dirty="0"/>
              <a:t> </a:t>
            </a:r>
            <a:r>
              <a:rPr lang="en-US" sz="2400" b="1" i="1" dirty="0" err="1"/>
              <a:t>dan</a:t>
            </a:r>
            <a:r>
              <a:rPr lang="en-US" sz="2400" b="1" i="1" dirty="0"/>
              <a:t> </a:t>
            </a:r>
            <a:r>
              <a:rPr lang="en-US" sz="2400" b="1" i="1" dirty="0" err="1"/>
              <a:t>Makna</a:t>
            </a:r>
            <a:r>
              <a:rPr lang="en-US" sz="2400" b="1" i="1" dirty="0"/>
              <a:t> </a:t>
            </a:r>
            <a:r>
              <a:rPr lang="en-US" sz="2400" b="1" i="1" dirty="0" err="1"/>
              <a:t>Sakramen</a:t>
            </a:r>
            <a:endParaRPr lang="en-ID" sz="2400" dirty="0"/>
          </a:p>
          <a:p>
            <a:r>
              <a:rPr lang="en-US" sz="2000" i="1" dirty="0" err="1" smtClean="0">
                <a:latin typeface="Arial Narrow" pitchFamily="34" charset="0"/>
              </a:rPr>
              <a:t>Sakramen</a:t>
            </a:r>
            <a:r>
              <a:rPr lang="en-US" sz="2000" i="1" dirty="0" smtClean="0">
                <a:latin typeface="Arial Narrow" pitchFamily="34" charset="0"/>
              </a:rPr>
              <a:t> </a:t>
            </a:r>
            <a:r>
              <a:rPr lang="en-US" sz="2000" i="1" dirty="0" err="1">
                <a:latin typeface="Arial Narrow" pitchFamily="34" charset="0"/>
              </a:rPr>
              <a:t>adalah</a:t>
            </a:r>
            <a:r>
              <a:rPr lang="en-US" sz="2000" i="1" dirty="0">
                <a:latin typeface="Arial Narrow" pitchFamily="34" charset="0"/>
              </a:rPr>
              <a:t> </a:t>
            </a:r>
            <a:r>
              <a:rPr lang="en-US" sz="2000" i="1" dirty="0" err="1">
                <a:latin typeface="Arial Narrow" pitchFamily="34" charset="0"/>
              </a:rPr>
              <a:t>lambang</a:t>
            </a:r>
            <a:r>
              <a:rPr lang="en-US" sz="2000" i="1" dirty="0">
                <a:latin typeface="Arial Narrow" pitchFamily="34" charset="0"/>
              </a:rPr>
              <a:t> </a:t>
            </a:r>
            <a:r>
              <a:rPr lang="en-US" sz="2000" i="1" dirty="0" err="1">
                <a:latin typeface="Arial Narrow" pitchFamily="34" charset="0"/>
              </a:rPr>
              <a:t>atau</a:t>
            </a:r>
            <a:r>
              <a:rPr lang="en-US" sz="2000" i="1" dirty="0">
                <a:latin typeface="Arial Narrow" pitchFamily="34" charset="0"/>
              </a:rPr>
              <a:t> </a:t>
            </a:r>
            <a:r>
              <a:rPr lang="en-US" sz="2000" i="1" dirty="0" err="1" smtClean="0">
                <a:latin typeface="Arial Narrow" pitchFamily="34" charset="0"/>
              </a:rPr>
              <a:t>simbol</a:t>
            </a:r>
            <a:r>
              <a:rPr lang="en-ID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sehari-hari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mengenal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banyak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benda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perbuatan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hakikatnya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punya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arti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makna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jauh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lebih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pada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benda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perbuatan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itu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sendiri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Sakramen-sakramen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Katolik</a:t>
            </a:r>
            <a:r>
              <a:rPr lang="en-US" sz="2000" dirty="0" smtClean="0">
                <a:latin typeface="Arial Narrow" pitchFamily="34" charset="0"/>
              </a:rPr>
              <a:t> me-</a:t>
            </a:r>
            <a:r>
              <a:rPr lang="en-US" sz="2000" dirty="0" err="1" smtClean="0">
                <a:latin typeface="Arial Narrow" pitchFamily="34" charset="0"/>
              </a:rPr>
              <a:t>lambangkan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atau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mengungkapkan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penyelamatan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Allah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pengalaman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dasar-iah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manusia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terselamatkan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r>
              <a:rPr lang="en-US" sz="2000" i="1" dirty="0" err="1" smtClean="0">
                <a:latin typeface="Arial Narrow" pitchFamily="34" charset="0"/>
              </a:rPr>
              <a:t>Sakramen-sakramen</a:t>
            </a:r>
            <a:r>
              <a:rPr lang="en-US" sz="2000" i="1" dirty="0" smtClean="0">
                <a:latin typeface="Arial Narrow" pitchFamily="34" charset="0"/>
              </a:rPr>
              <a:t> </a:t>
            </a:r>
            <a:r>
              <a:rPr lang="en-US" sz="2000" i="1" dirty="0">
                <a:latin typeface="Arial Narrow" pitchFamily="34" charset="0"/>
              </a:rPr>
              <a:t>yang </a:t>
            </a:r>
            <a:r>
              <a:rPr lang="en-US" sz="2000" i="1" dirty="0" err="1">
                <a:latin typeface="Arial Narrow" pitchFamily="34" charset="0"/>
              </a:rPr>
              <a:t>mengungkapkan</a:t>
            </a:r>
            <a:r>
              <a:rPr lang="en-US" sz="2000" i="1" dirty="0">
                <a:latin typeface="Arial Narrow" pitchFamily="34" charset="0"/>
              </a:rPr>
              <a:t> </a:t>
            </a:r>
            <a:r>
              <a:rPr lang="en-US" sz="2000" i="1" dirty="0" err="1">
                <a:latin typeface="Arial Narrow" pitchFamily="34" charset="0"/>
              </a:rPr>
              <a:t>karya</a:t>
            </a:r>
            <a:r>
              <a:rPr lang="en-US" sz="2000" i="1" dirty="0">
                <a:latin typeface="Arial Narrow" pitchFamily="34" charset="0"/>
              </a:rPr>
              <a:t> </a:t>
            </a:r>
            <a:r>
              <a:rPr lang="en-US" sz="2000" i="1" dirty="0" err="1">
                <a:latin typeface="Arial Narrow" pitchFamily="34" charset="0"/>
              </a:rPr>
              <a:t>Tuhan</a:t>
            </a:r>
            <a:r>
              <a:rPr lang="en-US" sz="2000" i="1" dirty="0">
                <a:latin typeface="Arial Narrow" pitchFamily="34" charset="0"/>
              </a:rPr>
              <a:t> yang </a:t>
            </a:r>
            <a:r>
              <a:rPr lang="en-US" sz="2000" i="1" dirty="0" err="1" smtClean="0">
                <a:latin typeface="Arial Narrow" pitchFamily="34" charset="0"/>
              </a:rPr>
              <a:t>menyelamatkan</a:t>
            </a:r>
            <a:r>
              <a:rPr lang="en-US" sz="2000" i="1" dirty="0" smtClean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Jika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kita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memperhatikan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Allah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sejarah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penyelamatan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tampak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Allah yang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kelihatan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kelihatan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,   orang </a:t>
            </a:r>
            <a:r>
              <a:rPr lang="en-US" sz="2000" dirty="0" err="1" smtClean="0">
                <a:latin typeface="Arial Narrow" pitchFamily="34" charset="0"/>
              </a:rPr>
              <a:t>dapat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mengenal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mengalami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siapa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sebenarnya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>
                <a:latin typeface="Arial Narrow" pitchFamily="34" charset="0"/>
              </a:rPr>
              <a:t>Allah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Namun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sekarang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sudah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dimuliakan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Ia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kelihatan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lagi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Ia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hadir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secara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rohani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di  </a:t>
            </a:r>
            <a:r>
              <a:rPr lang="en-US" sz="2000" dirty="0" err="1">
                <a:latin typeface="Arial Narrow" pitchFamily="34" charset="0"/>
              </a:rPr>
              <a:t>tengah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Melalui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-</a:t>
            </a:r>
            <a:r>
              <a:rPr lang="en-US" sz="2000" dirty="0" err="1">
                <a:latin typeface="Arial Narrow" pitchFamily="34" charset="0"/>
              </a:rPr>
              <a:t>Nya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Ia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menjadi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kelihatan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Maka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adalah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alat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sarana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penyelamatan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dimana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tampak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untuk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menyelamatkan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manusia</a:t>
            </a:r>
            <a:r>
              <a:rPr lang="en-US" sz="2000" dirty="0" smtClean="0">
                <a:latin typeface="Arial Narrow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TUGAS-TUGAS 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menjadi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alat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sarana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penyelamatan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justru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kejadian-kejadian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tindakan</a:t>
            </a:r>
            <a:r>
              <a:rPr lang="en-US" sz="1800" dirty="0" smtClean="0">
                <a:latin typeface="Arial Narrow" pitchFamily="34" charset="0"/>
              </a:rPr>
              <a:t>     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smtClean="0">
                <a:latin typeface="Arial Narrow" pitchFamily="34" charset="0"/>
              </a:rPr>
              <a:t>kata-kata yang  </a:t>
            </a:r>
            <a:r>
              <a:rPr lang="en-US" sz="1800" dirty="0" err="1" smtClean="0">
                <a:latin typeface="Arial Narrow" pitchFamily="34" charset="0"/>
              </a:rPr>
              <a:t>disebut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Sakramen-sakramen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adalah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“</a:t>
            </a:r>
            <a:r>
              <a:rPr lang="en-US" sz="1800" dirty="0" err="1" smtClean="0">
                <a:latin typeface="Arial Narrow" pitchFamily="34" charset="0"/>
              </a:rPr>
              <a:t>Tangan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” </a:t>
            </a:r>
            <a:r>
              <a:rPr lang="en-US" sz="1800" dirty="0" smtClean="0">
                <a:latin typeface="Arial Narrow" pitchFamily="34" charset="0"/>
              </a:rPr>
              <a:t>yang  </a:t>
            </a:r>
            <a:r>
              <a:rPr lang="en-US" sz="1800" dirty="0" err="1">
                <a:latin typeface="Arial Narrow" pitchFamily="34" charset="0"/>
              </a:rPr>
              <a:t>menjamah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kita</a:t>
            </a:r>
            <a:r>
              <a:rPr lang="en-US" sz="1800" dirty="0" smtClean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menyembuhkan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merangkul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Meskipun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tampak</a:t>
            </a:r>
            <a:r>
              <a:rPr lang="en-US" sz="1800" dirty="0">
                <a:latin typeface="Arial Narrow" pitchFamily="34" charset="0"/>
              </a:rPr>
              <a:t> di </a:t>
            </a:r>
            <a:r>
              <a:rPr lang="en-US" sz="1800" dirty="0" err="1">
                <a:latin typeface="Arial Narrow" pitchFamily="34" charset="0"/>
              </a:rPr>
              <a:t>mata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, yang </a:t>
            </a:r>
            <a:r>
              <a:rPr lang="en-US" sz="1800" dirty="0" err="1">
                <a:latin typeface="Arial Narrow" pitchFamily="34" charset="0"/>
              </a:rPr>
              <a:t>bergaung</a:t>
            </a:r>
            <a:r>
              <a:rPr lang="en-US" sz="1800" dirty="0">
                <a:latin typeface="Arial Narrow" pitchFamily="34" charset="0"/>
              </a:rPr>
              <a:t> di </a:t>
            </a:r>
            <a:r>
              <a:rPr lang="en-US" sz="1800" dirty="0" err="1">
                <a:latin typeface="Arial Narrow" pitchFamily="34" charset="0"/>
              </a:rPr>
              <a:t>telinga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hal-hal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atau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tanda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biasa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namun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Kristuslah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berkarya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lewat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tanda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i="1" dirty="0" err="1" smtClean="0">
                <a:latin typeface="Arial Narrow" pitchFamily="34" charset="0"/>
              </a:rPr>
              <a:t>Sakramen</a:t>
            </a:r>
            <a:r>
              <a:rPr lang="en-US" sz="1800" i="1" dirty="0" smtClean="0">
                <a:latin typeface="Arial Narrow" pitchFamily="34" charset="0"/>
              </a:rPr>
              <a:t>–</a:t>
            </a:r>
            <a:r>
              <a:rPr lang="en-US" sz="1800" i="1" dirty="0" err="1" smtClean="0">
                <a:latin typeface="Arial Narrow" pitchFamily="34" charset="0"/>
              </a:rPr>
              <a:t>sakramen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meningkatkan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dan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menjamin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mutu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hidup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kita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sebagai</a:t>
            </a:r>
            <a:r>
              <a:rPr lang="en-US" sz="1800" i="1" dirty="0" smtClean="0">
                <a:latin typeface="Arial Narrow" pitchFamily="34" charset="0"/>
              </a:rPr>
              <a:t> </a:t>
            </a:r>
            <a:r>
              <a:rPr lang="en-US" sz="1800" i="1" dirty="0">
                <a:latin typeface="Arial Narrow" pitchFamily="34" charset="0"/>
              </a:rPr>
              <a:t>orang </a:t>
            </a:r>
            <a:r>
              <a:rPr lang="en-US" sz="1800" i="1" dirty="0" err="1">
                <a:latin typeface="Arial Narrow" pitchFamily="34" charset="0"/>
              </a:rPr>
              <a:t>Kristiani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Perlu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disadari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bahwa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sakramen-sakramen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sangat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erat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hubungannya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dengan</a:t>
            </a:r>
            <a:r>
              <a:rPr lang="en-ID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kenyataan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sehari-hari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sehari-hari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err="1">
                <a:latin typeface="Arial Narrow" pitchFamily="34" charset="0"/>
              </a:rPr>
              <a:t>membutuhkan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bantuan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Sementara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kua-litas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mutu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semakin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melemah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banyak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smtClean="0">
                <a:latin typeface="Arial Narrow" pitchFamily="34" charset="0"/>
              </a:rPr>
              <a:t>yang </a:t>
            </a:r>
            <a:r>
              <a:rPr lang="en-US" sz="1800" dirty="0" err="1" smtClean="0">
                <a:latin typeface="Arial Narrow" pitchFamily="34" charset="0"/>
              </a:rPr>
              <a:t>jatuh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dosa</a:t>
            </a:r>
            <a:r>
              <a:rPr lang="en-US" sz="1800" dirty="0">
                <a:latin typeface="Arial Narrow" pitchFamily="34" charset="0"/>
              </a:rPr>
              <a:t>, di </a:t>
            </a:r>
            <a:r>
              <a:rPr lang="en-US" sz="1800" dirty="0" err="1">
                <a:latin typeface="Arial Narrow" pitchFamily="34" charset="0"/>
              </a:rPr>
              <a:t>samping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itu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banyak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smtClean="0">
                <a:latin typeface="Arial Narrow" pitchFamily="34" charset="0"/>
              </a:rPr>
              <a:t>me </a:t>
            </a:r>
            <a:r>
              <a:rPr lang="en-US" sz="1800" dirty="0" err="1" smtClean="0">
                <a:latin typeface="Arial Narrow" pitchFamily="34" charset="0"/>
              </a:rPr>
              <a:t>butuhkan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kekuatan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peneguhan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Saat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mendengarkan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suara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bergaung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ditelinga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Sakramen-sakramen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cara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sarana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bagi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menjadi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>
                <a:latin typeface="Arial Narrow" pitchFamily="34" charset="0"/>
              </a:rPr>
              <a:t>“</a:t>
            </a:r>
            <a:r>
              <a:rPr lang="en-US" sz="1800" dirty="0" err="1">
                <a:latin typeface="Arial Narrow" pitchFamily="34" charset="0"/>
              </a:rPr>
              <a:t>tampak</a:t>
            </a:r>
            <a:r>
              <a:rPr lang="en-US" sz="1800" dirty="0">
                <a:latin typeface="Arial Narrow" pitchFamily="34" charset="0"/>
              </a:rPr>
              <a:t>” </a:t>
            </a:r>
            <a:r>
              <a:rPr lang="en-US" sz="1800" dirty="0" err="1" smtClean="0">
                <a:latin typeface="Arial Narrow" pitchFamily="34" charset="0"/>
              </a:rPr>
              <a:t>dengan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demikian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dapat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dialami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secara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otomatis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Sakramen-sakramen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sebagai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tanda</a:t>
            </a:r>
            <a:r>
              <a:rPr lang="en-US" sz="1800" dirty="0">
                <a:latin typeface="Arial Narrow" pitchFamily="34" charset="0"/>
              </a:rPr>
              <a:t>” </a:t>
            </a:r>
            <a:r>
              <a:rPr lang="en-US" sz="1800" dirty="0" err="1">
                <a:latin typeface="Arial Narrow" pitchFamily="34" charset="0"/>
              </a:rPr>
              <a:t>kehadiran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menantikan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sikap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pribadi</a:t>
            </a:r>
            <a:r>
              <a:rPr lang="en-US" sz="1800" dirty="0">
                <a:latin typeface="Arial Narrow" pitchFamily="34" charset="0"/>
              </a:rPr>
              <a:t> (</a:t>
            </a:r>
            <a:r>
              <a:rPr lang="en-US" sz="1800" dirty="0" err="1">
                <a:latin typeface="Arial Narrow" pitchFamily="34" charset="0"/>
              </a:rPr>
              <a:t>sikap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batin</a:t>
            </a:r>
            <a:r>
              <a:rPr lang="en-US" sz="1800" dirty="0">
                <a:latin typeface="Arial Narrow" pitchFamily="34" charset="0"/>
              </a:rPr>
              <a:t>)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Sikap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batin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kehendak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baik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Walaupun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mahakuasa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menyelamatkan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orang </a:t>
            </a:r>
            <a:r>
              <a:rPr lang="en-US" sz="1800" dirty="0" smtClean="0">
                <a:latin typeface="Arial Narrow" pitchFamily="34" charset="0"/>
              </a:rPr>
              <a:t>yang </a:t>
            </a:r>
            <a:r>
              <a:rPr lang="en-US" sz="1800" dirty="0" err="1" smtClean="0">
                <a:latin typeface="Arial Narrow" pitchFamily="34" charset="0"/>
              </a:rPr>
              <a:t>memang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diselamatkan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atau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 smtClean="0">
                <a:latin typeface="Arial Narrow" pitchFamily="34" charset="0"/>
              </a:rPr>
              <a:t>tidak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percaya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Perayaan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sakramen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suatu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perte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uan</a:t>
            </a:r>
            <a:r>
              <a:rPr lang="en-US" sz="1800" dirty="0">
                <a:latin typeface="Arial Narrow" pitchFamily="34" charset="0"/>
              </a:rPr>
              <a:t>” </a:t>
            </a:r>
            <a:r>
              <a:rPr lang="en-US" sz="1800" dirty="0" err="1">
                <a:latin typeface="Arial Narrow" pitchFamily="34" charset="0"/>
              </a:rPr>
              <a:t>antara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manusia</a:t>
            </a:r>
            <a:endParaRPr lang="en-ID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432048"/>
          </a:xfrm>
        </p:spPr>
        <p:txBody>
          <a:bodyPr>
            <a:noAutofit/>
          </a:bodyPr>
          <a:lstStyle/>
          <a:p>
            <a:r>
              <a:rPr lang="en-US" sz="2800" b="1" smtClean="0"/>
              <a:t>Ketujuh</a:t>
            </a:r>
            <a:r>
              <a:rPr lang="en-US" sz="2800" b="1" dirty="0" smtClean="0"/>
              <a:t> </a:t>
            </a:r>
            <a:r>
              <a:rPr lang="en-US" sz="2800" b="1" dirty="0" err="1"/>
              <a:t>Sakramen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200" b="1" dirty="0" smtClean="0">
                <a:latin typeface="Arial Narrow" pitchFamily="34" charset="0"/>
              </a:rPr>
              <a:t>2) </a:t>
            </a:r>
            <a:r>
              <a:rPr lang="en-US" sz="6200" b="1" dirty="0" err="1" smtClean="0">
                <a:latin typeface="Arial Narrow" pitchFamily="34" charset="0"/>
              </a:rPr>
              <a:t>Ketujuh</a:t>
            </a:r>
            <a:r>
              <a:rPr lang="en-US" sz="6200" b="1" dirty="0" smtClean="0">
                <a:latin typeface="Arial Narrow" pitchFamily="34" charset="0"/>
              </a:rPr>
              <a:t> </a:t>
            </a:r>
            <a:r>
              <a:rPr lang="en-US" sz="6200" b="1" dirty="0" err="1" smtClean="0">
                <a:latin typeface="Arial Narrow" pitchFamily="34" charset="0"/>
              </a:rPr>
              <a:t>Sakramen</a:t>
            </a:r>
            <a:endParaRPr lang="en-US" sz="6200" b="1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6200" b="1" dirty="0" smtClean="0">
                <a:latin typeface="Arial Narrow" pitchFamily="34" charset="0"/>
              </a:rPr>
              <a:t>a</a:t>
            </a:r>
            <a:r>
              <a:rPr lang="en-US" sz="6200" b="1" dirty="0">
                <a:latin typeface="Arial Narrow" pitchFamily="34" charset="0"/>
              </a:rPr>
              <a:t>)   </a:t>
            </a:r>
            <a:r>
              <a:rPr lang="en-US" sz="6200" b="1" dirty="0" err="1" smtClean="0">
                <a:latin typeface="Arial Narrow" pitchFamily="34" charset="0"/>
              </a:rPr>
              <a:t>Sakramen</a:t>
            </a:r>
            <a:r>
              <a:rPr lang="en-US" sz="6200" b="1" dirty="0" smtClean="0">
                <a:latin typeface="Arial Narrow" pitchFamily="34" charset="0"/>
              </a:rPr>
              <a:t> </a:t>
            </a:r>
            <a:r>
              <a:rPr lang="en-US" sz="6200" b="1" dirty="0" err="1">
                <a:latin typeface="Arial Narrow" pitchFamily="34" charset="0"/>
              </a:rPr>
              <a:t>Bap</a:t>
            </a:r>
            <a:r>
              <a:rPr lang="en-US" sz="6200" dirty="0" err="1">
                <a:latin typeface="Arial Narrow" pitchFamily="34" charset="0"/>
              </a:rPr>
              <a:t>tis</a:t>
            </a:r>
            <a:endParaRPr lang="en-ID" sz="6200" dirty="0">
              <a:latin typeface="Arial Narrow" pitchFamily="34" charset="0"/>
            </a:endParaRPr>
          </a:p>
          <a:p>
            <a:r>
              <a:rPr lang="en-US" sz="4800" dirty="0" err="1">
                <a:latin typeface="Arial Narrow" pitchFamily="34" charset="0"/>
              </a:rPr>
              <a:t>Jika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seorang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secara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resmi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menyatakan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tobat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imannya</a:t>
            </a:r>
            <a:r>
              <a:rPr lang="en-US" sz="4800" dirty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kepada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Yesus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Kristus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bertekad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untuk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bersama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umat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ikut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dalam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panggilan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Kristus</a:t>
            </a:r>
            <a:r>
              <a:rPr lang="en-US" sz="4800" dirty="0">
                <a:latin typeface="Arial Narrow" pitchFamily="34" charset="0"/>
              </a:rPr>
              <a:t>, </a:t>
            </a:r>
            <a:r>
              <a:rPr lang="en-US" sz="4800" dirty="0" err="1">
                <a:latin typeface="Arial Narrow" pitchFamily="34" charset="0"/>
              </a:rPr>
              <a:t>maka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ia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diterima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dalam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umat</a:t>
            </a:r>
            <a:r>
              <a:rPr lang="en-US" sz="4800" dirty="0">
                <a:latin typeface="Arial Narrow" pitchFamily="34" charset="0"/>
              </a:rPr>
              <a:t> yang </a:t>
            </a:r>
            <a:r>
              <a:rPr lang="en-US" sz="4800" dirty="0" err="1">
                <a:latin typeface="Arial Narrow" pitchFamily="34" charset="0"/>
              </a:rPr>
              <a:t>sejak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zaman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para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rasul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disebut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sakramen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permandian</a:t>
            </a:r>
            <a:r>
              <a:rPr lang="en-US" sz="4800" dirty="0">
                <a:latin typeface="Arial Narrow" pitchFamily="34" charset="0"/>
              </a:rPr>
              <a:t>. Orang </a:t>
            </a:r>
            <a:r>
              <a:rPr lang="en-US" sz="4800" dirty="0" err="1" smtClean="0">
                <a:latin typeface="Arial Narrow" pitchFamily="34" charset="0"/>
              </a:rPr>
              <a:t>tersebut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laksana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baru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lahir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didalam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Gereja</a:t>
            </a:r>
            <a:r>
              <a:rPr lang="en-US" sz="4800" dirty="0" smtClean="0">
                <a:latin typeface="Arial Narrow" pitchFamily="34" charset="0"/>
              </a:rPr>
              <a:t>. </a:t>
            </a:r>
            <a:r>
              <a:rPr lang="en-US" sz="4800" dirty="0" err="1" smtClean="0">
                <a:latin typeface="Arial Narrow" pitchFamily="34" charset="0"/>
              </a:rPr>
              <a:t>Peristiwa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kelahiran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baru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menjadi</a:t>
            </a:r>
            <a:r>
              <a:rPr lang="en-US" sz="4800" dirty="0">
                <a:latin typeface="Arial Narrow" pitchFamily="34" charset="0"/>
              </a:rPr>
              <a:t>  </a:t>
            </a:r>
            <a:r>
              <a:rPr lang="en-US" sz="4800" dirty="0" smtClean="0">
                <a:latin typeface="Arial Narrow" pitchFamily="34" charset="0"/>
              </a:rPr>
              <a:t>Putra </a:t>
            </a:r>
            <a:r>
              <a:rPr lang="en-US" sz="4800" dirty="0" err="1">
                <a:latin typeface="Arial Narrow" pitchFamily="34" charset="0"/>
              </a:rPr>
              <a:t>Bapa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dalam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Roh</a:t>
            </a:r>
            <a:r>
              <a:rPr lang="en-US" sz="4800" dirty="0">
                <a:latin typeface="Arial Narrow" pitchFamily="34" charset="0"/>
              </a:rPr>
              <a:t> Kudus. </a:t>
            </a:r>
            <a:r>
              <a:rPr lang="en-US" sz="4800" dirty="0" err="1" smtClean="0">
                <a:latin typeface="Arial Narrow" pitchFamily="34" charset="0"/>
              </a:rPr>
              <a:t>Berarti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selanjutnya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ia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ikut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menghayati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hidup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Kristus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sendiri</a:t>
            </a:r>
            <a:r>
              <a:rPr lang="en-US" sz="4800" dirty="0">
                <a:latin typeface="Arial Narrow" pitchFamily="34" charset="0"/>
              </a:rPr>
              <a:t> yang </a:t>
            </a:r>
            <a:r>
              <a:rPr lang="en-US" sz="4800" dirty="0" err="1">
                <a:latin typeface="Arial Narrow" pitchFamily="34" charset="0"/>
              </a:rPr>
              <a:t>ditandai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oleh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wafat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kebangkitan-Nya</a:t>
            </a:r>
            <a:r>
              <a:rPr lang="en-US" sz="4800" dirty="0">
                <a:latin typeface="Arial Narrow" pitchFamily="34" charset="0"/>
              </a:rPr>
              <a:t>. </a:t>
            </a:r>
            <a:r>
              <a:rPr lang="en-US" sz="4800" dirty="0" err="1">
                <a:latin typeface="Arial Narrow" pitchFamily="34" charset="0"/>
              </a:rPr>
              <a:t>Dengan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pemurnian</a:t>
            </a:r>
            <a:r>
              <a:rPr lang="en-US" sz="4800" dirty="0">
                <a:latin typeface="Arial Narrow" pitchFamily="34" charset="0"/>
              </a:rPr>
              <a:t>, </a:t>
            </a:r>
            <a:r>
              <a:rPr lang="en-US" sz="4800" dirty="0" err="1">
                <a:latin typeface="Arial Narrow" pitchFamily="34" charset="0"/>
              </a:rPr>
              <a:t>mulailah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babak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baru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dalam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hidup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seseorang</a:t>
            </a:r>
            <a:r>
              <a:rPr lang="en-US" sz="4800" dirty="0">
                <a:latin typeface="Arial Narrow" pitchFamily="34" charset="0"/>
              </a:rPr>
              <a:t>. </a:t>
            </a:r>
            <a:r>
              <a:rPr lang="en-US" sz="4800" dirty="0" err="1">
                <a:latin typeface="Arial Narrow" pitchFamily="34" charset="0"/>
              </a:rPr>
              <a:t>Kristus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sendiri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menjiwai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dia</a:t>
            </a:r>
            <a:r>
              <a:rPr lang="en-US" sz="4800" dirty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melalui</a:t>
            </a:r>
            <a:r>
              <a:rPr lang="en-US" sz="4800" dirty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Roh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smtClean="0">
                <a:latin typeface="Arial Narrow" pitchFamily="34" charset="0"/>
              </a:rPr>
              <a:t>Kudus </a:t>
            </a:r>
            <a:r>
              <a:rPr lang="en-US" sz="4800" dirty="0">
                <a:latin typeface="Arial Narrow" pitchFamily="34" charset="0"/>
              </a:rPr>
              <a:t>-</a:t>
            </a:r>
            <a:r>
              <a:rPr lang="en-US" sz="4800" dirty="0" err="1">
                <a:latin typeface="Arial Narrow" pitchFamily="34" charset="0"/>
              </a:rPr>
              <a:t>Nya</a:t>
            </a:r>
            <a:r>
              <a:rPr lang="en-US" sz="4800" dirty="0">
                <a:latin typeface="Arial Narrow" pitchFamily="34" charset="0"/>
              </a:rPr>
              <a:t>,  </a:t>
            </a:r>
            <a:r>
              <a:rPr lang="en-US" sz="4800" dirty="0" err="1">
                <a:latin typeface="Arial Narrow" pitchFamily="34" charset="0"/>
              </a:rPr>
              <a:t>maka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segala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pelanggaran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dan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dosa</a:t>
            </a:r>
            <a:r>
              <a:rPr lang="en-US" sz="4800" dirty="0" smtClean="0">
                <a:latin typeface="Arial Narrow" pitchFamily="34" charset="0"/>
              </a:rPr>
              <a:t> yang </a:t>
            </a:r>
            <a:r>
              <a:rPr lang="en-US" sz="4800" dirty="0" err="1" smtClean="0">
                <a:latin typeface="Arial Narrow" pitchFamily="34" charset="0"/>
              </a:rPr>
              <a:t>telah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diperbuatnya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dihapus</a:t>
            </a:r>
            <a:r>
              <a:rPr lang="en-US" sz="4800" dirty="0">
                <a:latin typeface="Arial Narrow" pitchFamily="34" charset="0"/>
              </a:rPr>
              <a:t>.</a:t>
            </a:r>
            <a:endParaRPr lang="en-ID" sz="4800" dirty="0">
              <a:latin typeface="Arial Narrow" pitchFamily="34" charset="0"/>
            </a:endParaRPr>
          </a:p>
          <a:p>
            <a:r>
              <a:rPr lang="en-US" sz="4800" dirty="0" err="1" smtClean="0">
                <a:latin typeface="Arial Narrow" pitchFamily="34" charset="0"/>
              </a:rPr>
              <a:t>Sakraramen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pembaptisan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merupakan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 smtClean="0">
                <a:latin typeface="Arial Narrow" pitchFamily="34" charset="0"/>
              </a:rPr>
              <a:t>sakramen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insiasi</a:t>
            </a:r>
            <a:r>
              <a:rPr lang="en-US" sz="4800" dirty="0" smtClean="0">
                <a:latin typeface="Arial Narrow" pitchFamily="34" charset="0"/>
              </a:rPr>
              <a:t> yang </a:t>
            </a:r>
            <a:r>
              <a:rPr lang="en-US" sz="4800" dirty="0" err="1" smtClean="0">
                <a:latin typeface="Arial Narrow" pitchFamily="34" charset="0"/>
              </a:rPr>
              <a:t>pertama.Disebut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pembaptisan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karena</a:t>
            </a:r>
            <a:r>
              <a:rPr lang="en-US" sz="4800" dirty="0" smtClean="0">
                <a:latin typeface="Arial Narrow" pitchFamily="34" charset="0"/>
              </a:rPr>
              <a:t> ritual  </a:t>
            </a:r>
            <a:r>
              <a:rPr lang="en-US" sz="4800" dirty="0" err="1" smtClean="0">
                <a:latin typeface="Arial Narrow" pitchFamily="34" charset="0"/>
              </a:rPr>
              <a:t>sentral</a:t>
            </a:r>
            <a:r>
              <a:rPr lang="en-US" sz="4800" dirty="0" smtClean="0">
                <a:latin typeface="Arial Narrow" pitchFamily="34" charset="0"/>
              </a:rPr>
              <a:t>  yang </a:t>
            </a:r>
            <a:r>
              <a:rPr lang="en-US" sz="4800" dirty="0" err="1" smtClean="0">
                <a:latin typeface="Arial Narrow" pitchFamily="34" charset="0"/>
              </a:rPr>
              <a:t>dirayakan</a:t>
            </a:r>
            <a:r>
              <a:rPr lang="en-US" sz="4800" dirty="0" smtClean="0">
                <a:latin typeface="Arial Narrow" pitchFamily="34" charset="0"/>
              </a:rPr>
              <a:t>. </a:t>
            </a:r>
            <a:r>
              <a:rPr lang="en-US" sz="4800" dirty="0" err="1" smtClean="0">
                <a:latin typeface="Arial Narrow" pitchFamily="34" charset="0"/>
              </a:rPr>
              <a:t>Melalui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sakramen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ini</a:t>
            </a:r>
            <a:r>
              <a:rPr lang="en-US" sz="4800" dirty="0">
                <a:latin typeface="Arial Narrow" pitchFamily="34" charset="0"/>
              </a:rPr>
              <a:t>, </a:t>
            </a:r>
            <a:r>
              <a:rPr lang="en-US" sz="4800" dirty="0" err="1" smtClean="0">
                <a:latin typeface="Arial Narrow" pitchFamily="34" charset="0"/>
              </a:rPr>
              <a:t>seseorang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>
                <a:latin typeface="Arial Narrow" pitchFamily="34" charset="0"/>
              </a:rPr>
              <a:t>yang </a:t>
            </a:r>
            <a:r>
              <a:rPr lang="en-US" sz="4800" dirty="0" err="1">
                <a:latin typeface="Arial Narrow" pitchFamily="34" charset="0"/>
              </a:rPr>
              <a:t>dibaptis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ditenggelamkan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kedalam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kematian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Kristus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bangkit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bersamanya</a:t>
            </a:r>
            <a:r>
              <a:rPr lang="en-US" sz="4800" dirty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sebagai</a:t>
            </a:r>
            <a:r>
              <a:rPr lang="en-US" sz="4800" dirty="0">
                <a:latin typeface="Arial Narrow" pitchFamily="34" charset="0"/>
              </a:rPr>
              <a:t>  “</a:t>
            </a:r>
            <a:r>
              <a:rPr lang="en-US" sz="4800" dirty="0" err="1">
                <a:latin typeface="Arial Narrow" pitchFamily="34" charset="0"/>
              </a:rPr>
              <a:t>ciptaan</a:t>
            </a:r>
            <a:r>
              <a:rPr lang="en-US" sz="4800" dirty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baru</a:t>
            </a:r>
            <a:r>
              <a:rPr lang="en-US" sz="4800" dirty="0">
                <a:latin typeface="Arial Narrow" pitchFamily="34" charset="0"/>
              </a:rPr>
              <a:t>” </a:t>
            </a:r>
            <a:r>
              <a:rPr lang="en-US" sz="4800" dirty="0" smtClean="0">
                <a:latin typeface="Arial Narrow" pitchFamily="34" charset="0"/>
              </a:rPr>
              <a:t>.</a:t>
            </a:r>
            <a:r>
              <a:rPr lang="en-US" sz="4800" dirty="0" err="1" smtClean="0">
                <a:latin typeface="Arial Narrow" pitchFamily="34" charset="0"/>
              </a:rPr>
              <a:t>Sakra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>
                <a:latin typeface="Arial Narrow" pitchFamily="34" charset="0"/>
              </a:rPr>
              <a:t>men </a:t>
            </a:r>
            <a:r>
              <a:rPr lang="en-US" sz="4800" dirty="0" err="1" smtClean="0">
                <a:latin typeface="Arial Narrow" pitchFamily="34" charset="0"/>
              </a:rPr>
              <a:t>ini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disebut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juga</a:t>
            </a:r>
            <a:r>
              <a:rPr lang="en-US" sz="4800" dirty="0">
                <a:latin typeface="Arial Narrow" pitchFamily="34" charset="0"/>
              </a:rPr>
              <a:t> “</a:t>
            </a:r>
            <a:r>
              <a:rPr lang="en-US" sz="4800" dirty="0" err="1">
                <a:latin typeface="Arial Narrow" pitchFamily="34" charset="0"/>
              </a:rPr>
              <a:t>permandian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kelahiran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kembali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pembaharuan</a:t>
            </a:r>
            <a:r>
              <a:rPr lang="en-US" sz="4800" dirty="0">
                <a:latin typeface="Arial Narrow" pitchFamily="34" charset="0"/>
              </a:rPr>
              <a:t> yang </a:t>
            </a:r>
            <a:r>
              <a:rPr lang="en-US" sz="4800" dirty="0" err="1">
                <a:latin typeface="Arial Narrow" pitchFamily="34" charset="0"/>
              </a:rPr>
              <a:t>dikerjakan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oleh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Roh</a:t>
            </a:r>
            <a:r>
              <a:rPr lang="en-US" sz="4800" dirty="0" smtClean="0">
                <a:latin typeface="Arial Narrow" pitchFamily="34" charset="0"/>
              </a:rPr>
              <a:t> Kudus</a:t>
            </a:r>
            <a:r>
              <a:rPr lang="en-US" sz="4800" dirty="0">
                <a:latin typeface="Arial Narrow" pitchFamily="34" charset="0"/>
              </a:rPr>
              <a:t>”  </a:t>
            </a:r>
            <a:r>
              <a:rPr lang="en-US" sz="4800" dirty="0" err="1" smtClean="0">
                <a:latin typeface="Arial Narrow" pitchFamily="34" charset="0"/>
              </a:rPr>
              <a:t>Sakramen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pe</a:t>
            </a:r>
            <a:r>
              <a:rPr lang="en-US" sz="4800" dirty="0" err="1">
                <a:latin typeface="Arial Narrow" pitchFamily="34" charset="0"/>
              </a:rPr>
              <a:t>m</a:t>
            </a:r>
            <a:r>
              <a:rPr lang="en-US" sz="4800" dirty="0" err="1" smtClean="0">
                <a:latin typeface="Arial Narrow" pitchFamily="34" charset="0"/>
              </a:rPr>
              <a:t>baptisan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disini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dimulai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sejak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hari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pentekosta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dan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diberikan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 smtClean="0">
                <a:latin typeface="Arial Narrow" pitchFamily="34" charset="0"/>
              </a:rPr>
              <a:t>kepada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setiap</a:t>
            </a:r>
            <a:r>
              <a:rPr lang="en-US" sz="4800" dirty="0" smtClean="0">
                <a:latin typeface="Arial Narrow" pitchFamily="34" charset="0"/>
              </a:rPr>
              <a:t> orang yang </a:t>
            </a:r>
            <a:r>
              <a:rPr lang="en-US" sz="4800" dirty="0" err="1" smtClean="0">
                <a:latin typeface="Arial Narrow" pitchFamily="34" charset="0"/>
              </a:rPr>
              <a:t>percaya</a:t>
            </a:r>
            <a:r>
              <a:rPr lang="en-US" sz="4800" dirty="0" smtClean="0">
                <a:latin typeface="Arial Narrow" pitchFamily="34" charset="0"/>
              </a:rPr>
              <a:t>  </a:t>
            </a:r>
            <a:r>
              <a:rPr lang="en-US" sz="4800" dirty="0" err="1">
                <a:latin typeface="Arial Narrow" pitchFamily="34" charset="0"/>
              </a:rPr>
              <a:t>kepada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Kristus</a:t>
            </a:r>
            <a:r>
              <a:rPr lang="en-US" sz="4800" dirty="0" smtClean="0">
                <a:latin typeface="Arial Narrow" pitchFamily="34" charset="0"/>
              </a:rPr>
              <a:t>. </a:t>
            </a:r>
            <a:r>
              <a:rPr lang="en-US" sz="4800" dirty="0" err="1" smtClean="0">
                <a:latin typeface="Arial Narrow" pitchFamily="34" charset="0"/>
              </a:rPr>
              <a:t>Adapun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ritus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pokok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dari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sakramen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baptis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adalah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dengan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membenamkan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calon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kedalam</a:t>
            </a:r>
            <a:r>
              <a:rPr lang="en-US" sz="4800" dirty="0" smtClean="0">
                <a:latin typeface="Arial Narrow" pitchFamily="34" charset="0"/>
              </a:rPr>
              <a:t> air </a:t>
            </a:r>
            <a:r>
              <a:rPr lang="en-US" sz="4800" dirty="0" err="1" smtClean="0">
                <a:latin typeface="Arial Narrow" pitchFamily="34" charset="0"/>
              </a:rPr>
              <a:t>atau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menuangkan</a:t>
            </a:r>
            <a:r>
              <a:rPr lang="en-US" sz="4800" dirty="0" smtClean="0">
                <a:latin typeface="Arial Narrow" pitchFamily="34" charset="0"/>
              </a:rPr>
              <a:t> air </a:t>
            </a:r>
            <a:r>
              <a:rPr lang="en-US" sz="4800" dirty="0" err="1" smtClean="0">
                <a:latin typeface="Arial Narrow" pitchFamily="34" charset="0"/>
              </a:rPr>
              <a:t>ke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atas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kepala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sambil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mengucapkan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rumusan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Trinitas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“</a:t>
            </a:r>
            <a:r>
              <a:rPr lang="en-US" sz="4800" dirty="0" err="1">
                <a:latin typeface="Arial Narrow" pitchFamily="34" charset="0"/>
              </a:rPr>
              <a:t>Dalam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Nama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Bapa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Putera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Roh</a:t>
            </a:r>
            <a:r>
              <a:rPr lang="en-US" sz="4800" dirty="0">
                <a:latin typeface="Arial Narrow" pitchFamily="34" charset="0"/>
              </a:rPr>
              <a:t> Kudus”. Dan </a:t>
            </a:r>
            <a:r>
              <a:rPr lang="en-US" sz="4800" dirty="0" err="1">
                <a:latin typeface="Arial Narrow" pitchFamily="34" charset="0"/>
              </a:rPr>
              <a:t>setiap</a:t>
            </a:r>
            <a:r>
              <a:rPr lang="en-US" sz="4800" dirty="0">
                <a:latin typeface="Arial Narrow" pitchFamily="34" charset="0"/>
              </a:rPr>
              <a:t> orang yang </a:t>
            </a:r>
            <a:r>
              <a:rPr lang="en-US" sz="4800" dirty="0" err="1">
                <a:latin typeface="Arial Narrow" pitchFamily="34" charset="0"/>
              </a:rPr>
              <a:t>belum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dibaptis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berhak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 smtClean="0">
                <a:latin typeface="Arial Narrow" pitchFamily="34" charset="0"/>
              </a:rPr>
              <a:t>menerima</a:t>
            </a:r>
            <a:r>
              <a:rPr lang="en-US" sz="4800" dirty="0" smtClean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sakramen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ini</a:t>
            </a:r>
            <a:r>
              <a:rPr lang="en-US" sz="4800" dirty="0">
                <a:latin typeface="Arial Narrow" pitchFamily="34" charset="0"/>
              </a:rPr>
              <a:t>.</a:t>
            </a:r>
            <a:endParaRPr lang="en-ID" sz="4800" dirty="0">
              <a:latin typeface="Arial Narrow" pitchFamily="34" charset="0"/>
            </a:endParaRPr>
          </a:p>
          <a:p>
            <a:r>
              <a:rPr lang="en-US" sz="4800" dirty="0" err="1">
                <a:latin typeface="Arial Narrow" pitchFamily="34" charset="0"/>
              </a:rPr>
              <a:t>Buah</a:t>
            </a:r>
            <a:r>
              <a:rPr lang="en-US" sz="4800" dirty="0">
                <a:latin typeface="Arial Narrow" pitchFamily="34" charset="0"/>
              </a:rPr>
              <a:t> yang </a:t>
            </a:r>
            <a:r>
              <a:rPr lang="en-US" sz="4800" dirty="0" err="1">
                <a:latin typeface="Arial Narrow" pitchFamily="34" charset="0"/>
              </a:rPr>
              <a:t>diterima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dari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sakramen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pembatisan</a:t>
            </a:r>
            <a:r>
              <a:rPr lang="en-US" sz="4800" dirty="0">
                <a:latin typeface="Arial Narrow" pitchFamily="34" charset="0"/>
              </a:rPr>
              <a:t> </a:t>
            </a:r>
            <a:r>
              <a:rPr lang="en-US" sz="4800" dirty="0" err="1">
                <a:latin typeface="Arial Narrow" pitchFamily="34" charset="0"/>
              </a:rPr>
              <a:t>adalah</a:t>
            </a:r>
            <a:r>
              <a:rPr lang="en-US" sz="4800" dirty="0">
                <a:latin typeface="Arial Narrow" pitchFamily="34" charset="0"/>
              </a:rPr>
              <a:t>:</a:t>
            </a:r>
            <a:endParaRPr lang="en-ID" sz="4800" dirty="0">
              <a:latin typeface="Arial Narrow" pitchFamily="34" charset="0"/>
            </a:endParaRPr>
          </a:p>
          <a:p>
            <a:pPr lvl="1"/>
            <a:r>
              <a:rPr lang="en-US" sz="4400" dirty="0" err="1" smtClean="0">
                <a:latin typeface="Arial Narrow" pitchFamily="34" charset="0"/>
              </a:rPr>
              <a:t>Penghapusan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dosa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asal</a:t>
            </a:r>
            <a:r>
              <a:rPr lang="en-US" sz="4400" dirty="0">
                <a:latin typeface="Arial Narrow" pitchFamily="34" charset="0"/>
              </a:rPr>
              <a:t>, </a:t>
            </a:r>
            <a:r>
              <a:rPr lang="en-US" sz="4400" dirty="0" err="1">
                <a:latin typeface="Arial Narrow" pitchFamily="34" charset="0"/>
              </a:rPr>
              <a:t>dosa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pribadi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hukuman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karena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dosa</a:t>
            </a:r>
            <a:r>
              <a:rPr lang="en-US" sz="4400" dirty="0">
                <a:latin typeface="Arial Narrow" pitchFamily="34" charset="0"/>
              </a:rPr>
              <a:t>.</a:t>
            </a:r>
            <a:endParaRPr lang="en-ID" sz="4400" dirty="0">
              <a:latin typeface="Arial Narrow" pitchFamily="34" charset="0"/>
            </a:endParaRPr>
          </a:p>
          <a:p>
            <a:pPr lvl="1"/>
            <a:r>
              <a:rPr lang="en-US" sz="4400" dirty="0" err="1" smtClean="0">
                <a:latin typeface="Arial Narrow" pitchFamily="34" charset="0"/>
              </a:rPr>
              <a:t>Mengambil</a:t>
            </a:r>
            <a:r>
              <a:rPr lang="en-US" sz="4400" dirty="0" smtClean="0">
                <a:latin typeface="Arial Narrow" pitchFamily="34" charset="0"/>
              </a:rPr>
              <a:t>  </a:t>
            </a:r>
            <a:r>
              <a:rPr lang="en-US" sz="4400" dirty="0" err="1">
                <a:latin typeface="Arial Narrow" pitchFamily="34" charset="0"/>
              </a:rPr>
              <a:t>bagian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dalam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kehidupan</a:t>
            </a:r>
            <a:r>
              <a:rPr lang="en-US" sz="4400" dirty="0">
                <a:latin typeface="Arial Narrow" pitchFamily="34" charset="0"/>
              </a:rPr>
              <a:t>  Allah </a:t>
            </a:r>
            <a:r>
              <a:rPr lang="en-US" sz="4400" dirty="0" err="1">
                <a:latin typeface="Arial Narrow" pitchFamily="34" charset="0"/>
              </a:rPr>
              <a:t>Tritunggal</a:t>
            </a:r>
            <a:r>
              <a:rPr lang="en-US" sz="4400" dirty="0">
                <a:latin typeface="Arial Narrow" pitchFamily="34" charset="0"/>
              </a:rPr>
              <a:t>  </a:t>
            </a:r>
            <a:r>
              <a:rPr lang="en-US" sz="4400" dirty="0" err="1">
                <a:latin typeface="Arial Narrow" pitchFamily="34" charset="0"/>
              </a:rPr>
              <a:t>dengan</a:t>
            </a:r>
            <a:r>
              <a:rPr lang="en-US" sz="4400" dirty="0">
                <a:latin typeface="Arial Narrow" pitchFamily="34" charset="0"/>
              </a:rPr>
              <a:t>  me </a:t>
            </a:r>
            <a:r>
              <a:rPr lang="en-US" sz="4400" dirty="0" err="1">
                <a:latin typeface="Arial Narrow" pitchFamily="34" charset="0"/>
              </a:rPr>
              <a:t>mpe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roleh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rahmat</a:t>
            </a:r>
            <a:r>
              <a:rPr lang="en-US" sz="4400" dirty="0">
                <a:latin typeface="Arial Narrow" pitchFamily="34" charset="0"/>
              </a:rPr>
              <a:t>  </a:t>
            </a:r>
            <a:r>
              <a:rPr lang="en-US" sz="4400" dirty="0" err="1">
                <a:latin typeface="Arial Narrow" pitchFamily="34" charset="0"/>
              </a:rPr>
              <a:t>pengudusan</a:t>
            </a:r>
            <a:r>
              <a:rPr lang="en-US" sz="4400" dirty="0">
                <a:latin typeface="Arial Narrow" pitchFamily="34" charset="0"/>
              </a:rPr>
              <a:t>, </a:t>
            </a:r>
            <a:r>
              <a:rPr lang="en-US" sz="4400" dirty="0" err="1">
                <a:latin typeface="Arial Narrow" pitchFamily="34" charset="0"/>
              </a:rPr>
              <a:t>rahmat</a:t>
            </a:r>
            <a:r>
              <a:rPr lang="en-US" sz="4400" dirty="0">
                <a:latin typeface="Arial Narrow" pitchFamily="34" charset="0"/>
              </a:rPr>
              <a:t>  </a:t>
            </a:r>
            <a:r>
              <a:rPr lang="en-US" sz="4400" dirty="0" err="1" smtClean="0">
                <a:latin typeface="Arial Narrow" pitchFamily="34" charset="0"/>
              </a:rPr>
              <a:t>pembenaran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smtClean="0">
                <a:latin typeface="Arial Narrow" pitchFamily="34" charset="0"/>
              </a:rPr>
              <a:t>yang  </a:t>
            </a:r>
            <a:r>
              <a:rPr lang="en-US" sz="4400" dirty="0" err="1">
                <a:latin typeface="Arial Narrow" pitchFamily="34" charset="0"/>
              </a:rPr>
              <a:t>mempersatukan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seseorang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dengan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Kristus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Gereja-Nya</a:t>
            </a:r>
            <a:r>
              <a:rPr lang="en-US" sz="4400" dirty="0">
                <a:latin typeface="Arial Narrow" pitchFamily="34" charset="0"/>
              </a:rPr>
              <a:t> </a:t>
            </a:r>
            <a:endParaRPr lang="en-ID" sz="4400" dirty="0">
              <a:latin typeface="Arial Narrow" pitchFamily="34" charset="0"/>
            </a:endParaRPr>
          </a:p>
          <a:p>
            <a:pPr lvl="1"/>
            <a:r>
              <a:rPr lang="en-US" sz="4400" dirty="0" err="1" smtClean="0">
                <a:latin typeface="Arial Narrow" pitchFamily="34" charset="0"/>
              </a:rPr>
              <a:t>Mengambil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bagian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dalam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Imamat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Kristus</a:t>
            </a:r>
            <a:endParaRPr lang="en-ID" sz="4400" dirty="0">
              <a:latin typeface="Arial Narrow" pitchFamily="34" charset="0"/>
            </a:endParaRPr>
          </a:p>
          <a:p>
            <a:pPr lvl="1"/>
            <a:r>
              <a:rPr lang="en-US" sz="4400" dirty="0" err="1" smtClean="0">
                <a:latin typeface="Arial Narrow" pitchFamily="34" charset="0"/>
              </a:rPr>
              <a:t>Menerima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keuta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maan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teologal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dan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anugerah-anugerah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Roh</a:t>
            </a:r>
            <a:r>
              <a:rPr lang="en-US" sz="4400" dirty="0">
                <a:latin typeface="Arial Narrow" pitchFamily="34" charset="0"/>
              </a:rPr>
              <a:t> Kudus</a:t>
            </a:r>
            <a:endParaRPr lang="en-ID" sz="4400" dirty="0">
              <a:latin typeface="Arial Narrow" pitchFamily="34" charset="0"/>
            </a:endParaRPr>
          </a:p>
          <a:p>
            <a:pPr lvl="1"/>
            <a:r>
              <a:rPr lang="en-US" sz="4400" dirty="0" err="1" smtClean="0">
                <a:latin typeface="Arial Narrow" pitchFamily="34" charset="0"/>
              </a:rPr>
              <a:t>Menjadi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milik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Kristus</a:t>
            </a:r>
            <a:r>
              <a:rPr lang="en-US" sz="4400" dirty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selamanya</a:t>
            </a:r>
            <a:endParaRPr lang="en-ID" sz="4400" dirty="0">
              <a:latin typeface="Arial Narrow" pitchFamily="34" charset="0"/>
            </a:endParaRPr>
          </a:p>
          <a:p>
            <a:pPr lvl="1"/>
            <a:r>
              <a:rPr lang="en-US" sz="4400" dirty="0" err="1" smtClean="0">
                <a:latin typeface="Arial Narrow" pitchFamily="34" charset="0"/>
              </a:rPr>
              <a:t>Memperoleh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meterai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>
                <a:latin typeface="Arial Narrow" pitchFamily="34" charset="0"/>
              </a:rPr>
              <a:t>kekal</a:t>
            </a:r>
            <a:r>
              <a:rPr lang="en-US" sz="4400" dirty="0" smtClean="0">
                <a:latin typeface="Arial Narrow" pitchFamily="34" charset="0"/>
              </a:rPr>
              <a:t>.</a:t>
            </a:r>
            <a:r>
              <a:rPr lang="en-US" sz="4400" dirty="0">
                <a:latin typeface="Arial Narrow" pitchFamily="34" charset="0"/>
              </a:rPr>
              <a:t> </a:t>
            </a:r>
            <a:endParaRPr lang="en-ID" sz="4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76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/>
              <a:t>b)   </a:t>
            </a:r>
            <a:r>
              <a:rPr lang="en-US" sz="4200" b="1" dirty="0" err="1" smtClean="0"/>
              <a:t>Sakramen</a:t>
            </a:r>
            <a:r>
              <a:rPr lang="en-US" sz="4200" b="1" dirty="0" smtClean="0"/>
              <a:t> </a:t>
            </a:r>
            <a:r>
              <a:rPr lang="en-US" sz="4200" b="1" dirty="0" err="1"/>
              <a:t>Krisma</a:t>
            </a:r>
            <a:endParaRPr lang="en-ID" sz="4200" b="1" dirty="0"/>
          </a:p>
          <a:p>
            <a:r>
              <a:rPr lang="en-US" sz="3800" dirty="0" err="1">
                <a:latin typeface="Arial Narrow" pitchFamily="34" charset="0"/>
              </a:rPr>
              <a:t>Bagi</a:t>
            </a:r>
            <a:r>
              <a:rPr lang="en-US" sz="3800" dirty="0">
                <a:latin typeface="Arial Narrow" pitchFamily="34" charset="0"/>
              </a:rPr>
              <a:t> orang </a:t>
            </a:r>
            <a:r>
              <a:rPr lang="en-US" sz="3800" dirty="0" err="1">
                <a:latin typeface="Arial Narrow" pitchFamily="34" charset="0"/>
              </a:rPr>
              <a:t>dewasa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sakramen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penguatan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sebetulnya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merupakan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bagian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dari</a:t>
            </a:r>
            <a:r>
              <a:rPr lang="en-ID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sakramen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permandian</a:t>
            </a:r>
            <a:r>
              <a:rPr lang="en-US" sz="3800" dirty="0" smtClean="0">
                <a:latin typeface="Arial Narrow" pitchFamily="34" charset="0"/>
              </a:rPr>
              <a:t>. Orang </a:t>
            </a:r>
            <a:r>
              <a:rPr lang="en-US" sz="3800" dirty="0">
                <a:latin typeface="Arial Narrow" pitchFamily="34" charset="0"/>
              </a:rPr>
              <a:t>yang </a:t>
            </a:r>
            <a:r>
              <a:rPr lang="en-US" sz="3800" dirty="0" err="1">
                <a:latin typeface="Arial Narrow" pitchFamily="34" charset="0"/>
              </a:rPr>
              <a:t>telah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dipermandikan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ditandai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dengan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minyak</a:t>
            </a:r>
            <a:r>
              <a:rPr lang="en-US" sz="3800" dirty="0">
                <a:latin typeface="Arial Narrow" pitchFamily="34" charset="0"/>
              </a:rPr>
              <a:t> (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>
                <a:latin typeface="Arial Narrow" pitchFamily="34" charset="0"/>
              </a:rPr>
              <a:t>) </a:t>
            </a:r>
            <a:r>
              <a:rPr lang="en-US" sz="3800" dirty="0" err="1" smtClean="0">
                <a:latin typeface="Arial Narrow" pitchFamily="34" charset="0"/>
              </a:rPr>
              <a:t>artinya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ditandai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dengan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kekuatan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Roh</a:t>
            </a:r>
            <a:r>
              <a:rPr lang="en-US" sz="3800" dirty="0" smtClean="0">
                <a:latin typeface="Arial Narrow" pitchFamily="34" charset="0"/>
              </a:rPr>
              <a:t> Kudus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 smtClean="0">
                <a:latin typeface="Arial Narrow" pitchFamily="34" charset="0"/>
              </a:rPr>
              <a:t>sebelum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diutus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memperjuangkan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cita-cita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Kristus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dalam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masyarakat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Sakramen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penguatan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menjadi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tanda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kedewasaan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maka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orang </a:t>
            </a:r>
            <a:r>
              <a:rPr lang="en-US" sz="3800" dirty="0">
                <a:latin typeface="Arial Narrow" pitchFamily="34" charset="0"/>
              </a:rPr>
              <a:t>yang </a:t>
            </a:r>
            <a:r>
              <a:rPr lang="en-US" sz="3800" dirty="0" err="1" smtClean="0">
                <a:latin typeface="Arial Narrow" pitchFamily="34" charset="0"/>
              </a:rPr>
              <a:t>menerima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sakramen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tersebut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turut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serta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bertanggung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jawab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atas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kehi-dupan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umat</a:t>
            </a:r>
            <a:r>
              <a:rPr lang="en-US" sz="3800" dirty="0">
                <a:latin typeface="Arial Narrow" pitchFamily="34" charset="0"/>
              </a:rPr>
              <a:t> Allah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Kepada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setiap</a:t>
            </a:r>
            <a:r>
              <a:rPr lang="en-US" sz="3800" dirty="0">
                <a:latin typeface="Arial Narrow" pitchFamily="34" charset="0"/>
              </a:rPr>
              <a:t> orang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Kudus </a:t>
            </a:r>
            <a:r>
              <a:rPr lang="en-US" sz="3800" dirty="0" err="1">
                <a:latin typeface="Arial Narrow" pitchFamily="34" charset="0"/>
              </a:rPr>
              <a:t>memberi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karisma-karisma-Nya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Atas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karisma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Tuhan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itu</a:t>
            </a:r>
            <a:r>
              <a:rPr lang="en-US" sz="3800" dirty="0">
                <a:latin typeface="Arial Narrow" pitchFamily="34" charset="0"/>
              </a:rPr>
              <a:t>, orang yang </a:t>
            </a:r>
            <a:r>
              <a:rPr lang="en-US" sz="3800" dirty="0" err="1">
                <a:latin typeface="Arial Narrow" pitchFamily="34" charset="0"/>
              </a:rPr>
              <a:t>bersangkutan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menyadari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tanggung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jawabnya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terhadap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sesama</a:t>
            </a:r>
            <a:r>
              <a:rPr lang="en-US" sz="3800" dirty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Disebut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karena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ritus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pokoknya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pengurapan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minyak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suci</a:t>
            </a:r>
            <a:r>
              <a:rPr lang="en-US" sz="3800" dirty="0">
                <a:latin typeface="Arial Narrow" pitchFamily="34" charset="0"/>
              </a:rPr>
              <a:t> (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 smtClean="0">
                <a:latin typeface="Arial Narrow" pitchFamily="34" charset="0"/>
              </a:rPr>
              <a:t>), </a:t>
            </a:r>
            <a:r>
              <a:rPr lang="en-US" sz="3800" dirty="0" err="1" smtClean="0">
                <a:latin typeface="Arial Narrow" pitchFamily="34" charset="0"/>
              </a:rPr>
              <a:t>atau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penguatan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karena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bertujuan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untuk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menguatkan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memperkokoh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rahmat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sakramen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baptis</a:t>
            </a:r>
            <a:r>
              <a:rPr lang="en-US" sz="3800" dirty="0" smtClean="0">
                <a:latin typeface="Arial Narrow" pitchFamily="34" charset="0"/>
              </a:rPr>
              <a:t>..</a:t>
            </a:r>
            <a:r>
              <a:rPr lang="en-US" sz="3800" dirty="0" err="1" smtClean="0">
                <a:latin typeface="Arial Narrow" pitchFamily="34" charset="0"/>
              </a:rPr>
              <a:t>Ritus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pokok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dari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sakramen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adalah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pengurapan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minyak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penumpangan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tangan</a:t>
            </a:r>
            <a:r>
              <a:rPr lang="en-US" sz="3800" dirty="0">
                <a:latin typeface="Arial Narrow" pitchFamily="34" charset="0"/>
              </a:rPr>
              <a:t> (</a:t>
            </a:r>
            <a:r>
              <a:rPr lang="en-US" sz="3800" dirty="0" err="1">
                <a:latin typeface="Arial Narrow" pitchFamily="34" charset="0"/>
              </a:rPr>
              <a:t>uskup</a:t>
            </a:r>
            <a:r>
              <a:rPr lang="en-US" sz="3800" dirty="0">
                <a:latin typeface="Arial Narrow" pitchFamily="34" charset="0"/>
              </a:rPr>
              <a:t>) </a:t>
            </a:r>
            <a:r>
              <a:rPr lang="en-US" sz="3800" dirty="0" err="1">
                <a:latin typeface="Arial Narrow" pitchFamily="34" charset="0"/>
              </a:rPr>
              <a:t>sambil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mengucapkan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kata </a:t>
            </a:r>
            <a:r>
              <a:rPr lang="en-US" sz="3800" dirty="0" err="1" smtClean="0">
                <a:latin typeface="Arial Narrow" pitchFamily="34" charset="0"/>
              </a:rPr>
              <a:t>sakramental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dari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ritus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tsersebut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>
                <a:latin typeface="Arial Narrow" pitchFamily="34" charset="0"/>
              </a:rPr>
              <a:t>(</a:t>
            </a:r>
            <a:r>
              <a:rPr lang="en-US" sz="3800" dirty="0" err="1">
                <a:latin typeface="Arial Narrow" pitchFamily="34" charset="0"/>
              </a:rPr>
              <a:t>semoga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engkau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dimeteraikan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karunia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Kudus). </a:t>
            </a:r>
            <a:r>
              <a:rPr lang="en-US" sz="3800" dirty="0">
                <a:latin typeface="Arial Narrow" pitchFamily="34" charset="0"/>
              </a:rPr>
              <a:t>Yang </a:t>
            </a:r>
            <a:r>
              <a:rPr lang="en-US" sz="3800" dirty="0" err="1">
                <a:latin typeface="Arial Narrow" pitchFamily="34" charset="0"/>
              </a:rPr>
              <a:t>dapat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menerima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mereka</a:t>
            </a:r>
            <a:r>
              <a:rPr lang="en-US" sz="3800" dirty="0" smtClean="0">
                <a:latin typeface="Arial Narrow" pitchFamily="34" charset="0"/>
              </a:rPr>
              <a:t> yang </a:t>
            </a:r>
            <a:r>
              <a:rPr lang="en-US" sz="3800" dirty="0" err="1" smtClean="0">
                <a:latin typeface="Arial Narrow" pitchFamily="34" charset="0"/>
              </a:rPr>
              <a:t>sudah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dibaptis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dapat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menerimanya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serta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dalam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keadaan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berahmat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Sedangkan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pelayan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sakramen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Uskup</a:t>
            </a:r>
            <a:r>
              <a:rPr lang="en-US" sz="3800" dirty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Buah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sakramen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:</a:t>
            </a:r>
            <a:endParaRPr lang="en-ID" sz="38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 smtClean="0">
                <a:latin typeface="Arial Narrow" pitchFamily="34" charset="0"/>
              </a:rPr>
              <a:t>Pencurahan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Roh</a:t>
            </a:r>
            <a:r>
              <a:rPr lang="en-US" sz="3400" dirty="0">
                <a:latin typeface="Arial Narrow" pitchFamily="34" charset="0"/>
              </a:rPr>
              <a:t> Kudus </a:t>
            </a:r>
            <a:r>
              <a:rPr lang="en-US" sz="3400" dirty="0" err="1">
                <a:latin typeface="Arial Narrow" pitchFamily="34" charset="0"/>
              </a:rPr>
              <a:t>secara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khusus</a:t>
            </a:r>
            <a:endParaRPr lang="en-ID" sz="34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Memperoleh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meterai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kekal</a:t>
            </a:r>
            <a:endParaRPr lang="en-ID" sz="34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Menumbuhkan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rahmat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sakramen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pembatisan</a:t>
            </a:r>
            <a:endParaRPr lang="en-ID" sz="34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Maasuk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lebih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menjadi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putera</a:t>
            </a:r>
            <a:r>
              <a:rPr lang="en-US" sz="3400" dirty="0">
                <a:latin typeface="Arial Narrow" pitchFamily="34" charset="0"/>
              </a:rPr>
              <a:t>/</a:t>
            </a:r>
            <a:r>
              <a:rPr lang="en-US" sz="3400" dirty="0" err="1">
                <a:latin typeface="Arial Narrow" pitchFamily="34" charset="0"/>
              </a:rPr>
              <a:t>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ilahi</a:t>
            </a:r>
            <a:endParaRPr lang="en-ID" sz="34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 smtClean="0">
                <a:latin typeface="Arial Narrow" pitchFamily="34" charset="0"/>
              </a:rPr>
              <a:t>Mempererat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hubungan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Kristus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Gereja</a:t>
            </a:r>
            <a:endParaRPr lang="en-ID" sz="34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Memperkuat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anugerah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Roh</a:t>
            </a:r>
            <a:r>
              <a:rPr lang="en-US" sz="3400" dirty="0">
                <a:latin typeface="Arial Narrow" pitchFamily="34" charset="0"/>
              </a:rPr>
              <a:t> Kudus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jiwanya</a:t>
            </a:r>
            <a:endParaRPr lang="en-ID" sz="3400" dirty="0">
              <a:latin typeface="Arial Narrow" pitchFamily="34" charset="0"/>
            </a:endParaRPr>
          </a:p>
          <a:p>
            <a:pPr lvl="1"/>
            <a:r>
              <a:rPr lang="en-US" sz="3400" dirty="0">
                <a:latin typeface="Arial Narrow" pitchFamily="34" charset="0"/>
              </a:rPr>
              <a:t>  </a:t>
            </a:r>
            <a:r>
              <a:rPr lang="en-US" sz="3400" dirty="0" err="1">
                <a:latin typeface="Arial Narrow" pitchFamily="34" charset="0"/>
              </a:rPr>
              <a:t>Memberikan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kekuatan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khusus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memberikan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kesaksian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iman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kriste</a:t>
            </a:r>
            <a:r>
              <a:rPr lang="en-US" sz="3400" dirty="0" err="1"/>
              <a:t>n</a:t>
            </a:r>
            <a:endParaRPr lang="en-ID" sz="3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TUGAS-TUGAS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4726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c</a:t>
            </a:r>
            <a:r>
              <a:rPr lang="en-US" sz="5000" b="1" dirty="0"/>
              <a:t>)   </a:t>
            </a:r>
            <a:r>
              <a:rPr lang="en-US" sz="5000" b="1" dirty="0" err="1" smtClean="0"/>
              <a:t>Sakramen</a:t>
            </a:r>
            <a:r>
              <a:rPr lang="en-US" sz="5000" b="1" dirty="0" smtClean="0"/>
              <a:t> </a:t>
            </a:r>
            <a:r>
              <a:rPr lang="en-US" sz="5000" b="1" dirty="0" err="1"/>
              <a:t>Ekaristi</a:t>
            </a:r>
            <a:endParaRPr lang="en-ID" sz="5000" b="1" dirty="0"/>
          </a:p>
          <a:p>
            <a:r>
              <a:rPr lang="en-US" sz="4500" dirty="0" err="1">
                <a:latin typeface="Arial Narrow" pitchFamily="34" charset="0"/>
              </a:rPr>
              <a:t>Pada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malam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menjelang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sengsara-Nya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Yesus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mengajak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para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murid-Nya</a:t>
            </a:r>
            <a:r>
              <a:rPr lang="en-ID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untuk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merayakan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hari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kemerdekaan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bangsa-Nya</a:t>
            </a:r>
            <a:r>
              <a:rPr lang="en-US" sz="4500" dirty="0" smtClean="0">
                <a:latin typeface="Arial Narrow" pitchFamily="34" charset="0"/>
              </a:rPr>
              <a:t> (</a:t>
            </a:r>
            <a:r>
              <a:rPr lang="en-US" sz="4500" dirty="0" err="1">
                <a:latin typeface="Arial Narrow" pitchFamily="34" charset="0"/>
              </a:rPr>
              <a:t>paskah</a:t>
            </a:r>
            <a:r>
              <a:rPr lang="en-US" sz="4500" dirty="0">
                <a:latin typeface="Arial Narrow" pitchFamily="34" charset="0"/>
              </a:rPr>
              <a:t>). </a:t>
            </a:r>
            <a:r>
              <a:rPr lang="en-US" sz="4500" dirty="0" err="1" smtClean="0">
                <a:latin typeface="Arial Narrow" pitchFamily="34" charset="0"/>
              </a:rPr>
              <a:t>Dalam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perjamuan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paskah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itu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Yesus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mengambil</a:t>
            </a:r>
            <a:r>
              <a:rPr lang="en-US" sz="4500" dirty="0" smtClean="0">
                <a:latin typeface="Arial Narrow" pitchFamily="34" charset="0"/>
              </a:rPr>
              <a:t> roti</a:t>
            </a:r>
            <a:r>
              <a:rPr lang="en-US" sz="4500" dirty="0">
                <a:latin typeface="Arial Narrow" pitchFamily="34" charset="0"/>
              </a:rPr>
              <a:t>,  </a:t>
            </a:r>
            <a:r>
              <a:rPr lang="en-US" sz="4500" dirty="0" smtClean="0">
                <a:latin typeface="Arial Narrow" pitchFamily="34" charset="0"/>
              </a:rPr>
              <a:t>meme-</a:t>
            </a:r>
            <a:r>
              <a:rPr lang="en-US" sz="4500" dirty="0" err="1" smtClean="0">
                <a:latin typeface="Arial Narrow" pitchFamily="34" charset="0"/>
              </a:rPr>
              <a:t>cahkannya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 smtClean="0">
                <a:latin typeface="Arial Narrow" pitchFamily="34" charset="0"/>
              </a:rPr>
              <a:t>membagi-bagikan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>
                <a:latin typeface="Arial Narrow" pitchFamily="34" charset="0"/>
              </a:rPr>
              <a:t>roti </a:t>
            </a:r>
            <a:r>
              <a:rPr lang="en-US" sz="4500" dirty="0" err="1" smtClean="0">
                <a:latin typeface="Arial Narrow" pitchFamily="34" charset="0"/>
              </a:rPr>
              <a:t>itu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seraya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berkata</a:t>
            </a:r>
            <a:r>
              <a:rPr lang="en-US" sz="4500" dirty="0">
                <a:latin typeface="Arial Narrow" pitchFamily="34" charset="0"/>
              </a:rPr>
              <a:t>: “</a:t>
            </a:r>
            <a:r>
              <a:rPr lang="en-US" sz="4500" dirty="0" err="1">
                <a:latin typeface="Arial Narrow" pitchFamily="34" charset="0"/>
              </a:rPr>
              <a:t>makanlah</a:t>
            </a:r>
            <a:r>
              <a:rPr lang="en-US" sz="4500" dirty="0">
                <a:latin typeface="Arial Narrow" pitchFamily="34" charset="0"/>
              </a:rPr>
              <a:t> roti </a:t>
            </a:r>
            <a:r>
              <a:rPr lang="en-US" sz="4500" dirty="0" err="1">
                <a:latin typeface="Arial Narrow" pitchFamily="34" charset="0"/>
              </a:rPr>
              <a:t>ini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karena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inilah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dikurbankan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bagimu</a:t>
            </a:r>
            <a:r>
              <a:rPr lang="en-US" sz="4500" dirty="0">
                <a:latin typeface="Arial Narrow" pitchFamily="34" charset="0"/>
              </a:rPr>
              <a:t>”, </a:t>
            </a:r>
            <a:r>
              <a:rPr lang="en-US" sz="4500" dirty="0" err="1">
                <a:latin typeface="Arial Narrow" pitchFamily="34" charset="0"/>
              </a:rPr>
              <a:t>kemudian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Yesus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mengambil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sebuah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cawan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berisi</a:t>
            </a:r>
            <a:r>
              <a:rPr lang="en-US" sz="4500" dirty="0">
                <a:latin typeface="Arial Narrow" pitchFamily="34" charset="0"/>
              </a:rPr>
              <a:t> air </a:t>
            </a:r>
            <a:r>
              <a:rPr lang="en-US" sz="4500" dirty="0" err="1">
                <a:latin typeface="Arial Narrow" pitchFamily="34" charset="0"/>
              </a:rPr>
              <a:t>anggur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lalu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berkata</a:t>
            </a:r>
            <a:r>
              <a:rPr lang="en-US" sz="4500" dirty="0">
                <a:latin typeface="Arial Narrow" pitchFamily="34" charset="0"/>
              </a:rPr>
              <a:t>: “</a:t>
            </a:r>
            <a:r>
              <a:rPr lang="en-US" sz="4500" dirty="0" err="1">
                <a:latin typeface="Arial Narrow" pitchFamily="34" charset="0"/>
              </a:rPr>
              <a:t>minumlah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dari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piala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ini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karena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inilah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Darah</a:t>
            </a:r>
            <a:r>
              <a:rPr lang="en-US" sz="4500" dirty="0">
                <a:latin typeface="Arial Narrow" pitchFamily="34" charset="0"/>
              </a:rPr>
              <a:t>-Ku, </a:t>
            </a:r>
            <a:r>
              <a:rPr lang="en-US" sz="4500" dirty="0" err="1">
                <a:latin typeface="Arial Narrow" pitchFamily="34" charset="0"/>
              </a:rPr>
              <a:t>darah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perjanjian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baru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kekal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diadakan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dengan</a:t>
            </a:r>
            <a:r>
              <a:rPr lang="en-US" sz="4500" dirty="0">
                <a:latin typeface="Arial Narrow" pitchFamily="34" charset="0"/>
              </a:rPr>
              <a:t> kalian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semua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manusia</a:t>
            </a:r>
            <a:r>
              <a:rPr lang="en-US" sz="4500" dirty="0">
                <a:latin typeface="Arial Narrow" pitchFamily="34" charset="0"/>
              </a:rPr>
              <a:t> demi </a:t>
            </a:r>
            <a:r>
              <a:rPr lang="en-US" sz="4500" dirty="0" err="1">
                <a:latin typeface="Arial Narrow" pitchFamily="34" charset="0"/>
              </a:rPr>
              <a:t>pengampunan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dosa</a:t>
            </a:r>
            <a:r>
              <a:rPr lang="en-US" sz="4500" dirty="0">
                <a:latin typeface="Arial Narrow" pitchFamily="34" charset="0"/>
              </a:rPr>
              <a:t>”. </a:t>
            </a:r>
            <a:r>
              <a:rPr lang="en-US" sz="4500" dirty="0" err="1">
                <a:latin typeface="Arial Narrow" pitchFamily="34" charset="0"/>
              </a:rPr>
              <a:t>Jadi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kalau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Yesus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memberikan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tubuh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Darah-Nya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 smtClean="0">
                <a:latin typeface="Arial Narrow" pitchFamily="34" charset="0"/>
              </a:rPr>
              <a:t>Ia</a:t>
            </a:r>
            <a:r>
              <a:rPr lang="en-US" sz="4500" dirty="0" smtClean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menyerahkan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diri-Nya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seluruhnya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untuk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kita</a:t>
            </a:r>
            <a:r>
              <a:rPr lang="en-US" sz="4500" dirty="0">
                <a:latin typeface="Arial Narrow" pitchFamily="34" charset="0"/>
              </a:rPr>
              <a:t>.</a:t>
            </a:r>
            <a:endParaRPr lang="en-ID" sz="4500" dirty="0">
              <a:latin typeface="Arial Narrow" pitchFamily="34" charset="0"/>
            </a:endParaRPr>
          </a:p>
          <a:p>
            <a:r>
              <a:rPr lang="en-US" sz="4500" dirty="0" err="1">
                <a:latin typeface="Arial Narrow" pitchFamily="34" charset="0"/>
              </a:rPr>
              <a:t>Ekaristi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kurban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Tubuh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Darah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Tuhan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Yesus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sendiri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ditetapkannya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untuk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mengabdikan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kurban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salib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selama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perjalanan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waktu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sampai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kedatangan-Nya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kembali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Sakramen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Ekaristi</a:t>
            </a:r>
            <a:r>
              <a:rPr lang="en-US" sz="4500" dirty="0">
                <a:latin typeface="Arial Narrow" pitchFamily="34" charset="0"/>
              </a:rPr>
              <a:t>: </a:t>
            </a:r>
            <a:r>
              <a:rPr lang="en-US" sz="4500" dirty="0" err="1">
                <a:latin typeface="Arial Narrow" pitchFamily="34" charset="0"/>
              </a:rPr>
              <a:t>tanda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kesatuan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ikatan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cinta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kasih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perjamuan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paskah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>
                <a:latin typeface="Arial Narrow" pitchFamily="34" charset="0"/>
              </a:rPr>
              <a:t>saat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diterima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sehingga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jiwa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dipenuhi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rahmat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jaminan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kemuliaan.Yesus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menetapkan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Ekaristi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pada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hari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Kamis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Putih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yakni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pada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Malam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Perjamuan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Terakhir</a:t>
            </a:r>
            <a:r>
              <a:rPr lang="en-US" sz="4500" dirty="0">
                <a:latin typeface="Arial Narrow" pitchFamily="34" charset="0"/>
              </a:rPr>
              <a:t> yang </a:t>
            </a:r>
            <a:r>
              <a:rPr lang="en-US" sz="4500" dirty="0" err="1">
                <a:latin typeface="Arial Narrow" pitchFamily="34" charset="0"/>
              </a:rPr>
              <a:t>diadakan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Yesus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bersama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para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murid-Nya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 smtClean="0">
                <a:latin typeface="Arial Narrow" pitchFamily="34" charset="0"/>
              </a:rPr>
              <a:t>Bagikita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Ekaristi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adalah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sumber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puncak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semua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kehidupan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Kristen.Ekaristi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terdiri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dari</a:t>
            </a:r>
            <a:r>
              <a:rPr lang="en-US" sz="4500" dirty="0">
                <a:latin typeface="Arial Narrow" pitchFamily="34" charset="0"/>
              </a:rPr>
              <a:t> 2 </a:t>
            </a:r>
            <a:r>
              <a:rPr lang="en-US" sz="4500" dirty="0" err="1">
                <a:latin typeface="Arial Narrow" pitchFamily="34" charset="0"/>
              </a:rPr>
              <a:t>bagian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besar</a:t>
            </a:r>
            <a:r>
              <a:rPr lang="en-US" sz="4500" dirty="0">
                <a:latin typeface="Arial Narrow" pitchFamily="34" charset="0"/>
              </a:rPr>
              <a:t>: </a:t>
            </a:r>
            <a:r>
              <a:rPr lang="en-US" sz="4500" dirty="0" err="1">
                <a:latin typeface="Arial Narrow" pitchFamily="34" charset="0"/>
              </a:rPr>
              <a:t>Liturgi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Sabda</a:t>
            </a:r>
            <a:r>
              <a:rPr lang="en-US" sz="4500" dirty="0">
                <a:latin typeface="Arial Narrow" pitchFamily="34" charset="0"/>
              </a:rPr>
              <a:t> &amp; </a:t>
            </a:r>
            <a:r>
              <a:rPr lang="en-US" sz="4500" dirty="0" err="1">
                <a:latin typeface="Arial Narrow" pitchFamily="34" charset="0"/>
              </a:rPr>
              <a:t>Liturgi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Ekaristi</a:t>
            </a:r>
            <a:r>
              <a:rPr lang="en-US" sz="4500" dirty="0">
                <a:latin typeface="Arial Narrow" pitchFamily="34" charset="0"/>
              </a:rPr>
              <a:t>. </a:t>
            </a:r>
            <a:r>
              <a:rPr lang="en-US" sz="4500" dirty="0" err="1">
                <a:latin typeface="Arial Narrow" pitchFamily="34" charset="0"/>
              </a:rPr>
              <a:t>Sedangkan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unsur-unsur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pokok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untuk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merayakan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Ekaristi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adalah</a:t>
            </a:r>
            <a:r>
              <a:rPr lang="en-US" sz="4500" dirty="0">
                <a:latin typeface="Arial Narrow" pitchFamily="34" charset="0"/>
              </a:rPr>
              <a:t> Roti </a:t>
            </a:r>
            <a:r>
              <a:rPr lang="en-US" sz="4500" dirty="0" err="1">
                <a:latin typeface="Arial Narrow" pitchFamily="34" charset="0"/>
              </a:rPr>
              <a:t>gandum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dan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anggur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murni</a:t>
            </a:r>
            <a:r>
              <a:rPr lang="en-US" sz="4500" dirty="0">
                <a:latin typeface="Arial Narrow" pitchFamily="34" charset="0"/>
              </a:rPr>
              <a:t>.</a:t>
            </a:r>
            <a:endParaRPr lang="en-ID" sz="4500" dirty="0">
              <a:latin typeface="Arial Narrow" pitchFamily="34" charset="0"/>
            </a:endParaRPr>
          </a:p>
          <a:p>
            <a:r>
              <a:rPr lang="en-US" sz="4500" dirty="0" err="1">
                <a:latin typeface="Arial Narrow" pitchFamily="34" charset="0"/>
              </a:rPr>
              <a:t>Karena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Ekaristi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ini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merupakan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kurban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Kristus</a:t>
            </a:r>
            <a:r>
              <a:rPr lang="en-US" sz="4500" dirty="0">
                <a:latin typeface="Arial Narrow" pitchFamily="34" charset="0"/>
              </a:rPr>
              <a:t>, </a:t>
            </a:r>
            <a:r>
              <a:rPr lang="en-US" sz="4500" dirty="0" err="1" smtClean="0">
                <a:latin typeface="Arial Narrow" pitchFamily="34" charset="0"/>
              </a:rPr>
              <a:t>maka</a:t>
            </a:r>
            <a:r>
              <a:rPr lang="en-US" sz="4500" dirty="0" smtClean="0">
                <a:latin typeface="Arial Narrow" pitchFamily="34" charset="0"/>
              </a:rPr>
              <a:t>  orang  yang </a:t>
            </a:r>
            <a:r>
              <a:rPr lang="en-US" sz="4500" dirty="0" err="1">
                <a:latin typeface="Arial Narrow" pitchFamily="34" charset="0"/>
              </a:rPr>
              <a:t>merayakannya</a:t>
            </a:r>
            <a:r>
              <a:rPr lang="en-US" sz="4500" dirty="0">
                <a:latin typeface="Arial Narrow" pitchFamily="34" charset="0"/>
              </a:rPr>
              <a:t>  pun  </a:t>
            </a:r>
            <a:r>
              <a:rPr lang="en-US" sz="4500" dirty="0" err="1">
                <a:latin typeface="Arial Narrow" pitchFamily="34" charset="0"/>
              </a:rPr>
              <a:t>harus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>
                <a:latin typeface="Arial Narrow" pitchFamily="34" charset="0"/>
              </a:rPr>
              <a:t>memiliki</a:t>
            </a:r>
            <a:r>
              <a:rPr lang="en-US" sz="4500" dirty="0">
                <a:latin typeface="Arial Narrow" pitchFamily="34" charset="0"/>
              </a:rPr>
              <a:t>  </a:t>
            </a:r>
            <a:r>
              <a:rPr lang="en-US" sz="4500" dirty="0" err="1" smtClean="0">
                <a:latin typeface="Arial Narrow" pitchFamily="34" charset="0"/>
              </a:rPr>
              <a:t>disposisi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batin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smtClean="0">
                <a:latin typeface="Arial Narrow" pitchFamily="34" charset="0"/>
              </a:rPr>
              <a:t>yang </a:t>
            </a:r>
            <a:r>
              <a:rPr lang="en-US" sz="4500" dirty="0" err="1" smtClean="0">
                <a:latin typeface="Arial Narrow" pitchFamily="34" charset="0"/>
              </a:rPr>
              <a:t>sesuai</a:t>
            </a:r>
            <a:r>
              <a:rPr lang="en-US" sz="4500" dirty="0">
                <a:latin typeface="Arial Narrow" pitchFamily="34" charset="0"/>
              </a:rPr>
              <a:t>.  </a:t>
            </a:r>
            <a:r>
              <a:rPr lang="en-US" sz="4500" dirty="0" err="1">
                <a:latin typeface="Arial Narrow" pitchFamily="34" charset="0"/>
              </a:rPr>
              <a:t>Adapun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 smtClean="0">
                <a:latin typeface="Arial Narrow" pitchFamily="34" charset="0"/>
              </a:rPr>
              <a:t>Syarat</a:t>
            </a:r>
            <a:r>
              <a:rPr lang="en-US" sz="4500" dirty="0" smtClean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untuk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menerima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komuni</a:t>
            </a:r>
            <a:r>
              <a:rPr lang="en-US" sz="4500" dirty="0">
                <a:latin typeface="Arial Narrow" pitchFamily="34" charset="0"/>
              </a:rPr>
              <a:t> </a:t>
            </a:r>
            <a:r>
              <a:rPr lang="en-US" sz="4500" dirty="0" err="1">
                <a:latin typeface="Arial Narrow" pitchFamily="34" charset="0"/>
              </a:rPr>
              <a:t>adalah</a:t>
            </a:r>
            <a:r>
              <a:rPr lang="en-US" sz="4500" dirty="0">
                <a:latin typeface="Arial Narrow" pitchFamily="34" charset="0"/>
              </a:rPr>
              <a:t>:</a:t>
            </a:r>
            <a:endParaRPr lang="en-ID" sz="4500" dirty="0">
              <a:latin typeface="Arial Narrow" pitchFamily="34" charset="0"/>
            </a:endParaRPr>
          </a:p>
          <a:p>
            <a:pPr lvl="1"/>
            <a:r>
              <a:rPr lang="en-US" sz="4000" dirty="0" err="1" smtClean="0">
                <a:latin typeface="Arial Narrow" pitchFamily="34" charset="0"/>
              </a:rPr>
              <a:t>Sudah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dibaptis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secara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katolik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keadaan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rahmat</a:t>
            </a:r>
            <a:endParaRPr lang="en-ID" sz="4000" dirty="0">
              <a:latin typeface="Arial Narrow" pitchFamily="34" charset="0"/>
            </a:endParaRPr>
          </a:p>
          <a:p>
            <a:pPr lvl="1"/>
            <a:r>
              <a:rPr lang="en-US" sz="4000" dirty="0" err="1" smtClean="0">
                <a:latin typeface="Arial Narrow" pitchFamily="34" charset="0"/>
              </a:rPr>
              <a:t>Setiap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>
                <a:latin typeface="Arial Narrow" pitchFamily="34" charset="0"/>
              </a:rPr>
              <a:t>orang </a:t>
            </a:r>
            <a:r>
              <a:rPr lang="en-US" sz="4000" dirty="0" smtClean="0">
                <a:latin typeface="Arial Narrow" pitchFamily="34" charset="0"/>
              </a:rPr>
              <a:t>yang </a:t>
            </a:r>
            <a:r>
              <a:rPr lang="en-US" sz="4000" dirty="0" err="1" smtClean="0">
                <a:latin typeface="Arial Narrow" pitchFamily="34" charset="0"/>
              </a:rPr>
              <a:t>sadar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melakukan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dosa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berat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harus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menerima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 smtClean="0">
                <a:latin typeface="Arial Narrow" pitchFamily="34" charset="0"/>
              </a:rPr>
              <a:t>sakramen</a:t>
            </a:r>
            <a:r>
              <a:rPr lang="en-ID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tobat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lebih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dahulu</a:t>
            </a:r>
            <a:endParaRPr lang="en-ID" sz="4000" dirty="0">
              <a:latin typeface="Arial Narrow" pitchFamily="34" charset="0"/>
            </a:endParaRPr>
          </a:p>
          <a:p>
            <a:pPr lvl="1"/>
            <a:r>
              <a:rPr lang="en-US" sz="4000" dirty="0" err="1" smtClean="0">
                <a:latin typeface="Arial Narrow" pitchFamily="34" charset="0"/>
              </a:rPr>
              <a:t>Menciptakan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suasana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hening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doa</a:t>
            </a:r>
            <a:endParaRPr lang="en-ID" sz="4000" dirty="0">
              <a:latin typeface="Arial Narrow" pitchFamily="34" charset="0"/>
            </a:endParaRPr>
          </a:p>
          <a:p>
            <a:pPr lvl="1"/>
            <a:r>
              <a:rPr lang="en-US" sz="4000" dirty="0" err="1" smtClean="0">
                <a:latin typeface="Arial Narrow" pitchFamily="34" charset="0"/>
              </a:rPr>
              <a:t>Memperhatikan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pantang</a:t>
            </a:r>
            <a:r>
              <a:rPr lang="en-US" sz="4000" dirty="0" smtClean="0">
                <a:latin typeface="Arial Narrow" pitchFamily="34" charset="0"/>
              </a:rPr>
              <a:t> yang </a:t>
            </a:r>
            <a:r>
              <a:rPr lang="en-US" sz="4000" dirty="0" err="1" smtClean="0">
                <a:latin typeface="Arial Narrow" pitchFamily="34" charset="0"/>
              </a:rPr>
              <a:t>diwajibkan</a:t>
            </a:r>
            <a:r>
              <a:rPr lang="en-US" sz="4000" dirty="0" smtClean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Gereja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sikap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 smtClean="0">
                <a:latin typeface="Arial Narrow" pitchFamily="34" charset="0"/>
              </a:rPr>
              <a:t>tubuh</a:t>
            </a:r>
            <a:r>
              <a:rPr lang="en-US" sz="4000" dirty="0" smtClean="0">
                <a:latin typeface="Arial Narrow" pitchFamily="34" charset="0"/>
              </a:rPr>
              <a:t> yang </a:t>
            </a:r>
            <a:r>
              <a:rPr lang="en-US" sz="4000" dirty="0" err="1" smtClean="0">
                <a:latin typeface="Arial Narrow" pitchFamily="34" charset="0"/>
              </a:rPr>
              <a:t>pant</a:t>
            </a:r>
            <a:r>
              <a:rPr lang="en-US" sz="4000" dirty="0" err="1" smtClean="0"/>
              <a:t>as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1001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4273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Agama Kristen/Katholik</vt:lpstr>
      <vt:lpstr>TUGAS-TUGAS GEREJA</vt:lpstr>
      <vt:lpstr>TUGAS-TUGAS GEREJA</vt:lpstr>
      <vt:lpstr>TUGAS-TUGAS GEREJA</vt:lpstr>
      <vt:lpstr>TUGAS-TUGAS GEREJA</vt:lpstr>
      <vt:lpstr>TUGAS-TUGAS GEREJA</vt:lpstr>
      <vt:lpstr>Ketujuh Sakramen</vt:lpstr>
      <vt:lpstr>TUGAS-TUGAS GEREJA</vt:lpstr>
      <vt:lpstr>TUGAS-TUGAS GEREJA</vt:lpstr>
      <vt:lpstr>TUGAS-TUGAS GEREJA</vt:lpstr>
      <vt:lpstr>TUGAS-TUGAS GEREJA</vt:lpstr>
      <vt:lpstr>TUGAS-TUGAS GEREJA</vt:lpstr>
      <vt:lpstr>TUGAS-TUGAS GEREJA</vt:lpstr>
      <vt:lpstr>TUGAS-TUGAS GEREJA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sebenarnya Kerajaan Allah itu?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167</cp:revision>
  <dcterms:created xsi:type="dcterms:W3CDTF">2021-09-26T13:26:42Z</dcterms:created>
  <dcterms:modified xsi:type="dcterms:W3CDTF">2021-11-22T09:00:01Z</dcterms:modified>
</cp:coreProperties>
</file>