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59" r:id="rId8"/>
    <p:sldId id="263" r:id="rId9"/>
    <p:sldId id="264" r:id="rId10"/>
    <p:sldId id="268" r:id="rId11"/>
    <p:sldId id="265" r:id="rId12"/>
    <p:sldId id="269" r:id="rId13"/>
    <p:sldId id="270" r:id="rId14"/>
    <p:sldId id="266" r:id="rId15"/>
    <p:sldId id="271" r:id="rId16"/>
    <p:sldId id="267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08F956B-FF1B-4AFE-8C20-DB3EDA359CAB}" type="datetimeFigureOut">
              <a:rPr lang="en-ID" smtClean="0"/>
              <a:t>17/01/2022</a:t>
            </a:fld>
            <a:endParaRPr lang="en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EE9091-98BF-4ACC-B543-F91649BB403B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8F956B-FF1B-4AFE-8C20-DB3EDA359CAB}" type="datetimeFigureOut">
              <a:rPr lang="en-ID" smtClean="0"/>
              <a:t>17/01/2022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EE9091-98BF-4ACC-B543-F91649BB403B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8F956B-FF1B-4AFE-8C20-DB3EDA359CAB}" type="datetimeFigureOut">
              <a:rPr lang="en-ID" smtClean="0"/>
              <a:t>17/01/2022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EE9091-98BF-4ACC-B543-F91649BB403B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8F956B-FF1B-4AFE-8C20-DB3EDA359CAB}" type="datetimeFigureOut">
              <a:rPr lang="en-ID" smtClean="0"/>
              <a:t>17/01/2022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EE9091-98BF-4ACC-B543-F91649BB403B}" type="slidenum">
              <a:rPr lang="en-ID" smtClean="0"/>
              <a:t>‹#›</a:t>
            </a:fld>
            <a:endParaRPr lang="en-ID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8F956B-FF1B-4AFE-8C20-DB3EDA359CAB}" type="datetimeFigureOut">
              <a:rPr lang="en-ID" smtClean="0"/>
              <a:t>17/01/2022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EE9091-98BF-4ACC-B543-F91649BB403B}" type="slidenum">
              <a:rPr lang="en-ID" smtClean="0"/>
              <a:t>‹#›</a:t>
            </a:fld>
            <a:endParaRPr lang="en-ID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8F956B-FF1B-4AFE-8C20-DB3EDA359CAB}" type="datetimeFigureOut">
              <a:rPr lang="en-ID" smtClean="0"/>
              <a:t>17/01/2022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EE9091-98BF-4ACC-B543-F91649BB403B}" type="slidenum">
              <a:rPr lang="en-ID" smtClean="0"/>
              <a:t>‹#›</a:t>
            </a:fld>
            <a:endParaRPr lang="en-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8F956B-FF1B-4AFE-8C20-DB3EDA359CAB}" type="datetimeFigureOut">
              <a:rPr lang="en-ID" smtClean="0"/>
              <a:t>17/01/2022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EE9091-98BF-4ACC-B543-F91649BB403B}" type="slidenum">
              <a:rPr lang="en-ID" smtClean="0"/>
              <a:t>‹#›</a:t>
            </a:fld>
            <a:endParaRPr lang="en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8F956B-FF1B-4AFE-8C20-DB3EDA359CAB}" type="datetimeFigureOut">
              <a:rPr lang="en-ID" smtClean="0"/>
              <a:t>17/01/2022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EE9091-98BF-4ACC-B543-F91649BB403B}" type="slidenum">
              <a:rPr lang="en-ID" smtClean="0"/>
              <a:t>‹#›</a:t>
            </a:fld>
            <a:endParaRPr lang="en-ID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8F956B-FF1B-4AFE-8C20-DB3EDA359CAB}" type="datetimeFigureOut">
              <a:rPr lang="en-ID" smtClean="0"/>
              <a:t>17/01/2022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EE9091-98BF-4ACC-B543-F91649BB403B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08F956B-FF1B-4AFE-8C20-DB3EDA359CAB}" type="datetimeFigureOut">
              <a:rPr lang="en-ID" smtClean="0"/>
              <a:t>17/01/2022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EE9091-98BF-4ACC-B543-F91649BB403B}" type="slidenum">
              <a:rPr lang="en-ID" smtClean="0"/>
              <a:t>‹#›</a:t>
            </a:fld>
            <a:endParaRPr lang="en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08F956B-FF1B-4AFE-8C20-DB3EDA359CAB}" type="datetimeFigureOut">
              <a:rPr lang="en-ID" smtClean="0"/>
              <a:t>17/01/2022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EE9091-98BF-4ACC-B543-F91649BB403B}" type="slidenum">
              <a:rPr lang="en-ID" smtClean="0"/>
              <a:t>‹#›</a:t>
            </a:fld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08F956B-FF1B-4AFE-8C20-DB3EDA359CAB}" type="datetimeFigureOut">
              <a:rPr lang="en-ID" smtClean="0"/>
              <a:t>17/01/2022</a:t>
            </a:fld>
            <a:endParaRPr lang="en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0EE9091-98BF-4ACC-B543-F91649BB403B}" type="slidenum">
              <a:rPr lang="en-ID" smtClean="0"/>
              <a:t>‹#›</a:t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172343"/>
          </a:xfrm>
        </p:spPr>
        <p:txBody>
          <a:bodyPr/>
          <a:lstStyle/>
          <a:p>
            <a:pPr algn="ctr"/>
            <a:r>
              <a:rPr lang="en-US" dirty="0" smtClean="0"/>
              <a:t>Agama </a:t>
            </a:r>
            <a:r>
              <a:rPr lang="en-US" dirty="0" err="1" smtClean="0"/>
              <a:t>Katolik</a:t>
            </a:r>
            <a:endParaRPr lang="en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897513"/>
          </a:xfrm>
        </p:spPr>
        <p:txBody>
          <a:bodyPr/>
          <a:lstStyle/>
          <a:p>
            <a:pPr algn="ctr"/>
            <a:r>
              <a:rPr lang="en-US" dirty="0" err="1" smtClean="0"/>
              <a:t>Pertemuan</a:t>
            </a:r>
            <a:r>
              <a:rPr lang="en-US" dirty="0" smtClean="0"/>
              <a:t> - 14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0053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08720"/>
            <a:ext cx="9036496" cy="5760640"/>
          </a:xfrm>
        </p:spPr>
        <p:txBody>
          <a:bodyPr>
            <a:noAutofit/>
          </a:bodyPr>
          <a:lstStyle/>
          <a:p>
            <a:pPr>
              <a:buClrTx/>
              <a:buFont typeface="Wingdings" pitchFamily="2" charset="2"/>
              <a:buChar char="§"/>
            </a:pPr>
            <a:r>
              <a:rPr lang="en-US" sz="1600" dirty="0" smtClean="0">
                <a:latin typeface="Arial Narrow" pitchFamily="34" charset="0"/>
              </a:rPr>
              <a:t>Kita </a:t>
            </a:r>
            <a:r>
              <a:rPr lang="en-US" sz="1600" dirty="0" err="1" smtClean="0">
                <a:latin typeface="Arial Narrow" pitchFamily="34" charset="0"/>
              </a:rPr>
              <a:t>kembali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diingatkan</a:t>
            </a:r>
            <a:r>
              <a:rPr lang="en-US" sz="1600" dirty="0" smtClean="0">
                <a:latin typeface="Arial Narrow" pitchFamily="34" charset="0"/>
              </a:rPr>
              <a:t>. </a:t>
            </a:r>
            <a:r>
              <a:rPr lang="en-US" sz="1600" dirty="0" err="1" smtClean="0">
                <a:latin typeface="Arial Narrow" pitchFamily="34" charset="0"/>
              </a:rPr>
              <a:t>Bahwa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tidak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lengkap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ketika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kita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mengklaim</a:t>
            </a:r>
            <a:r>
              <a:rPr lang="en-US" sz="1600" dirty="0" smtClean="0">
                <a:latin typeface="Arial Narrow" pitchFamily="34" charset="0"/>
              </a:rPr>
              <a:t>, </a:t>
            </a:r>
            <a:r>
              <a:rPr lang="en-US" sz="1600" dirty="0" err="1" smtClean="0">
                <a:latin typeface="Arial Narrow" pitchFamily="34" charset="0"/>
              </a:rPr>
              <a:t>mencintai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Tuhan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tapi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melupakan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sesama</a:t>
            </a:r>
            <a:r>
              <a:rPr lang="en-US" sz="1600" dirty="0" smtClean="0">
                <a:latin typeface="Arial Narrow" pitchFamily="34" charset="0"/>
              </a:rPr>
              <a:t>. </a:t>
            </a:r>
            <a:r>
              <a:rPr lang="en-US" sz="1600" dirty="0" err="1" smtClean="0">
                <a:latin typeface="Arial Narrow" pitchFamily="34" charset="0"/>
              </a:rPr>
              <a:t>Atau</a:t>
            </a:r>
            <a:r>
              <a:rPr lang="en-US" sz="1600" dirty="0" smtClean="0">
                <a:latin typeface="Arial Narrow" pitchFamily="34" charset="0"/>
              </a:rPr>
              <a:t> pun </a:t>
            </a:r>
            <a:r>
              <a:rPr lang="en-US" sz="1600" dirty="0" err="1" smtClean="0">
                <a:latin typeface="Arial Narrow" pitchFamily="34" charset="0"/>
              </a:rPr>
              <a:t>sebaliknya</a:t>
            </a:r>
            <a:r>
              <a:rPr lang="en-US" sz="1600" dirty="0" smtClean="0">
                <a:latin typeface="Arial Narrow" pitchFamily="34" charset="0"/>
              </a:rPr>
              <a:t>, </a:t>
            </a:r>
            <a:r>
              <a:rPr lang="en-US" sz="1600" dirty="0" err="1" smtClean="0">
                <a:latin typeface="Arial Narrow" pitchFamily="34" charset="0"/>
              </a:rPr>
              <a:t>mencintai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sesama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namun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melupakan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Tuhan</a:t>
            </a:r>
            <a:r>
              <a:rPr lang="en-US" sz="1600" dirty="0" smtClean="0">
                <a:latin typeface="Arial Narrow" pitchFamily="34" charset="0"/>
              </a:rPr>
              <a:t>.</a:t>
            </a:r>
            <a:endParaRPr lang="en-ID" sz="1600" dirty="0" smtClean="0">
              <a:latin typeface="Arial Narrow" pitchFamily="34" charset="0"/>
            </a:endParaRPr>
          </a:p>
          <a:p>
            <a:pPr>
              <a:buClrTx/>
              <a:buFont typeface="Wingdings" pitchFamily="2" charset="2"/>
              <a:buChar char="§"/>
            </a:pPr>
            <a:r>
              <a:rPr lang="en-US" sz="1600" dirty="0" err="1" smtClean="0">
                <a:latin typeface="Arial Narrow" pitchFamily="34" charset="0"/>
              </a:rPr>
              <a:t>Yesus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sendiri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mengajarkan</a:t>
            </a:r>
            <a:r>
              <a:rPr lang="en-US" sz="1600" dirty="0">
                <a:latin typeface="Arial Narrow" pitchFamily="34" charset="0"/>
              </a:rPr>
              <a:t> agar </a:t>
            </a:r>
            <a:r>
              <a:rPr lang="en-US" sz="1600" dirty="0" err="1">
                <a:latin typeface="Arial Narrow" pitchFamily="34" charset="0"/>
              </a:rPr>
              <a:t>kita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mencintai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Tuhan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sesama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sekaligus</a:t>
            </a:r>
            <a:r>
              <a:rPr lang="en-US" sz="1600" dirty="0">
                <a:latin typeface="Arial Narrow" pitchFamily="34" charset="0"/>
              </a:rPr>
              <a:t>. </a:t>
            </a:r>
            <a:r>
              <a:rPr lang="en-US" sz="1600" dirty="0" err="1">
                <a:latin typeface="Arial Narrow" pitchFamily="34" charset="0"/>
              </a:rPr>
              <a:t>Keduanya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tidak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dapat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terpisah-kan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bahkan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berurutan</a:t>
            </a:r>
            <a:r>
              <a:rPr lang="en-US" sz="1600" dirty="0">
                <a:latin typeface="Arial Narrow" pitchFamily="34" charset="0"/>
              </a:rPr>
              <a:t>. </a:t>
            </a:r>
            <a:r>
              <a:rPr lang="en-US" sz="1600" dirty="0" err="1">
                <a:latin typeface="Arial Narrow" pitchFamily="34" charset="0"/>
              </a:rPr>
              <a:t>Kamu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mencintai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Tuhan</a:t>
            </a:r>
            <a:r>
              <a:rPr lang="en-US" sz="1600" dirty="0">
                <a:latin typeface="Arial Narrow" pitchFamily="34" charset="0"/>
              </a:rPr>
              <a:t>, di </a:t>
            </a:r>
            <a:r>
              <a:rPr lang="en-US" sz="1600" dirty="0" err="1">
                <a:latin typeface="Arial Narrow" pitchFamily="34" charset="0"/>
              </a:rPr>
              <a:t>waktu</a:t>
            </a:r>
            <a:r>
              <a:rPr lang="en-US" sz="1600" dirty="0">
                <a:latin typeface="Arial Narrow" pitchFamily="34" charset="0"/>
              </a:rPr>
              <a:t> yang </a:t>
            </a:r>
            <a:r>
              <a:rPr lang="en-US" sz="1600" dirty="0" err="1">
                <a:latin typeface="Arial Narrow" pitchFamily="34" charset="0"/>
              </a:rPr>
              <a:t>bersamaan</a:t>
            </a:r>
            <a:r>
              <a:rPr lang="en-US" sz="1600" dirty="0">
                <a:latin typeface="Arial Narrow" pitchFamily="34" charset="0"/>
              </a:rPr>
              <a:t> pula </a:t>
            </a:r>
            <a:r>
              <a:rPr lang="en-US" sz="1600" dirty="0" err="1">
                <a:latin typeface="Arial Narrow" pitchFamily="34" charset="0"/>
              </a:rPr>
              <a:t>harus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mencintai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sesamamu</a:t>
            </a:r>
            <a:r>
              <a:rPr lang="en-US" sz="1600" dirty="0">
                <a:latin typeface="Arial Narrow" pitchFamily="34" charset="0"/>
              </a:rPr>
              <a:t>.</a:t>
            </a:r>
            <a:endParaRPr lang="en-ID" sz="1600" dirty="0">
              <a:latin typeface="Arial Narrow" pitchFamily="34" charset="0"/>
            </a:endParaRPr>
          </a:p>
          <a:p>
            <a:pPr>
              <a:buClrTx/>
              <a:buFont typeface="Wingdings" pitchFamily="2" charset="2"/>
              <a:buChar char="§"/>
            </a:pPr>
            <a:r>
              <a:rPr lang="en-US" sz="1600" dirty="0" err="1">
                <a:latin typeface="Arial Narrow" pitchFamily="34" charset="0"/>
              </a:rPr>
              <a:t>Inilah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perintah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Yesus</a:t>
            </a:r>
            <a:r>
              <a:rPr lang="en-US" sz="1600" dirty="0">
                <a:latin typeface="Arial Narrow" pitchFamily="34" charset="0"/>
              </a:rPr>
              <a:t> yang </a:t>
            </a:r>
            <a:r>
              <a:rPr lang="en-US" sz="1600" dirty="0" err="1">
                <a:latin typeface="Arial Narrow" pitchFamily="34" charset="0"/>
              </a:rPr>
              <a:t>kembali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ditegaskan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Paus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Fransiskus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dalam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audiensi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umumnya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kemarin</a:t>
            </a:r>
            <a:r>
              <a:rPr lang="en-US" sz="1600" dirty="0">
                <a:latin typeface="Arial Narrow" pitchFamily="34" charset="0"/>
              </a:rPr>
              <a:t>. </a:t>
            </a:r>
            <a:r>
              <a:rPr lang="en-US" sz="1600" dirty="0" err="1">
                <a:latin typeface="Arial Narrow" pitchFamily="34" charset="0"/>
              </a:rPr>
              <a:t>Bapa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Suci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mengingatkan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kita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untuk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bisa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mencintai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Tuhan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sesama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dengan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kadar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kekuatan</a:t>
            </a:r>
            <a:r>
              <a:rPr lang="en-US" sz="1600" dirty="0">
                <a:latin typeface="Arial Narrow" pitchFamily="34" charset="0"/>
              </a:rPr>
              <a:t> yang </a:t>
            </a:r>
            <a:r>
              <a:rPr lang="en-US" sz="1600" dirty="0" err="1">
                <a:latin typeface="Arial Narrow" pitchFamily="34" charset="0"/>
              </a:rPr>
              <a:t>sama</a:t>
            </a:r>
            <a:r>
              <a:rPr lang="en-US" sz="1600" dirty="0">
                <a:latin typeface="Arial Narrow" pitchFamily="34" charset="0"/>
              </a:rPr>
              <a:t>.</a:t>
            </a:r>
            <a:endParaRPr lang="en-ID" sz="1600" dirty="0">
              <a:latin typeface="Arial Narrow" pitchFamily="34" charset="0"/>
            </a:endParaRPr>
          </a:p>
          <a:p>
            <a:pPr>
              <a:buClrTx/>
              <a:buFont typeface="Wingdings" pitchFamily="2" charset="2"/>
              <a:buChar char="§"/>
            </a:pPr>
            <a:r>
              <a:rPr lang="en-US" sz="1600" dirty="0" err="1">
                <a:latin typeface="Arial Narrow" pitchFamily="34" charset="0"/>
              </a:rPr>
              <a:t>Inilah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dua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landasan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ajaran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Yesus</a:t>
            </a:r>
            <a:r>
              <a:rPr lang="en-US" sz="1600" dirty="0">
                <a:latin typeface="Arial Narrow" pitchFamily="34" charset="0"/>
              </a:rPr>
              <a:t> yang </a:t>
            </a:r>
            <a:r>
              <a:rPr lang="en-US" sz="1600" dirty="0" err="1">
                <a:latin typeface="Arial Narrow" pitchFamily="34" charset="0"/>
              </a:rPr>
              <a:t>masih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sangat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relevan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untuk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sekarang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smtClean="0">
                <a:latin typeface="Arial Narrow" pitchFamily="34" charset="0"/>
              </a:rPr>
              <a:t>&amp; </a:t>
            </a:r>
            <a:r>
              <a:rPr lang="en-US" sz="1600" dirty="0" err="1">
                <a:latin typeface="Arial Narrow" pitchFamily="34" charset="0"/>
              </a:rPr>
              <a:t>sepanjang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masa</a:t>
            </a:r>
            <a:r>
              <a:rPr lang="en-US" sz="1600" dirty="0">
                <a:latin typeface="Arial Narrow" pitchFamily="34" charset="0"/>
              </a:rPr>
              <a:t>. </a:t>
            </a:r>
            <a:r>
              <a:rPr lang="en-US" sz="1600" dirty="0" err="1">
                <a:latin typeface="Arial Narrow" pitchFamily="34" charset="0"/>
              </a:rPr>
              <a:t>Tinggal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kita</a:t>
            </a:r>
            <a:r>
              <a:rPr lang="en-US" sz="1600" dirty="0">
                <a:latin typeface="Arial Narrow" pitchFamily="34" charset="0"/>
              </a:rPr>
              <a:t> yang </a:t>
            </a:r>
            <a:r>
              <a:rPr lang="en-US" sz="1600" dirty="0" err="1">
                <a:latin typeface="Arial Narrow" pitchFamily="34" charset="0"/>
              </a:rPr>
              <a:t>menyebut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diri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pengikut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Yesus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berusaha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smtClean="0">
                <a:latin typeface="Arial Narrow" pitchFamily="34" charset="0"/>
              </a:rPr>
              <a:t>&amp; </a:t>
            </a:r>
            <a:r>
              <a:rPr lang="en-US" sz="1600" dirty="0" err="1">
                <a:latin typeface="Arial Narrow" pitchFamily="34" charset="0"/>
              </a:rPr>
              <a:t>bertekun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untuk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mengamalkannya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dalam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kehidupan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kita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setiap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hari</a:t>
            </a:r>
            <a:r>
              <a:rPr lang="en-US" sz="1600" dirty="0">
                <a:latin typeface="Arial Narrow" pitchFamily="34" charset="0"/>
              </a:rPr>
              <a:t>.</a:t>
            </a:r>
            <a:endParaRPr lang="en-ID" sz="1600" dirty="0">
              <a:latin typeface="Arial Narrow" pitchFamily="34" charset="0"/>
            </a:endParaRPr>
          </a:p>
          <a:p>
            <a:pPr>
              <a:buClrTx/>
              <a:buFont typeface="Wingdings" pitchFamily="2" charset="2"/>
              <a:buChar char="§"/>
            </a:pPr>
            <a:r>
              <a:rPr lang="en-US" sz="1600" dirty="0">
                <a:latin typeface="Arial Narrow" pitchFamily="34" charset="0"/>
              </a:rPr>
              <a:t>“</a:t>
            </a:r>
            <a:r>
              <a:rPr lang="en-US" sz="1600" dirty="0" err="1">
                <a:latin typeface="Arial Narrow" pitchFamily="34" charset="0"/>
              </a:rPr>
              <a:t>Semua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perintah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Yesus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berfungsi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untuk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melaksanakan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mengungkapkan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cinta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ganda</a:t>
            </a:r>
            <a:r>
              <a:rPr lang="en-US" sz="1600" dirty="0">
                <a:latin typeface="Arial Narrow" pitchFamily="34" charset="0"/>
              </a:rPr>
              <a:t> yang </a:t>
            </a:r>
            <a:r>
              <a:rPr lang="en-US" sz="1600" dirty="0" err="1">
                <a:latin typeface="Arial Narrow" pitchFamily="34" charset="0"/>
              </a:rPr>
              <a:t>tak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terpisahkan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itu</a:t>
            </a:r>
            <a:r>
              <a:rPr lang="en-US" sz="1600" dirty="0">
                <a:latin typeface="Arial Narrow" pitchFamily="34" charset="0"/>
              </a:rPr>
              <a:t>,” </a:t>
            </a:r>
            <a:r>
              <a:rPr lang="en-US" sz="1600" dirty="0" err="1">
                <a:latin typeface="Arial Narrow" pitchFamily="34" charset="0"/>
              </a:rPr>
              <a:t>tegas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Paus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Fransiskus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 smtClean="0">
                <a:latin typeface="Arial Narrow" pitchFamily="34" charset="0"/>
              </a:rPr>
              <a:t>Minggu</a:t>
            </a:r>
            <a:r>
              <a:rPr lang="en-US" sz="1600" dirty="0" smtClean="0">
                <a:latin typeface="Arial Narrow" pitchFamily="34" charset="0"/>
              </a:rPr>
              <a:t>,</a:t>
            </a:r>
            <a:r>
              <a:rPr lang="en-ID" sz="1600" dirty="0">
                <a:latin typeface="Arial Narrow" pitchFamily="34" charset="0"/>
              </a:rPr>
              <a:t> </a:t>
            </a:r>
            <a:r>
              <a:rPr lang="en-US" sz="1600" dirty="0" smtClean="0">
                <a:latin typeface="Arial Narrow" pitchFamily="34" charset="0"/>
              </a:rPr>
              <a:t>26/10/2020</a:t>
            </a:r>
            <a:r>
              <a:rPr lang="en-US" sz="1600" dirty="0">
                <a:latin typeface="Arial Narrow" pitchFamily="34" charset="0"/>
              </a:rPr>
              <a:t>.</a:t>
            </a:r>
            <a:endParaRPr lang="en-ID" sz="1600" dirty="0">
              <a:latin typeface="Arial Narrow" pitchFamily="34" charset="0"/>
            </a:endParaRPr>
          </a:p>
          <a:p>
            <a:pPr>
              <a:buClrTx/>
              <a:buFont typeface="Wingdings" pitchFamily="2" charset="2"/>
              <a:buChar char="§"/>
            </a:pPr>
            <a:r>
              <a:rPr lang="en-US" sz="1600" dirty="0" smtClean="0">
                <a:latin typeface="Arial Narrow" pitchFamily="34" charset="0"/>
              </a:rPr>
              <a:t>“</a:t>
            </a:r>
            <a:r>
              <a:rPr lang="en-US" sz="1600" dirty="0" err="1">
                <a:latin typeface="Arial Narrow" pitchFamily="34" charset="0"/>
              </a:rPr>
              <a:t>Cinta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untuk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Tuhan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diekspresikan</a:t>
            </a:r>
            <a:r>
              <a:rPr lang="en-US" sz="1600" dirty="0">
                <a:latin typeface="Arial Narrow" pitchFamily="34" charset="0"/>
              </a:rPr>
              <a:t> di </a:t>
            </a:r>
            <a:r>
              <a:rPr lang="en-US" sz="1600" dirty="0" err="1">
                <a:latin typeface="Arial Narrow" pitchFamily="34" charset="0"/>
              </a:rPr>
              <a:t>atas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segalanya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dalam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doa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khususnya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dalam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adorasi</a:t>
            </a:r>
            <a:r>
              <a:rPr lang="en-US" sz="1600" dirty="0">
                <a:latin typeface="Arial Narrow" pitchFamily="34" charset="0"/>
              </a:rPr>
              <a:t>. Dan </a:t>
            </a:r>
            <a:r>
              <a:rPr lang="en-US" sz="1600" dirty="0" err="1">
                <a:latin typeface="Arial Narrow" pitchFamily="34" charset="0"/>
              </a:rPr>
              <a:t>cinta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kepada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sesa</a:t>
            </a:r>
            <a:r>
              <a:rPr lang="en-US" sz="1600" smtClean="0">
                <a:latin typeface="Arial Narrow" pitchFamily="34" charset="0"/>
              </a:rPr>
              <a:t>-ma</a:t>
            </a:r>
            <a:r>
              <a:rPr lang="en-US" sz="1600" dirty="0">
                <a:latin typeface="Arial Narrow" pitchFamily="34" charset="0"/>
              </a:rPr>
              <a:t>, yang </a:t>
            </a:r>
            <a:r>
              <a:rPr lang="en-US" sz="1600" dirty="0" err="1">
                <a:latin typeface="Arial Narrow" pitchFamily="34" charset="0"/>
              </a:rPr>
              <a:t>disebut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juga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amal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persaudaraan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terdiri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dari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kedekatan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mendengarkan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berbagi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dan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peduli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sesama</a:t>
            </a:r>
            <a:r>
              <a:rPr lang="en-US" sz="1600" dirty="0">
                <a:latin typeface="Arial Narrow" pitchFamily="34" charset="0"/>
              </a:rPr>
              <a:t>”.</a:t>
            </a:r>
            <a:endParaRPr lang="en-ID" sz="1600" dirty="0">
              <a:latin typeface="Arial Narrow" pitchFamily="34" charset="0"/>
            </a:endParaRPr>
          </a:p>
          <a:p>
            <a:pPr>
              <a:buClrTx/>
              <a:buFont typeface="Wingdings" pitchFamily="2" charset="2"/>
              <a:buChar char="§"/>
            </a:pPr>
            <a:r>
              <a:rPr lang="en-US" sz="1600" dirty="0" err="1">
                <a:latin typeface="Arial Narrow" pitchFamily="34" charset="0"/>
              </a:rPr>
              <a:t>Pimpinan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tertinggi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Gereja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Katolik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itu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mengingatkan</a:t>
            </a:r>
            <a:r>
              <a:rPr lang="en-US" sz="1600" dirty="0">
                <a:latin typeface="Arial Narrow" pitchFamily="34" charset="0"/>
              </a:rPr>
              <a:t> agar </a:t>
            </a:r>
            <a:r>
              <a:rPr lang="en-US" sz="1600" dirty="0" err="1">
                <a:latin typeface="Arial Narrow" pitchFamily="34" charset="0"/>
              </a:rPr>
              <a:t>kita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selalu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memandang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Yesus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Kristus</a:t>
            </a:r>
            <a:r>
              <a:rPr lang="en-US" sz="1600" dirty="0">
                <a:latin typeface="Arial Narrow" pitchFamily="34" charset="0"/>
              </a:rPr>
              <a:t> yang </a:t>
            </a:r>
            <a:r>
              <a:rPr lang="en-US" sz="1600" dirty="0" err="1">
                <a:latin typeface="Arial Narrow" pitchFamily="34" charset="0"/>
              </a:rPr>
              <a:t>adalah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sumber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cinta</a:t>
            </a:r>
            <a:r>
              <a:rPr lang="en-US" sz="1600" dirty="0">
                <a:latin typeface="Arial Narrow" pitchFamily="34" charset="0"/>
              </a:rPr>
              <a:t>. </a:t>
            </a:r>
            <a:r>
              <a:rPr lang="en-US" sz="1600" dirty="0" err="1">
                <a:latin typeface="Arial Narrow" pitchFamily="34" charset="0"/>
              </a:rPr>
              <a:t>Bahkan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Yesus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senantiasa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mengundang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kita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untuk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datang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pada-Nya</a:t>
            </a:r>
            <a:r>
              <a:rPr lang="en-US" sz="1600" dirty="0">
                <a:latin typeface="Arial Narrow" pitchFamily="34" charset="0"/>
              </a:rPr>
              <a:t>, yang </a:t>
            </a:r>
            <a:r>
              <a:rPr lang="en-US" sz="1600" dirty="0" err="1">
                <a:latin typeface="Arial Narrow" pitchFamily="34" charset="0"/>
              </a:rPr>
              <a:t>adalah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sumber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cinta</a:t>
            </a:r>
            <a:r>
              <a:rPr lang="en-US" sz="1600" dirty="0">
                <a:latin typeface="Arial Narrow" pitchFamily="34" charset="0"/>
              </a:rPr>
              <a:t>.</a:t>
            </a:r>
            <a:endParaRPr lang="en-ID" sz="1600" dirty="0">
              <a:latin typeface="Arial Narrow" pitchFamily="34" charset="0"/>
            </a:endParaRPr>
          </a:p>
          <a:p>
            <a:pPr>
              <a:buClrTx/>
              <a:buFont typeface="Wingdings" pitchFamily="2" charset="2"/>
              <a:buChar char="§"/>
            </a:pPr>
            <a:r>
              <a:rPr lang="en-US" sz="1600" dirty="0" smtClean="0">
                <a:latin typeface="Arial Narrow" pitchFamily="34" charset="0"/>
              </a:rPr>
              <a:t>“</a:t>
            </a:r>
            <a:r>
              <a:rPr lang="en-US" sz="1600" dirty="0" err="1">
                <a:latin typeface="Arial Narrow" pitchFamily="34" charset="0"/>
              </a:rPr>
              <a:t>Komuni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adalah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anugerah</a:t>
            </a:r>
            <a:r>
              <a:rPr lang="en-US" sz="1600" dirty="0">
                <a:latin typeface="Arial Narrow" pitchFamily="34" charset="0"/>
              </a:rPr>
              <a:t> yang </a:t>
            </a:r>
            <a:r>
              <a:rPr lang="en-US" sz="1600" dirty="0" err="1">
                <a:latin typeface="Arial Narrow" pitchFamily="34" charset="0"/>
              </a:rPr>
              <a:t>harus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dipuja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setiap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hari</a:t>
            </a:r>
            <a:r>
              <a:rPr lang="en-US" sz="1600" dirty="0">
                <a:latin typeface="Arial Narrow" pitchFamily="34" charset="0"/>
              </a:rPr>
              <a:t>. </a:t>
            </a:r>
            <a:r>
              <a:rPr lang="en-US" sz="1600" dirty="0" err="1">
                <a:latin typeface="Arial Narrow" pitchFamily="34" charset="0"/>
              </a:rPr>
              <a:t>Tapi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kita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juga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harus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berkomitmen</a:t>
            </a:r>
            <a:r>
              <a:rPr lang="en-US" sz="1600" dirty="0">
                <a:latin typeface="Arial Narrow" pitchFamily="34" charset="0"/>
              </a:rPr>
              <a:t> agar </a:t>
            </a:r>
            <a:r>
              <a:rPr lang="en-US" sz="1600" dirty="0" err="1">
                <a:latin typeface="Arial Narrow" pitchFamily="34" charset="0"/>
              </a:rPr>
              <a:t>hidup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kita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tidak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diperbudak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oleh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berhala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dunia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ini</a:t>
            </a:r>
            <a:r>
              <a:rPr lang="en-US" sz="1600" dirty="0">
                <a:latin typeface="Arial Narrow" pitchFamily="34" charset="0"/>
              </a:rPr>
              <a:t>.”</a:t>
            </a:r>
            <a:endParaRPr lang="en-ID" sz="1600" dirty="0">
              <a:latin typeface="Arial Narrow" pitchFamily="34" charset="0"/>
            </a:endParaRPr>
          </a:p>
          <a:p>
            <a:pPr>
              <a:buClrTx/>
              <a:buFont typeface="Wingdings" pitchFamily="2" charset="2"/>
              <a:buChar char="§"/>
            </a:pPr>
            <a:r>
              <a:rPr lang="en-US" sz="1600" dirty="0">
                <a:latin typeface="Arial Narrow" pitchFamily="34" charset="0"/>
              </a:rPr>
              <a:t>“</a:t>
            </a:r>
            <a:r>
              <a:rPr lang="en-US" sz="1600" dirty="0" err="1">
                <a:latin typeface="Arial Narrow" pitchFamily="34" charset="0"/>
              </a:rPr>
              <a:t>Verifikasi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perjalanan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pertobatan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kekudusan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kita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selalu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dalam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kasih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kepada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sesama</a:t>
            </a:r>
            <a:r>
              <a:rPr lang="en-US" sz="1600" dirty="0">
                <a:latin typeface="Arial Narrow" pitchFamily="34" charset="0"/>
              </a:rPr>
              <a:t>. </a:t>
            </a:r>
            <a:r>
              <a:rPr lang="en-US" sz="1600" dirty="0" err="1">
                <a:latin typeface="Arial Narrow" pitchFamily="34" charset="0"/>
              </a:rPr>
              <a:t>Selama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kita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masih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menutup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hati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kepada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seorang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saudara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kita</a:t>
            </a:r>
            <a:r>
              <a:rPr lang="en-US" sz="1600" dirty="0" smtClean="0">
                <a:latin typeface="Arial Narrow" pitchFamily="34" charset="0"/>
              </a:rPr>
              <a:t>, </a:t>
            </a:r>
            <a:r>
              <a:rPr lang="en-US" sz="1600" dirty="0" err="1" smtClean="0">
                <a:latin typeface="Arial Narrow" pitchFamily="34" charset="0"/>
              </a:rPr>
              <a:t>merupakan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tanda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bahwa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kita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masih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jauh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dari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kehendak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untuk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menjadi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murid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seperti</a:t>
            </a:r>
            <a:r>
              <a:rPr lang="en-US" sz="1600" dirty="0">
                <a:latin typeface="Arial Narrow" pitchFamily="34" charset="0"/>
              </a:rPr>
              <a:t> yang </a:t>
            </a:r>
            <a:r>
              <a:rPr lang="en-US" sz="1600" dirty="0" err="1">
                <a:latin typeface="Arial Narrow" pitchFamily="34" charset="0"/>
              </a:rPr>
              <a:t>diminta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Yesus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dari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kita</a:t>
            </a:r>
            <a:r>
              <a:rPr lang="en-US" sz="1600" dirty="0">
                <a:latin typeface="Arial Narrow" pitchFamily="34" charset="0"/>
              </a:rPr>
              <a:t>. “</a:t>
            </a:r>
            <a:endParaRPr lang="en-ID" sz="1600" dirty="0">
              <a:latin typeface="Arial Narrow" pitchFamily="34" charset="0"/>
            </a:endParaRPr>
          </a:p>
          <a:p>
            <a:pPr>
              <a:buClrTx/>
              <a:buFont typeface="Wingdings" pitchFamily="2" charset="2"/>
              <a:buChar char="§"/>
            </a:pPr>
            <a:r>
              <a:rPr lang="en-US" sz="1600" dirty="0" err="1">
                <a:latin typeface="Arial Narrow" pitchFamily="34" charset="0"/>
              </a:rPr>
              <a:t>Paus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kembali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menegaskan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bahwa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rahmat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Ilahi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tidak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memungkinkan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kita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untuk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berkecil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hati</a:t>
            </a:r>
            <a:r>
              <a:rPr lang="en-US" sz="1600" dirty="0">
                <a:latin typeface="Arial Narrow" pitchFamily="34" charset="0"/>
              </a:rPr>
              <a:t>. </a:t>
            </a:r>
            <a:r>
              <a:rPr lang="en-US" sz="1600" dirty="0" err="1">
                <a:latin typeface="Arial Narrow" pitchFamily="34" charset="0"/>
              </a:rPr>
              <a:t>Sebaliknya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Dia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memanggil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kita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untuk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memulai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lagi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setiap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hari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untuk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menjalankan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Injil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secara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konsisten</a:t>
            </a:r>
            <a:r>
              <a:rPr lang="en-US" sz="1600" dirty="0" smtClean="0">
                <a:latin typeface="Arial Narrow" pitchFamily="34" charset="0"/>
              </a:rPr>
              <a:t>.”</a:t>
            </a:r>
            <a:endParaRPr lang="en-ID" sz="1600" dirty="0"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3408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 Narrow" pitchFamily="34" charset="0"/>
              </a:rPr>
              <a:t>Jangan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Bilang</a:t>
            </a:r>
            <a:r>
              <a:rPr lang="en-US" sz="2400" dirty="0">
                <a:latin typeface="Arial Narrow" pitchFamily="34" charset="0"/>
              </a:rPr>
              <a:t>, </a:t>
            </a:r>
            <a:r>
              <a:rPr lang="en-US" sz="2400" dirty="0" err="1">
                <a:latin typeface="Arial Narrow" pitchFamily="34" charset="0"/>
              </a:rPr>
              <a:t>Kamu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Mencintai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Tuhan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Tapi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Melupakan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Sesama</a:t>
            </a:r>
            <a:endParaRPr lang="en-ID" sz="24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845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832648"/>
          </a:xfrm>
        </p:spPr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en-US" dirty="0"/>
              <a:t>a</a:t>
            </a:r>
            <a:r>
              <a:rPr lang="en-US" sz="3300" b="1" dirty="0"/>
              <a:t>.     </a:t>
            </a:r>
            <a:r>
              <a:rPr lang="en-US" sz="3300" b="1" dirty="0" err="1"/>
              <a:t>Yesus</a:t>
            </a:r>
            <a:r>
              <a:rPr lang="en-US" sz="3300" b="1" dirty="0"/>
              <a:t> </a:t>
            </a:r>
            <a:r>
              <a:rPr lang="en-US" sz="3300" b="1" dirty="0" err="1" smtClean="0"/>
              <a:t>adalah</a:t>
            </a:r>
            <a:r>
              <a:rPr lang="en-US" sz="3300" b="1" dirty="0" smtClean="0"/>
              <a:t> </a:t>
            </a:r>
            <a:r>
              <a:rPr lang="en-US" sz="3300" b="1" dirty="0" err="1"/>
              <a:t>sahabat</a:t>
            </a:r>
            <a:r>
              <a:rPr lang="en-US" sz="3300" b="1" dirty="0"/>
              <a:t> </a:t>
            </a:r>
            <a:r>
              <a:rPr lang="en-US" sz="3300" b="1" dirty="0" err="1"/>
              <a:t>sejati</a:t>
            </a:r>
            <a:endParaRPr lang="en-ID" sz="3300" b="1" dirty="0"/>
          </a:p>
          <a:p>
            <a:pPr marL="624078" indent="-514350">
              <a:buClrTx/>
              <a:buFont typeface="+mj-lt"/>
              <a:buAutoNum type="arabicParenR"/>
            </a:pPr>
            <a:r>
              <a:rPr lang="en-US" sz="2900" dirty="0" err="1" smtClean="0">
                <a:latin typeface="Arial Narrow" pitchFamily="34" charset="0"/>
              </a:rPr>
              <a:t>Yesus</a:t>
            </a:r>
            <a:r>
              <a:rPr lang="en-US" sz="2900" dirty="0" smtClean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baru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sungguh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berarti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 smtClean="0">
                <a:latin typeface="Arial Narrow" pitchFamily="34" charset="0"/>
              </a:rPr>
              <a:t>bagi</a:t>
            </a:r>
            <a:r>
              <a:rPr lang="en-US" sz="2900" dirty="0" smtClean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semua</a:t>
            </a:r>
            <a:r>
              <a:rPr lang="en-US" sz="2900" dirty="0">
                <a:latin typeface="Arial Narrow" pitchFamily="34" charset="0"/>
              </a:rPr>
              <a:t> orang yang </a:t>
            </a:r>
            <a:r>
              <a:rPr lang="en-US" sz="2900" dirty="0" err="1">
                <a:latin typeface="Arial Narrow" pitchFamily="34" charset="0"/>
              </a:rPr>
              <a:t>percaya</a:t>
            </a:r>
            <a:r>
              <a:rPr lang="en-US" sz="2900" dirty="0">
                <a:latin typeface="Arial Narrow" pitchFamily="34" charset="0"/>
              </a:rPr>
              <a:t>  </a:t>
            </a:r>
            <a:r>
              <a:rPr lang="en-US" sz="2900" dirty="0" err="1">
                <a:latin typeface="Arial Narrow" pitchFamily="34" charset="0"/>
              </a:rPr>
              <a:t>kepada-Nya</a:t>
            </a:r>
            <a:r>
              <a:rPr lang="en-US" sz="2900" dirty="0">
                <a:latin typeface="Arial Narrow" pitchFamily="34" charset="0"/>
              </a:rPr>
              <a:t>,  </a:t>
            </a:r>
            <a:r>
              <a:rPr lang="en-US" sz="2900" dirty="0" err="1">
                <a:latin typeface="Arial Narrow" pitchFamily="34" charset="0"/>
              </a:rPr>
              <a:t>bila</a:t>
            </a:r>
            <a:r>
              <a:rPr lang="en-US" sz="2900" dirty="0">
                <a:latin typeface="Arial Narrow" pitchFamily="34" charset="0"/>
              </a:rPr>
              <a:t>  </a:t>
            </a:r>
            <a:r>
              <a:rPr lang="en-US" sz="2900" dirty="0" err="1">
                <a:latin typeface="Arial Narrow" pitchFamily="34" charset="0"/>
              </a:rPr>
              <a:t>Ia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sungguh-sungguh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menjadi</a:t>
            </a:r>
            <a:r>
              <a:rPr lang="en-US" sz="2900" dirty="0">
                <a:latin typeface="Arial Narrow" pitchFamily="34" charset="0"/>
              </a:rPr>
              <a:t>  </a:t>
            </a:r>
            <a:r>
              <a:rPr lang="en-US" sz="2900" dirty="0" err="1">
                <a:latin typeface="Arial Narrow" pitchFamily="34" charset="0"/>
              </a:rPr>
              <a:t>Yesusku</a:t>
            </a:r>
            <a:r>
              <a:rPr lang="en-US" sz="2900" dirty="0">
                <a:latin typeface="Arial Narrow" pitchFamily="34" charset="0"/>
              </a:rPr>
              <a:t>, </a:t>
            </a:r>
            <a:r>
              <a:rPr lang="en-US" sz="2900" dirty="0" err="1">
                <a:latin typeface="Arial Narrow" pitchFamily="34" charset="0"/>
              </a:rPr>
              <a:t>Yesus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bagiku</a:t>
            </a:r>
            <a:r>
              <a:rPr lang="en-US" sz="2900" dirty="0">
                <a:latin typeface="Arial Narrow" pitchFamily="34" charset="0"/>
              </a:rPr>
              <a:t>, </a:t>
            </a:r>
            <a:r>
              <a:rPr lang="en-US" sz="2900" dirty="0" err="1">
                <a:latin typeface="Arial Narrow" pitchFamily="34" charset="0"/>
              </a:rPr>
              <a:t>bukan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Yesus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hafalan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dari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pelajaran</a:t>
            </a:r>
            <a:r>
              <a:rPr lang="en-US" sz="2900" dirty="0">
                <a:latin typeface="Arial Narrow" pitchFamily="34" charset="0"/>
              </a:rPr>
              <a:t> agama </a:t>
            </a:r>
            <a:r>
              <a:rPr lang="en-US" sz="2900" dirty="0" err="1">
                <a:latin typeface="Arial Narrow" pitchFamily="34" charset="0"/>
              </a:rPr>
              <a:t>atau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 smtClean="0">
                <a:latin typeface="Arial Narrow" pitchFamily="34" charset="0"/>
              </a:rPr>
              <a:t>kotbah</a:t>
            </a:r>
            <a:r>
              <a:rPr lang="en-US" sz="2900" dirty="0" smtClean="0">
                <a:latin typeface="Arial Narrow" pitchFamily="34" charset="0"/>
              </a:rPr>
              <a:t>  </a:t>
            </a:r>
            <a:r>
              <a:rPr lang="en-US" sz="2900" dirty="0" err="1">
                <a:latin typeface="Arial Narrow" pitchFamily="34" charset="0"/>
              </a:rPr>
              <a:t>atau</a:t>
            </a:r>
            <a:r>
              <a:rPr lang="en-US" sz="2900" dirty="0">
                <a:latin typeface="Arial Narrow" pitchFamily="34" charset="0"/>
              </a:rPr>
              <a:t>  </a:t>
            </a:r>
            <a:r>
              <a:rPr lang="en-US" sz="2900" dirty="0" err="1">
                <a:latin typeface="Arial Narrow" pitchFamily="34" charset="0"/>
              </a:rPr>
              <a:t>dari</a:t>
            </a:r>
            <a:r>
              <a:rPr lang="en-US" sz="2900" dirty="0">
                <a:latin typeface="Arial Narrow" pitchFamily="34" charset="0"/>
              </a:rPr>
              <a:t>  </a:t>
            </a:r>
            <a:r>
              <a:rPr lang="en-US" sz="2900" dirty="0" err="1">
                <a:latin typeface="Arial Narrow" pitchFamily="34" charset="0"/>
              </a:rPr>
              <a:t>rumusan-rumusan</a:t>
            </a:r>
            <a:r>
              <a:rPr lang="en-US" sz="2900" dirty="0">
                <a:latin typeface="Arial Narrow" pitchFamily="34" charset="0"/>
              </a:rPr>
              <a:t>  </a:t>
            </a:r>
            <a:r>
              <a:rPr lang="en-US" sz="2900" dirty="0" err="1">
                <a:latin typeface="Arial Narrow" pitchFamily="34" charset="0"/>
              </a:rPr>
              <a:t>doa</a:t>
            </a:r>
            <a:r>
              <a:rPr lang="en-US" sz="2900" dirty="0">
                <a:latin typeface="Arial Narrow" pitchFamily="34" charset="0"/>
              </a:rPr>
              <a:t>.  Hal  </a:t>
            </a:r>
            <a:r>
              <a:rPr lang="en-US" sz="2900" dirty="0" err="1">
                <a:latin typeface="Arial Narrow" pitchFamily="34" charset="0"/>
              </a:rPr>
              <a:t>itu</a:t>
            </a:r>
            <a:r>
              <a:rPr lang="en-US" sz="2900" dirty="0">
                <a:latin typeface="Arial Narrow" pitchFamily="34" charset="0"/>
              </a:rPr>
              <a:t>  </a:t>
            </a:r>
            <a:r>
              <a:rPr lang="en-US" sz="2900" dirty="0" err="1">
                <a:latin typeface="Arial Narrow" pitchFamily="34" charset="0"/>
              </a:rPr>
              <a:t>berarti</a:t>
            </a:r>
            <a:r>
              <a:rPr lang="en-US" sz="2900" dirty="0">
                <a:latin typeface="Arial Narrow" pitchFamily="34" charset="0"/>
              </a:rPr>
              <a:t>  </a:t>
            </a:r>
            <a:r>
              <a:rPr lang="en-US" sz="2900" dirty="0" err="1">
                <a:latin typeface="Arial Narrow" pitchFamily="34" charset="0"/>
              </a:rPr>
              <a:t>bahwa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kita</a:t>
            </a:r>
            <a:r>
              <a:rPr lang="en-US" sz="2900" dirty="0">
                <a:latin typeface="Arial Narrow" pitchFamily="34" charset="0"/>
              </a:rPr>
              <a:t>  </a:t>
            </a:r>
            <a:r>
              <a:rPr lang="en-US" sz="2900" dirty="0" err="1">
                <a:latin typeface="Arial Narrow" pitchFamily="34" charset="0"/>
              </a:rPr>
              <a:t>tidak</a:t>
            </a:r>
            <a:r>
              <a:rPr lang="en-US" sz="2900" dirty="0">
                <a:latin typeface="Arial Narrow" pitchFamily="34" charset="0"/>
              </a:rPr>
              <a:t>  </a:t>
            </a:r>
            <a:r>
              <a:rPr lang="en-US" sz="2900" dirty="0" err="1">
                <a:latin typeface="Arial Narrow" pitchFamily="34" charset="0"/>
              </a:rPr>
              <a:t>hanya</a:t>
            </a:r>
            <a:r>
              <a:rPr lang="en-US" sz="2900" dirty="0">
                <a:latin typeface="Arial Narrow" pitchFamily="34" charset="0"/>
              </a:rPr>
              <a:t>  </a:t>
            </a:r>
            <a:r>
              <a:rPr lang="en-US" sz="2900" dirty="0" err="1">
                <a:latin typeface="Arial Narrow" pitchFamily="34" charset="0"/>
              </a:rPr>
              <a:t>sekedar</a:t>
            </a:r>
            <a:r>
              <a:rPr lang="en-US" sz="2900" dirty="0">
                <a:latin typeface="Arial Narrow" pitchFamily="34" charset="0"/>
              </a:rPr>
              <a:t>  </a:t>
            </a:r>
            <a:r>
              <a:rPr lang="en-US" sz="2900" dirty="0" err="1">
                <a:latin typeface="Arial Narrow" pitchFamily="34" charset="0"/>
              </a:rPr>
              <a:t>tahu</a:t>
            </a:r>
            <a:r>
              <a:rPr lang="en-US" sz="2900" dirty="0">
                <a:latin typeface="Arial Narrow" pitchFamily="34" charset="0"/>
              </a:rPr>
              <a:t>  </a:t>
            </a:r>
            <a:r>
              <a:rPr lang="en-US" sz="2900" dirty="0" err="1">
                <a:latin typeface="Arial Narrow" pitchFamily="34" charset="0"/>
              </a:rPr>
              <a:t>atau</a:t>
            </a:r>
            <a:r>
              <a:rPr lang="en-US" sz="2900" dirty="0">
                <a:latin typeface="Arial Narrow" pitchFamily="34" charset="0"/>
              </a:rPr>
              <a:t>  </a:t>
            </a:r>
            <a:r>
              <a:rPr lang="en-US" sz="2900" dirty="0" err="1">
                <a:latin typeface="Arial Narrow" pitchFamily="34" charset="0"/>
              </a:rPr>
              <a:t>hafal</a:t>
            </a:r>
            <a:r>
              <a:rPr lang="en-US" sz="2900" dirty="0">
                <a:latin typeface="Arial Narrow" pitchFamily="34" charset="0"/>
              </a:rPr>
              <a:t>  </a:t>
            </a:r>
            <a:r>
              <a:rPr lang="en-US" sz="2900" dirty="0" err="1">
                <a:latin typeface="Arial Narrow" pitchFamily="34" charset="0"/>
              </a:rPr>
              <a:t>tentang</a:t>
            </a:r>
            <a:r>
              <a:rPr lang="en-US" sz="2900" dirty="0">
                <a:latin typeface="Arial Narrow" pitchFamily="34" charset="0"/>
              </a:rPr>
              <a:t>  </a:t>
            </a:r>
            <a:r>
              <a:rPr lang="en-US" sz="2900" dirty="0" err="1">
                <a:latin typeface="Arial Narrow" pitchFamily="34" charset="0"/>
              </a:rPr>
              <a:t>siapa</a:t>
            </a:r>
            <a:r>
              <a:rPr lang="en-US" sz="2900" dirty="0">
                <a:latin typeface="Arial Narrow" pitchFamily="34" charset="0"/>
              </a:rPr>
              <a:t>  </a:t>
            </a:r>
            <a:r>
              <a:rPr lang="en-US" sz="2900" dirty="0" err="1">
                <a:latin typeface="Arial Narrow" pitchFamily="34" charset="0"/>
              </a:rPr>
              <a:t>Yesus</a:t>
            </a:r>
            <a:r>
              <a:rPr lang="en-US" sz="2900" dirty="0">
                <a:latin typeface="Arial Narrow" pitchFamily="34" charset="0"/>
              </a:rPr>
              <a:t>, </a:t>
            </a:r>
            <a:r>
              <a:rPr lang="en-US" sz="2900" dirty="0" err="1">
                <a:latin typeface="Arial Narrow" pitchFamily="34" charset="0"/>
              </a:rPr>
              <a:t>tetapi</a:t>
            </a:r>
            <a:r>
              <a:rPr lang="en-US" sz="2900" dirty="0">
                <a:latin typeface="Arial Narrow" pitchFamily="34" charset="0"/>
              </a:rPr>
              <a:t>  </a:t>
            </a:r>
            <a:r>
              <a:rPr lang="en-US" sz="2900" dirty="0" err="1">
                <a:latin typeface="Arial Narrow" pitchFamily="34" charset="0"/>
              </a:rPr>
              <a:t>mempunyai</a:t>
            </a:r>
            <a:r>
              <a:rPr lang="en-US" sz="2900" dirty="0">
                <a:latin typeface="Arial Narrow" pitchFamily="34" charset="0"/>
              </a:rPr>
              <a:t>  </a:t>
            </a:r>
            <a:r>
              <a:rPr lang="en-US" sz="2900" dirty="0" err="1">
                <a:latin typeface="Arial Narrow" pitchFamily="34" charset="0"/>
              </a:rPr>
              <a:t>relasi</a:t>
            </a:r>
            <a:r>
              <a:rPr lang="en-US" sz="2900" dirty="0">
                <a:latin typeface="Arial Narrow" pitchFamily="34" charset="0"/>
              </a:rPr>
              <a:t>  </a:t>
            </a:r>
            <a:r>
              <a:rPr lang="en-US" sz="2900" dirty="0" err="1">
                <a:latin typeface="Arial Narrow" pitchFamily="34" charset="0"/>
              </a:rPr>
              <a:t>pribadi</a:t>
            </a:r>
            <a:r>
              <a:rPr lang="en-US" sz="2900" dirty="0">
                <a:latin typeface="Arial Narrow" pitchFamily="34" charset="0"/>
              </a:rPr>
              <a:t>  yang  </a:t>
            </a:r>
            <a:r>
              <a:rPr lang="en-US" sz="2900" dirty="0" err="1">
                <a:latin typeface="Arial Narrow" pitchFamily="34" charset="0"/>
              </a:rPr>
              <a:t>dekat</a:t>
            </a:r>
            <a:r>
              <a:rPr lang="en-US" sz="2900" dirty="0">
                <a:latin typeface="Arial Narrow" pitchFamily="34" charset="0"/>
              </a:rPr>
              <a:t>  </a:t>
            </a:r>
            <a:r>
              <a:rPr lang="en-US" sz="2900" dirty="0" err="1">
                <a:latin typeface="Arial Narrow" pitchFamily="34" charset="0"/>
              </a:rPr>
              <a:t>dengan-Nya</a:t>
            </a:r>
            <a:r>
              <a:rPr lang="en-US" sz="2900" dirty="0">
                <a:latin typeface="Arial Narrow" pitchFamily="34" charset="0"/>
              </a:rPr>
              <a:t>  </a:t>
            </a:r>
            <a:r>
              <a:rPr lang="en-US" sz="2900" dirty="0" err="1">
                <a:latin typeface="Arial Narrow" pitchFamily="34" charset="0"/>
              </a:rPr>
              <a:t>dan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dapat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merasakan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kehadiran-Nya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dalam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hidup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kita</a:t>
            </a:r>
            <a:r>
              <a:rPr lang="en-US" sz="2900" dirty="0">
                <a:latin typeface="Arial Narrow" pitchFamily="34" charset="0"/>
              </a:rPr>
              <a:t>, </a:t>
            </a:r>
            <a:r>
              <a:rPr lang="en-US" sz="2900" dirty="0" err="1">
                <a:latin typeface="Arial Narrow" pitchFamily="34" charset="0"/>
              </a:rPr>
              <a:t>sedemikian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rupa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sehingga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seluruh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pribadi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Yesus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 smtClean="0">
                <a:latin typeface="Arial Narrow" pitchFamily="34" charset="0"/>
              </a:rPr>
              <a:t>merasuk</a:t>
            </a:r>
            <a:r>
              <a:rPr lang="en-US" sz="2900" dirty="0" smtClean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dan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mengarahkan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pikiran</a:t>
            </a:r>
            <a:r>
              <a:rPr lang="en-US" sz="2900" dirty="0">
                <a:latin typeface="Arial Narrow" pitchFamily="34" charset="0"/>
              </a:rPr>
              <a:t>, </a:t>
            </a:r>
            <a:r>
              <a:rPr lang="en-US" sz="2900" dirty="0" err="1">
                <a:latin typeface="Arial Narrow" pitchFamily="34" charset="0"/>
              </a:rPr>
              <a:t>perkataan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dan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perbuatan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kita</a:t>
            </a:r>
            <a:r>
              <a:rPr lang="en-US" sz="2900" dirty="0">
                <a:latin typeface="Arial Narrow" pitchFamily="34" charset="0"/>
              </a:rPr>
              <a:t>.</a:t>
            </a:r>
            <a:endParaRPr lang="en-ID" sz="2900" dirty="0">
              <a:latin typeface="Arial Narrow" pitchFamily="34" charset="0"/>
            </a:endParaRPr>
          </a:p>
          <a:p>
            <a:pPr marL="624078" indent="-514350">
              <a:buClrTx/>
              <a:buFont typeface="+mj-lt"/>
              <a:buAutoNum type="arabicParenR"/>
            </a:pPr>
            <a:r>
              <a:rPr lang="en-US" sz="2900" dirty="0" err="1" smtClean="0">
                <a:latin typeface="Arial Narrow" pitchFamily="34" charset="0"/>
              </a:rPr>
              <a:t>Yesus</a:t>
            </a:r>
            <a:r>
              <a:rPr lang="en-US" sz="2900" dirty="0" smtClean="0">
                <a:latin typeface="Arial Narrow" pitchFamily="34" charset="0"/>
              </a:rPr>
              <a:t> </a:t>
            </a:r>
            <a:r>
              <a:rPr lang="en-US" sz="2900" dirty="0" err="1" smtClean="0">
                <a:latin typeface="Arial Narrow" pitchFamily="34" charset="0"/>
              </a:rPr>
              <a:t>adalah</a:t>
            </a:r>
            <a:r>
              <a:rPr lang="en-US" sz="2900" dirty="0" smtClean="0">
                <a:latin typeface="Arial Narrow" pitchFamily="34" charset="0"/>
              </a:rPr>
              <a:t> </a:t>
            </a:r>
            <a:r>
              <a:rPr lang="en-US" sz="2900" dirty="0" err="1" smtClean="0">
                <a:latin typeface="Arial Narrow" pitchFamily="34" charset="0"/>
              </a:rPr>
              <a:t>sahabat</a:t>
            </a:r>
            <a:r>
              <a:rPr lang="en-US" sz="2900" dirty="0" smtClean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sejati</a:t>
            </a:r>
            <a:r>
              <a:rPr lang="en-US" sz="2900" dirty="0">
                <a:latin typeface="Arial Narrow" pitchFamily="34" charset="0"/>
              </a:rPr>
              <a:t>. </a:t>
            </a:r>
            <a:r>
              <a:rPr lang="en-US" sz="2900" dirty="0" err="1">
                <a:latin typeface="Arial Narrow" pitchFamily="34" charset="0"/>
              </a:rPr>
              <a:t>Yesus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tidak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hanya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menyebut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para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murid-Nya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sebagai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sahabat</a:t>
            </a:r>
            <a:r>
              <a:rPr lang="en-US" sz="2900" dirty="0">
                <a:latin typeface="Arial Narrow" pitchFamily="34" charset="0"/>
              </a:rPr>
              <a:t>, </a:t>
            </a:r>
            <a:r>
              <a:rPr lang="en-US" sz="2900" dirty="0" err="1" smtClean="0">
                <a:latin typeface="Arial Narrow" pitchFamily="34" charset="0"/>
              </a:rPr>
              <a:t>tetapi</a:t>
            </a:r>
            <a:r>
              <a:rPr lang="en-US" sz="2900" dirty="0" smtClean="0">
                <a:latin typeface="Arial Narrow" pitchFamily="34" charset="0"/>
              </a:rPr>
              <a:t> </a:t>
            </a:r>
            <a:r>
              <a:rPr lang="en-US" sz="2900" dirty="0" err="1" smtClean="0">
                <a:latin typeface="Arial Narrow" pitchFamily="34" charset="0"/>
              </a:rPr>
              <a:t>menawarkan</a:t>
            </a:r>
            <a:r>
              <a:rPr lang="en-US" sz="2900" dirty="0" smtClean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Diri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untuk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menjadi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sahabat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semua</a:t>
            </a:r>
            <a:r>
              <a:rPr lang="en-US" sz="2900" dirty="0">
                <a:latin typeface="Arial Narrow" pitchFamily="34" charset="0"/>
              </a:rPr>
              <a:t> orang. “</a:t>
            </a:r>
            <a:r>
              <a:rPr lang="en-US" sz="2900" dirty="0" err="1">
                <a:latin typeface="Arial Narrow" pitchFamily="34" charset="0"/>
              </a:rPr>
              <a:t>Aku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tidak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lagi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menyebut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kamu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hamba</a:t>
            </a:r>
            <a:r>
              <a:rPr lang="en-US" sz="2900" dirty="0">
                <a:latin typeface="Arial Narrow" pitchFamily="34" charset="0"/>
              </a:rPr>
              <a:t>, </a:t>
            </a:r>
            <a:r>
              <a:rPr lang="en-US" sz="2900" dirty="0" err="1">
                <a:latin typeface="Arial Narrow" pitchFamily="34" charset="0"/>
              </a:rPr>
              <a:t>sebab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hamba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tidak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tahu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apa</a:t>
            </a:r>
            <a:r>
              <a:rPr lang="en-US" sz="2900" dirty="0">
                <a:latin typeface="Arial Narrow" pitchFamily="34" charset="0"/>
              </a:rPr>
              <a:t> yang </a:t>
            </a:r>
            <a:r>
              <a:rPr lang="en-US" sz="2900" dirty="0" err="1">
                <a:latin typeface="Arial Narrow" pitchFamily="34" charset="0"/>
              </a:rPr>
              <a:t>diperbuat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oleh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tuannya</a:t>
            </a:r>
            <a:r>
              <a:rPr lang="en-US" sz="2900" dirty="0">
                <a:latin typeface="Arial Narrow" pitchFamily="34" charset="0"/>
              </a:rPr>
              <a:t>, </a:t>
            </a:r>
            <a:r>
              <a:rPr lang="en-US" sz="2900" dirty="0" err="1">
                <a:latin typeface="Arial Narrow" pitchFamily="34" charset="0"/>
              </a:rPr>
              <a:t>tetapi</a:t>
            </a:r>
            <a:r>
              <a:rPr lang="en-US" sz="2900" dirty="0">
                <a:latin typeface="Arial Narrow" pitchFamily="34" charset="0"/>
              </a:rPr>
              <a:t> “</a:t>
            </a:r>
            <a:r>
              <a:rPr lang="en-US" sz="2900" dirty="0" err="1">
                <a:latin typeface="Arial Narrow" pitchFamily="34" charset="0"/>
              </a:rPr>
              <a:t>aku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menyebut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kamu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sahabat</a:t>
            </a:r>
            <a:r>
              <a:rPr lang="en-US" sz="2900" dirty="0">
                <a:latin typeface="Arial Narrow" pitchFamily="34" charset="0"/>
              </a:rPr>
              <a:t>” (</a:t>
            </a:r>
            <a:r>
              <a:rPr lang="en-US" sz="2900" dirty="0" err="1">
                <a:latin typeface="Arial Narrow" pitchFamily="34" charset="0"/>
              </a:rPr>
              <a:t>Yoh</a:t>
            </a:r>
            <a:r>
              <a:rPr lang="en-US" sz="2900" dirty="0">
                <a:latin typeface="Arial Narrow" pitchFamily="34" charset="0"/>
              </a:rPr>
              <a:t>. 15:15).</a:t>
            </a:r>
            <a:endParaRPr lang="en-ID" sz="2900" dirty="0">
              <a:latin typeface="Arial Narrow" pitchFamily="34" charset="0"/>
            </a:endParaRPr>
          </a:p>
          <a:p>
            <a:pPr marL="624078" indent="-514350">
              <a:buClrTx/>
              <a:buFont typeface="+mj-lt"/>
              <a:buAutoNum type="arabicParenR"/>
            </a:pPr>
            <a:r>
              <a:rPr lang="en-US" sz="2900" dirty="0" err="1" smtClean="0">
                <a:latin typeface="Arial Narrow" pitchFamily="34" charset="0"/>
              </a:rPr>
              <a:t>Untuk</a:t>
            </a:r>
            <a:r>
              <a:rPr lang="en-US" sz="2900" dirty="0" smtClean="0">
                <a:latin typeface="Arial Narrow" pitchFamily="34" charset="0"/>
              </a:rPr>
              <a:t> </a:t>
            </a:r>
            <a:r>
              <a:rPr lang="en-US" sz="2900" dirty="0" err="1" smtClean="0">
                <a:latin typeface="Arial Narrow" pitchFamily="34" charset="0"/>
              </a:rPr>
              <a:t>memupuk</a:t>
            </a:r>
            <a:r>
              <a:rPr lang="en-US" sz="2900" dirty="0" smtClean="0">
                <a:latin typeface="Arial Narrow" pitchFamily="34" charset="0"/>
              </a:rPr>
              <a:t> </a:t>
            </a:r>
            <a:r>
              <a:rPr lang="en-US" sz="2900" dirty="0" err="1" smtClean="0">
                <a:latin typeface="Arial Narrow" pitchFamily="34" charset="0"/>
              </a:rPr>
              <a:t>persahabatan-Nya</a:t>
            </a:r>
            <a:r>
              <a:rPr lang="en-US" sz="2900" dirty="0" smtClean="0">
                <a:latin typeface="Arial Narrow" pitchFamily="34" charset="0"/>
              </a:rPr>
              <a:t> </a:t>
            </a:r>
            <a:r>
              <a:rPr lang="en-US" sz="2900" dirty="0" err="1" smtClean="0">
                <a:latin typeface="Arial Narrow" pitchFamily="34" charset="0"/>
              </a:rPr>
              <a:t>dengan</a:t>
            </a:r>
            <a:r>
              <a:rPr lang="en-US" sz="2900" dirty="0" smtClean="0">
                <a:latin typeface="Arial Narrow" pitchFamily="34" charset="0"/>
              </a:rPr>
              <a:t> </a:t>
            </a:r>
            <a:r>
              <a:rPr lang="en-US" sz="2900" dirty="0" err="1" smtClean="0">
                <a:latin typeface="Arial Narrow" pitchFamily="34" charset="0"/>
              </a:rPr>
              <a:t>para</a:t>
            </a:r>
            <a:r>
              <a:rPr lang="en-US" sz="2900" dirty="0" smtClean="0">
                <a:latin typeface="Arial Narrow" pitchFamily="34" charset="0"/>
              </a:rPr>
              <a:t> </a:t>
            </a:r>
            <a:r>
              <a:rPr lang="en-US" sz="2900" dirty="0" err="1" smtClean="0">
                <a:latin typeface="Arial Narrow" pitchFamily="34" charset="0"/>
              </a:rPr>
              <a:t>rasul</a:t>
            </a:r>
            <a:r>
              <a:rPr lang="en-US" sz="2900" dirty="0" smtClean="0">
                <a:latin typeface="Arial Narrow" pitchFamily="34" charset="0"/>
              </a:rPr>
              <a:t>, </a:t>
            </a:r>
            <a:r>
              <a:rPr lang="en-US" sz="2900" dirty="0" err="1" smtClean="0">
                <a:latin typeface="Arial Narrow" pitchFamily="34" charset="0"/>
              </a:rPr>
              <a:t>Yesus</a:t>
            </a:r>
            <a:r>
              <a:rPr lang="en-US" sz="2900" dirty="0" smtClean="0">
                <a:latin typeface="Arial Narrow" pitchFamily="34" charset="0"/>
              </a:rPr>
              <a:t> </a:t>
            </a:r>
            <a:r>
              <a:rPr lang="en-US" sz="2900" dirty="0" err="1" smtClean="0">
                <a:latin typeface="Arial Narrow" pitchFamily="34" charset="0"/>
              </a:rPr>
              <a:t>menuntut</a:t>
            </a:r>
            <a:r>
              <a:rPr lang="en-US" sz="2900" dirty="0" smtClean="0">
                <a:latin typeface="Arial Narrow" pitchFamily="34" charset="0"/>
              </a:rPr>
              <a:t> </a:t>
            </a:r>
            <a:r>
              <a:rPr lang="en-US" sz="2900" dirty="0" err="1" smtClean="0">
                <a:latin typeface="Arial Narrow" pitchFamily="34" charset="0"/>
              </a:rPr>
              <a:t>dari</a:t>
            </a:r>
            <a:r>
              <a:rPr lang="en-US" sz="2900" dirty="0" smtClean="0">
                <a:latin typeface="Arial Narrow" pitchFamily="34" charset="0"/>
              </a:rPr>
              <a:t> </a:t>
            </a:r>
            <a:r>
              <a:rPr lang="en-US" sz="2900" dirty="0" err="1" smtClean="0">
                <a:latin typeface="Arial Narrow" pitchFamily="34" charset="0"/>
              </a:rPr>
              <a:t>mereka</a:t>
            </a:r>
            <a:r>
              <a:rPr lang="en-US" sz="2900" dirty="0" smtClean="0">
                <a:latin typeface="Arial Narrow" pitchFamily="34" charset="0"/>
              </a:rPr>
              <a:t> </a:t>
            </a:r>
            <a:r>
              <a:rPr lang="en-US" sz="2900" dirty="0" err="1" smtClean="0">
                <a:latin typeface="Arial Narrow" pitchFamily="34" charset="0"/>
              </a:rPr>
              <a:t>kepercayaan</a:t>
            </a:r>
            <a:r>
              <a:rPr lang="en-US" sz="2900" dirty="0" smtClean="0">
                <a:latin typeface="Arial Narrow" pitchFamily="34" charset="0"/>
              </a:rPr>
              <a:t> </a:t>
            </a:r>
            <a:r>
              <a:rPr lang="en-US" sz="2900" dirty="0">
                <a:latin typeface="Arial Narrow" pitchFamily="34" charset="0"/>
              </a:rPr>
              <a:t>(Mat. 8:26, </a:t>
            </a:r>
            <a:r>
              <a:rPr lang="en-US" sz="2900" dirty="0" err="1">
                <a:latin typeface="Arial Narrow" pitchFamily="34" charset="0"/>
              </a:rPr>
              <a:t>Yoh</a:t>
            </a:r>
            <a:r>
              <a:rPr lang="en-US" sz="2900" dirty="0">
                <a:latin typeface="Arial Narrow" pitchFamily="34" charset="0"/>
              </a:rPr>
              <a:t>. 14:11). </a:t>
            </a:r>
            <a:r>
              <a:rPr lang="en-US" sz="2900" dirty="0" err="1">
                <a:latin typeface="Arial Narrow" pitchFamily="34" charset="0"/>
              </a:rPr>
              <a:t>Sebaliknya</a:t>
            </a:r>
            <a:r>
              <a:rPr lang="en-US" sz="2900" dirty="0">
                <a:latin typeface="Arial Narrow" pitchFamily="34" charset="0"/>
              </a:rPr>
              <a:t>, </a:t>
            </a:r>
            <a:r>
              <a:rPr lang="en-US" sz="2900" dirty="0" err="1">
                <a:latin typeface="Arial Narrow" pitchFamily="34" charset="0"/>
              </a:rPr>
              <a:t>Ia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sendiri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sangat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mempercayai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rasul-rasul-Nya</a:t>
            </a:r>
            <a:r>
              <a:rPr lang="en-US" sz="2900" dirty="0">
                <a:latin typeface="Arial Narrow" pitchFamily="34" charset="0"/>
              </a:rPr>
              <a:t>, </a:t>
            </a:r>
            <a:r>
              <a:rPr lang="en-US" sz="2900" dirty="0" err="1">
                <a:latin typeface="Arial Narrow" pitchFamily="34" charset="0"/>
              </a:rPr>
              <a:t>walaupun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sulit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dimengerti</a:t>
            </a:r>
            <a:r>
              <a:rPr lang="en-US" sz="2900" dirty="0">
                <a:latin typeface="Arial Narrow" pitchFamily="34" charset="0"/>
              </a:rPr>
              <a:t>. </a:t>
            </a:r>
            <a:r>
              <a:rPr lang="en-US" sz="2900" dirty="0" err="1">
                <a:latin typeface="Arial Narrow" pitchFamily="34" charset="0"/>
              </a:rPr>
              <a:t>Misalnya</a:t>
            </a:r>
            <a:r>
              <a:rPr lang="en-US" sz="2900" dirty="0">
                <a:latin typeface="Arial Narrow" pitchFamily="34" charset="0"/>
              </a:rPr>
              <a:t>: </a:t>
            </a:r>
            <a:r>
              <a:rPr lang="en-US" sz="2900" dirty="0" err="1">
                <a:latin typeface="Arial Narrow" pitchFamily="34" charset="0"/>
              </a:rPr>
              <a:t>Yesus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mempercayakan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tugas</a:t>
            </a:r>
            <a:r>
              <a:rPr lang="en-US" sz="2900" dirty="0">
                <a:latin typeface="Arial Narrow" pitchFamily="34" charset="0"/>
              </a:rPr>
              <a:t>- </a:t>
            </a:r>
            <a:r>
              <a:rPr lang="en-US" sz="2900" dirty="0" err="1">
                <a:latin typeface="Arial Narrow" pitchFamily="34" charset="0"/>
              </a:rPr>
              <a:t>tugas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penting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kepada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Petrus</a:t>
            </a:r>
            <a:r>
              <a:rPr lang="en-US" sz="2900" dirty="0">
                <a:latin typeface="Arial Narrow" pitchFamily="34" charset="0"/>
              </a:rPr>
              <a:t>, </a:t>
            </a:r>
            <a:r>
              <a:rPr lang="en-US" sz="2900" dirty="0" err="1">
                <a:latin typeface="Arial Narrow" pitchFamily="34" charset="0"/>
              </a:rPr>
              <a:t>padahal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Petrus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berulang</a:t>
            </a:r>
            <a:r>
              <a:rPr lang="en-US" sz="2900" dirty="0">
                <a:latin typeface="Arial Narrow" pitchFamily="34" charset="0"/>
              </a:rPr>
              <a:t> kali </a:t>
            </a:r>
            <a:r>
              <a:rPr lang="en-US" sz="2900" dirty="0" err="1">
                <a:latin typeface="Arial Narrow" pitchFamily="34" charset="0"/>
              </a:rPr>
              <a:t>tidak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pantas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dipercayai</a:t>
            </a:r>
            <a:r>
              <a:rPr lang="en-US" sz="2900" dirty="0">
                <a:latin typeface="Arial Narrow" pitchFamily="34" charset="0"/>
              </a:rPr>
              <a:t>. (</a:t>
            </a:r>
            <a:r>
              <a:rPr lang="en-US" sz="2900" dirty="0" err="1">
                <a:latin typeface="Arial Narrow" pitchFamily="34" charset="0"/>
              </a:rPr>
              <a:t>Yoh</a:t>
            </a:r>
            <a:r>
              <a:rPr lang="en-US" sz="2900" dirty="0">
                <a:latin typeface="Arial Narrow" pitchFamily="34" charset="0"/>
              </a:rPr>
              <a:t>. 21:17)</a:t>
            </a:r>
            <a:endParaRPr lang="en-ID" sz="2900" dirty="0">
              <a:latin typeface="Arial Narrow" pitchFamily="34" charset="0"/>
            </a:endParaRPr>
          </a:p>
          <a:p>
            <a:pPr marL="624078" indent="-514350">
              <a:buClrTx/>
              <a:buFont typeface="+mj-lt"/>
              <a:buAutoNum type="arabicParenR"/>
            </a:pPr>
            <a:r>
              <a:rPr lang="en-US" sz="2900" dirty="0" err="1" smtClean="0">
                <a:latin typeface="Arial Narrow" pitchFamily="34" charset="0"/>
              </a:rPr>
              <a:t>Yesus</a:t>
            </a:r>
            <a:r>
              <a:rPr lang="en-US" sz="2900" dirty="0" smtClean="0">
                <a:latin typeface="Arial Narrow" pitchFamily="34" charset="0"/>
              </a:rPr>
              <a:t>  </a:t>
            </a:r>
            <a:r>
              <a:rPr lang="en-US" sz="2900" dirty="0" err="1">
                <a:latin typeface="Arial Narrow" pitchFamily="34" charset="0"/>
              </a:rPr>
              <a:t>sungguh</a:t>
            </a:r>
            <a:r>
              <a:rPr lang="en-US" sz="2900" dirty="0">
                <a:latin typeface="Arial Narrow" pitchFamily="34" charset="0"/>
              </a:rPr>
              <a:t>  </a:t>
            </a:r>
            <a:r>
              <a:rPr lang="en-US" sz="2900" dirty="0" err="1">
                <a:latin typeface="Arial Narrow" pitchFamily="34" charset="0"/>
              </a:rPr>
              <a:t>mempercayai</a:t>
            </a:r>
            <a:r>
              <a:rPr lang="en-US" sz="2900" dirty="0">
                <a:latin typeface="Arial Narrow" pitchFamily="34" charset="0"/>
              </a:rPr>
              <a:t>  </a:t>
            </a:r>
            <a:r>
              <a:rPr lang="en-US" sz="2900" dirty="0" err="1">
                <a:latin typeface="Arial Narrow" pitchFamily="34" charset="0"/>
              </a:rPr>
              <a:t>sahabat-sahabat-Nya</a:t>
            </a:r>
            <a:r>
              <a:rPr lang="en-US" sz="2900" dirty="0">
                <a:latin typeface="Arial Narrow" pitchFamily="34" charset="0"/>
              </a:rPr>
              <a:t>. </a:t>
            </a:r>
            <a:r>
              <a:rPr lang="en-US" sz="2900" dirty="0" err="1" smtClean="0">
                <a:latin typeface="Arial Narrow" pitchFamily="34" charset="0"/>
              </a:rPr>
              <a:t>Kepercayaan</a:t>
            </a:r>
            <a:r>
              <a:rPr lang="en-US" sz="2900" dirty="0" smtClean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itu</a:t>
            </a:r>
            <a:r>
              <a:rPr lang="en-US" sz="2900" dirty="0">
                <a:latin typeface="Arial Narrow" pitchFamily="34" charset="0"/>
              </a:rPr>
              <a:t> pula yang </a:t>
            </a:r>
            <a:r>
              <a:rPr lang="en-US" sz="2900" dirty="0" err="1">
                <a:latin typeface="Arial Narrow" pitchFamily="34" charset="0"/>
              </a:rPr>
              <a:t>sangat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dibutuhkan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kaum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 smtClean="0">
                <a:latin typeface="Arial Narrow" pitchFamily="34" charset="0"/>
              </a:rPr>
              <a:t>muda</a:t>
            </a:r>
            <a:r>
              <a:rPr lang="en-US" sz="2900" dirty="0" smtClean="0">
                <a:latin typeface="Arial Narrow" pitchFamily="34" charset="0"/>
              </a:rPr>
              <a:t>. </a:t>
            </a:r>
            <a:r>
              <a:rPr lang="en-US" sz="2900" dirty="0" err="1">
                <a:latin typeface="Arial Narrow" pitchFamily="34" charset="0"/>
              </a:rPr>
              <a:t>Yesus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 smtClean="0">
                <a:latin typeface="Arial Narrow" pitchFamily="34" charset="0"/>
              </a:rPr>
              <a:t>tetap</a:t>
            </a:r>
            <a:r>
              <a:rPr lang="en-US" sz="2900" dirty="0" smtClean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mempercayai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kita</a:t>
            </a:r>
            <a:r>
              <a:rPr lang="en-US" sz="2900" dirty="0">
                <a:latin typeface="Arial Narrow" pitchFamily="34" charset="0"/>
              </a:rPr>
              <a:t>, </a:t>
            </a:r>
            <a:r>
              <a:rPr lang="en-US" sz="2900" dirty="0" err="1">
                <a:latin typeface="Arial Narrow" pitchFamily="34" charset="0"/>
              </a:rPr>
              <a:t>walaupun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mungkin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kita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telah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 smtClean="0">
                <a:latin typeface="Arial Narrow" pitchFamily="34" charset="0"/>
              </a:rPr>
              <a:t>mengecewakan-Nya</a:t>
            </a:r>
            <a:r>
              <a:rPr lang="en-US" sz="2900" dirty="0" smtClean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berulang</a:t>
            </a:r>
            <a:r>
              <a:rPr lang="en-US" sz="2900" dirty="0">
                <a:latin typeface="Arial Narrow" pitchFamily="34" charset="0"/>
              </a:rPr>
              <a:t> kali.</a:t>
            </a:r>
            <a:endParaRPr lang="en-ID" sz="2900" dirty="0">
              <a:latin typeface="Arial Narrow" pitchFamily="34" charset="0"/>
            </a:endParaRPr>
          </a:p>
          <a:p>
            <a:pPr marL="624078" indent="-514350">
              <a:buClrTx/>
              <a:buFont typeface="+mj-lt"/>
              <a:buAutoNum type="arabicParenR"/>
            </a:pPr>
            <a:r>
              <a:rPr lang="en-US" sz="2900" dirty="0" err="1" smtClean="0">
                <a:latin typeface="Arial Narrow" pitchFamily="34" charset="0"/>
              </a:rPr>
              <a:t>Yesus</a:t>
            </a:r>
            <a:r>
              <a:rPr lang="en-US" sz="2900" dirty="0" smtClean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sangat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menghormati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kawan-kawannya</a:t>
            </a:r>
            <a:r>
              <a:rPr lang="en-US" sz="2900" dirty="0">
                <a:latin typeface="Arial Narrow" pitchFamily="34" charset="0"/>
              </a:rPr>
              <a:t>, </a:t>
            </a:r>
            <a:r>
              <a:rPr lang="en-US" sz="2900" dirty="0" err="1">
                <a:latin typeface="Arial Narrow" pitchFamily="34" charset="0"/>
              </a:rPr>
              <a:t>walaupun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mereka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datang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dari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masyarakat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kalangan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bawah</a:t>
            </a:r>
            <a:r>
              <a:rPr lang="en-US" sz="2900" dirty="0">
                <a:latin typeface="Arial Narrow" pitchFamily="34" charset="0"/>
              </a:rPr>
              <a:t>. </a:t>
            </a:r>
            <a:r>
              <a:rPr lang="en-US" sz="2900" dirty="0" err="1">
                <a:latin typeface="Arial Narrow" pitchFamily="34" charset="0"/>
              </a:rPr>
              <a:t>Yesus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menerima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mereka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seperti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adanya</a:t>
            </a:r>
            <a:r>
              <a:rPr lang="en-US" sz="2900" dirty="0">
                <a:latin typeface="Arial Narrow" pitchFamily="34" charset="0"/>
              </a:rPr>
              <a:t>. </a:t>
            </a:r>
            <a:r>
              <a:rPr lang="en-US" sz="2900" dirty="0" err="1">
                <a:latin typeface="Arial Narrow" pitchFamily="34" charset="0"/>
              </a:rPr>
              <a:t>Yesus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membuka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seluruh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rahasia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diri-Nya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dan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tugas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perutusan-Nya</a:t>
            </a:r>
            <a:r>
              <a:rPr lang="en-US" sz="2900" dirty="0">
                <a:latin typeface="Arial Narrow" pitchFamily="34" charset="0"/>
              </a:rPr>
              <a:t>. “</a:t>
            </a:r>
            <a:r>
              <a:rPr lang="en-US" sz="2900" dirty="0" err="1">
                <a:latin typeface="Arial Narrow" pitchFamily="34" charset="0"/>
              </a:rPr>
              <a:t>Aku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menyebut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kamu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sahabat</a:t>
            </a:r>
            <a:r>
              <a:rPr lang="en-US" sz="2900" dirty="0">
                <a:latin typeface="Arial Narrow" pitchFamily="34" charset="0"/>
              </a:rPr>
              <a:t>, </a:t>
            </a:r>
            <a:r>
              <a:rPr lang="en-US" sz="2900" dirty="0" err="1">
                <a:latin typeface="Arial Narrow" pitchFamily="34" charset="0"/>
              </a:rPr>
              <a:t>karena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Aku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telah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memberitahu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smtClean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kamu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segala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sesuatu</a:t>
            </a:r>
            <a:r>
              <a:rPr lang="en-US" sz="2900" dirty="0">
                <a:latin typeface="Arial Narrow" pitchFamily="34" charset="0"/>
              </a:rPr>
              <a:t> yang </a:t>
            </a:r>
            <a:r>
              <a:rPr lang="en-US" sz="2900" dirty="0" err="1">
                <a:latin typeface="Arial Narrow" pitchFamily="34" charset="0"/>
              </a:rPr>
              <a:t>telah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Kudengar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dari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Bapa</a:t>
            </a:r>
            <a:r>
              <a:rPr lang="en-US" sz="2900" dirty="0">
                <a:latin typeface="Arial Narrow" pitchFamily="34" charset="0"/>
              </a:rPr>
              <a:t>-Ku” (</a:t>
            </a:r>
            <a:r>
              <a:rPr lang="en-US" sz="2900" dirty="0" err="1">
                <a:latin typeface="Arial Narrow" pitchFamily="34" charset="0"/>
              </a:rPr>
              <a:t>Yoh</a:t>
            </a:r>
            <a:r>
              <a:rPr lang="en-US" sz="2900" dirty="0">
                <a:latin typeface="Arial Narrow" pitchFamily="34" charset="0"/>
              </a:rPr>
              <a:t>. 15:15). </a:t>
            </a:r>
            <a:r>
              <a:rPr lang="en-US" sz="2900" dirty="0" err="1">
                <a:latin typeface="Arial Narrow" pitchFamily="34" charset="0"/>
              </a:rPr>
              <a:t>Inilah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sikap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seorang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sahabat</a:t>
            </a:r>
            <a:r>
              <a:rPr lang="en-US" sz="2900" dirty="0">
                <a:latin typeface="Arial Narrow" pitchFamily="34" charset="0"/>
              </a:rPr>
              <a:t> yang </a:t>
            </a:r>
            <a:r>
              <a:rPr lang="en-US" sz="2900" dirty="0" err="1">
                <a:latin typeface="Arial Narrow" pitchFamily="34" charset="0"/>
              </a:rPr>
              <a:t>sejati</a:t>
            </a:r>
            <a:r>
              <a:rPr lang="en-US" sz="2900" dirty="0">
                <a:latin typeface="Arial Narrow" pitchFamily="34" charset="0"/>
              </a:rPr>
              <a:t>.</a:t>
            </a:r>
            <a:endParaRPr lang="en-ID" sz="2900" dirty="0">
              <a:latin typeface="Arial Narrow" pitchFamily="34" charset="0"/>
            </a:endParaRPr>
          </a:p>
          <a:p>
            <a:pPr marL="624078" indent="-514350">
              <a:buClrTx/>
              <a:buFont typeface="+mj-lt"/>
              <a:buAutoNum type="arabicParenR"/>
            </a:pPr>
            <a:r>
              <a:rPr lang="en-US" sz="2900" dirty="0" err="1" smtClean="0">
                <a:latin typeface="Arial Narrow" pitchFamily="34" charset="0"/>
              </a:rPr>
              <a:t>Yesus</a:t>
            </a:r>
            <a:r>
              <a:rPr lang="en-US" sz="2900" dirty="0" smtClean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menuntut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cinta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dari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sahabat-sahabat-Nya</a:t>
            </a:r>
            <a:r>
              <a:rPr lang="en-US" sz="2900" dirty="0">
                <a:latin typeface="Arial Narrow" pitchFamily="34" charset="0"/>
              </a:rPr>
              <a:t> (</a:t>
            </a:r>
            <a:r>
              <a:rPr lang="en-US" sz="2900" dirty="0" err="1">
                <a:latin typeface="Arial Narrow" pitchFamily="34" charset="0"/>
              </a:rPr>
              <a:t>Yoh</a:t>
            </a:r>
            <a:r>
              <a:rPr lang="en-US" sz="2900" dirty="0">
                <a:latin typeface="Arial Narrow" pitchFamily="34" charset="0"/>
              </a:rPr>
              <a:t>. 14:24). </a:t>
            </a:r>
            <a:r>
              <a:rPr lang="en-US" sz="2900" dirty="0" err="1">
                <a:latin typeface="Arial Narrow" pitchFamily="34" charset="0"/>
              </a:rPr>
              <a:t>Yesus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juga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mencintai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mereka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tanpa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batas</a:t>
            </a:r>
            <a:r>
              <a:rPr lang="en-US" sz="2900" dirty="0">
                <a:latin typeface="Arial Narrow" pitchFamily="34" charset="0"/>
              </a:rPr>
              <a:t>. </a:t>
            </a:r>
            <a:r>
              <a:rPr lang="en-US" sz="2900" dirty="0" err="1">
                <a:latin typeface="Arial Narrow" pitchFamily="34" charset="0"/>
              </a:rPr>
              <a:t>Cinta</a:t>
            </a:r>
            <a:r>
              <a:rPr lang="en-US" sz="2900" dirty="0">
                <a:latin typeface="Arial Narrow" pitchFamily="34" charset="0"/>
              </a:rPr>
              <a:t> yang </a:t>
            </a:r>
            <a:r>
              <a:rPr lang="en-US" sz="2900" dirty="0" err="1">
                <a:latin typeface="Arial Narrow" pitchFamily="34" charset="0"/>
              </a:rPr>
              <a:t>penuh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pengampunan</a:t>
            </a:r>
            <a:r>
              <a:rPr lang="en-US" sz="2900" dirty="0">
                <a:latin typeface="Arial Narrow" pitchFamily="34" charset="0"/>
              </a:rPr>
              <a:t> (</a:t>
            </a:r>
            <a:r>
              <a:rPr lang="en-US" sz="2900" dirty="0" err="1">
                <a:latin typeface="Arial Narrow" pitchFamily="34" charset="0"/>
              </a:rPr>
              <a:t>Luk</a:t>
            </a:r>
            <a:r>
              <a:rPr lang="en-US" sz="2900" dirty="0">
                <a:latin typeface="Arial Narrow" pitchFamily="34" charset="0"/>
              </a:rPr>
              <a:t>. 23:34) </a:t>
            </a:r>
            <a:r>
              <a:rPr lang="en-US" sz="2900" dirty="0" err="1">
                <a:latin typeface="Arial Narrow" pitchFamily="34" charset="0"/>
              </a:rPr>
              <a:t>dan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cinta</a:t>
            </a:r>
            <a:r>
              <a:rPr lang="en-US" sz="2900" dirty="0">
                <a:latin typeface="Arial Narrow" pitchFamily="34" charset="0"/>
              </a:rPr>
              <a:t> yang </a:t>
            </a:r>
            <a:r>
              <a:rPr lang="en-US" sz="2900" dirty="0" err="1">
                <a:latin typeface="Arial Narrow" pitchFamily="34" charset="0"/>
              </a:rPr>
              <a:t>penuh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pengorbanan</a:t>
            </a:r>
            <a:r>
              <a:rPr lang="en-US" sz="2900" dirty="0">
                <a:latin typeface="Arial Narrow" pitchFamily="34" charset="0"/>
              </a:rPr>
              <a:t>, </a:t>
            </a:r>
            <a:r>
              <a:rPr lang="en-US" sz="2900" dirty="0" err="1">
                <a:latin typeface="Arial Narrow" pitchFamily="34" charset="0"/>
              </a:rPr>
              <a:t>bahkan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sampai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kepada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korban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>
                <a:latin typeface="Arial Narrow" pitchFamily="34" charset="0"/>
              </a:rPr>
              <a:t>nyawa</a:t>
            </a:r>
            <a:r>
              <a:rPr lang="en-US" sz="2900" dirty="0">
                <a:latin typeface="Arial Narrow" pitchFamily="34" charset="0"/>
              </a:rPr>
              <a:t> ( </a:t>
            </a:r>
            <a:r>
              <a:rPr lang="en-US" sz="2900" dirty="0" err="1">
                <a:latin typeface="Arial Narrow" pitchFamily="34" charset="0"/>
              </a:rPr>
              <a:t>Yoh</a:t>
            </a:r>
            <a:r>
              <a:rPr lang="en-US" sz="2900" dirty="0">
                <a:latin typeface="Arial Narrow" pitchFamily="34" charset="0"/>
              </a:rPr>
              <a:t>. 15:13</a:t>
            </a:r>
            <a:r>
              <a:rPr lang="en-US" sz="2900" dirty="0" smtClean="0">
                <a:latin typeface="Arial Narrow" pitchFamily="34" charset="0"/>
              </a:rPr>
              <a:t>)</a:t>
            </a:r>
            <a:endParaRPr lang="en-ID" sz="2900" dirty="0"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latin typeface="Arial Narrow" pitchFamily="34" charset="0"/>
              </a:rPr>
              <a:t>Yesus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Sahabat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Sejati</a:t>
            </a:r>
            <a:endParaRPr lang="en-ID" sz="28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079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832648"/>
          </a:xfrm>
        </p:spPr>
        <p:txBody>
          <a:bodyPr>
            <a:normAutofit fontScale="47500" lnSpcReduction="20000"/>
          </a:bodyPr>
          <a:lstStyle/>
          <a:p>
            <a:pPr marL="109728" indent="0">
              <a:buNone/>
            </a:pPr>
            <a:r>
              <a:rPr lang="en-US" sz="3400" dirty="0"/>
              <a:t>b</a:t>
            </a:r>
            <a:r>
              <a:rPr lang="en-US" sz="4200" b="1" dirty="0" smtClean="0"/>
              <a:t>.   </a:t>
            </a:r>
            <a:r>
              <a:rPr lang="en-US" sz="4200" b="1" dirty="0" err="1" smtClean="0">
                <a:latin typeface="Arial Narrow" pitchFamily="34" charset="0"/>
              </a:rPr>
              <a:t>Yesus</a:t>
            </a:r>
            <a:r>
              <a:rPr lang="en-US" sz="4200" b="1" dirty="0" smtClean="0">
                <a:latin typeface="Arial Narrow" pitchFamily="34" charset="0"/>
              </a:rPr>
              <a:t> </a:t>
            </a:r>
            <a:r>
              <a:rPr lang="en-US" sz="4200" b="1" dirty="0" err="1" smtClean="0">
                <a:latin typeface="Arial Narrow" pitchFamily="34" charset="0"/>
              </a:rPr>
              <a:t>Idola</a:t>
            </a:r>
            <a:r>
              <a:rPr lang="en-US" sz="4200" b="1" dirty="0" smtClean="0">
                <a:latin typeface="Arial Narrow" pitchFamily="34" charset="0"/>
              </a:rPr>
              <a:t> </a:t>
            </a:r>
            <a:r>
              <a:rPr lang="en-US" sz="4200" b="1" dirty="0" err="1" smtClean="0">
                <a:latin typeface="Arial Narrow" pitchFamily="34" charset="0"/>
              </a:rPr>
              <a:t>Sejati</a:t>
            </a:r>
            <a:endParaRPr lang="en-ID" sz="4200" b="1" dirty="0">
              <a:latin typeface="Arial Narrow" pitchFamily="34" charset="0"/>
            </a:endParaRPr>
          </a:p>
          <a:p>
            <a:pPr marL="109728" indent="0">
              <a:buClrTx/>
              <a:buNone/>
            </a:pPr>
            <a:r>
              <a:rPr lang="en-US" sz="3800" dirty="0" err="1">
                <a:latin typeface="Arial Narrow" pitchFamily="34" charset="0"/>
              </a:rPr>
              <a:t>Yesus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adalah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tokoh</a:t>
            </a:r>
            <a:r>
              <a:rPr lang="en-US" sz="3800" dirty="0">
                <a:latin typeface="Arial Narrow" pitchFamily="34" charset="0"/>
              </a:rPr>
              <a:t> yang </a:t>
            </a:r>
            <a:r>
              <a:rPr lang="en-US" sz="3800" dirty="0" err="1">
                <a:latin typeface="Arial Narrow" pitchFamily="34" charset="0"/>
              </a:rPr>
              <a:t>dapat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dijadikan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panutan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bagi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kaum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muda</a:t>
            </a:r>
            <a:r>
              <a:rPr lang="en-US" sz="3800" dirty="0" smtClean="0">
                <a:latin typeface="Arial Narrow" pitchFamily="34" charset="0"/>
              </a:rPr>
              <a:t>. </a:t>
            </a:r>
            <a:r>
              <a:rPr lang="en-US" sz="3800" dirty="0" err="1">
                <a:latin typeface="Arial Narrow" pitchFamily="34" charset="0"/>
              </a:rPr>
              <a:t>Kepribadian-Nya</a:t>
            </a:r>
            <a:r>
              <a:rPr lang="en-US" sz="3800" dirty="0">
                <a:latin typeface="Arial Narrow" pitchFamily="34" charset="0"/>
              </a:rPr>
              <a:t>, </a:t>
            </a:r>
            <a:r>
              <a:rPr lang="en-US" sz="3800" dirty="0" err="1">
                <a:latin typeface="Arial Narrow" pitchFamily="34" charset="0"/>
              </a:rPr>
              <a:t>ajaran-Nya</a:t>
            </a:r>
            <a:r>
              <a:rPr lang="en-US" sz="3800" dirty="0">
                <a:latin typeface="Arial Narrow" pitchFamily="34" charset="0"/>
              </a:rPr>
              <a:t>, </a:t>
            </a:r>
            <a:r>
              <a:rPr lang="en-US" sz="3800" dirty="0" err="1">
                <a:latin typeface="Arial Narrow" pitchFamily="34" charset="0"/>
              </a:rPr>
              <a:t>dan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tindakan-Nya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dapat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dijadikan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panutan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dalam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hidup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kita</a:t>
            </a:r>
            <a:r>
              <a:rPr lang="en-US" sz="3800" dirty="0" smtClean="0">
                <a:latin typeface="Arial Narrow" pitchFamily="34" charset="0"/>
              </a:rPr>
              <a:t> !!! </a:t>
            </a:r>
            <a:r>
              <a:rPr lang="en-US" sz="3800" dirty="0" err="1" smtClean="0">
                <a:latin typeface="Arial Narrow" pitchFamily="34" charset="0"/>
              </a:rPr>
              <a:t>Ciri-ciri</a:t>
            </a:r>
            <a:r>
              <a:rPr lang="en-US" sz="3800" dirty="0" smtClean="0">
                <a:latin typeface="Arial Narrow" pitchFamily="34" charset="0"/>
              </a:rPr>
              <a:t> yang </a:t>
            </a:r>
            <a:r>
              <a:rPr lang="en-US" sz="3800" dirty="0" err="1" smtClean="0">
                <a:latin typeface="Arial Narrow" pitchFamily="34" charset="0"/>
              </a:rPr>
              <a:t>ada</a:t>
            </a:r>
            <a:r>
              <a:rPr lang="en-US" sz="3800" dirty="0" smtClean="0">
                <a:latin typeface="Arial Narrow" pitchFamily="34" charset="0"/>
              </a:rPr>
              <a:t> :</a:t>
            </a:r>
            <a:endParaRPr lang="en-ID" sz="3800" dirty="0">
              <a:latin typeface="Arial Narrow" pitchFamily="34" charset="0"/>
            </a:endParaRPr>
          </a:p>
          <a:p>
            <a:pPr marL="109728" indent="0">
              <a:buNone/>
            </a:pPr>
            <a:r>
              <a:rPr lang="en-US" sz="3200" b="1" dirty="0"/>
              <a:t>1</a:t>
            </a:r>
            <a:r>
              <a:rPr lang="en-US" sz="3400" b="1" dirty="0"/>
              <a:t>) </a:t>
            </a:r>
            <a:r>
              <a:rPr lang="en-US" sz="3400" b="1" dirty="0" err="1" smtClean="0">
                <a:latin typeface="Arial Narrow" pitchFamily="34" charset="0"/>
              </a:rPr>
              <a:t>Yesus</a:t>
            </a:r>
            <a:r>
              <a:rPr lang="en-US" sz="3400" b="1" dirty="0" smtClean="0">
                <a:latin typeface="Arial Narrow" pitchFamily="34" charset="0"/>
              </a:rPr>
              <a:t> </a:t>
            </a:r>
            <a:r>
              <a:rPr lang="en-US" sz="3400" b="1" dirty="0" err="1">
                <a:latin typeface="Arial Narrow" pitchFamily="34" charset="0"/>
              </a:rPr>
              <a:t>dekat</a:t>
            </a:r>
            <a:r>
              <a:rPr lang="en-US" sz="3400" b="1" dirty="0">
                <a:latin typeface="Arial Narrow" pitchFamily="34" charset="0"/>
              </a:rPr>
              <a:t> </a:t>
            </a:r>
            <a:r>
              <a:rPr lang="en-US" sz="3400" b="1" dirty="0" err="1">
                <a:latin typeface="Arial Narrow" pitchFamily="34" charset="0"/>
              </a:rPr>
              <a:t>dengan</a:t>
            </a:r>
            <a:r>
              <a:rPr lang="en-US" sz="3400" b="1" dirty="0">
                <a:latin typeface="Arial Narrow" pitchFamily="34" charset="0"/>
              </a:rPr>
              <a:t> </a:t>
            </a:r>
            <a:r>
              <a:rPr lang="en-US" sz="3400" b="1" dirty="0" err="1">
                <a:latin typeface="Arial Narrow" pitchFamily="34" charset="0"/>
              </a:rPr>
              <a:t>sesama</a:t>
            </a:r>
            <a:endParaRPr lang="en-ID" sz="3400" b="1" dirty="0">
              <a:latin typeface="Arial Narrow" pitchFamily="34" charset="0"/>
            </a:endParaRPr>
          </a:p>
          <a:p>
            <a:pPr>
              <a:buClrTx/>
            </a:pPr>
            <a:r>
              <a:rPr lang="en-US" sz="3400" dirty="0" err="1">
                <a:latin typeface="Arial Narrow" pitchFamily="34" charset="0"/>
              </a:rPr>
              <a:t>Yesus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berasal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dari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desa</a:t>
            </a:r>
            <a:r>
              <a:rPr lang="en-US" sz="3400" dirty="0">
                <a:latin typeface="Arial Narrow" pitchFamily="34" charset="0"/>
              </a:rPr>
              <a:t> Nazareth, </a:t>
            </a:r>
            <a:r>
              <a:rPr lang="en-US" sz="3400" dirty="0" err="1">
                <a:latin typeface="Arial Narrow" pitchFamily="34" charset="0"/>
              </a:rPr>
              <a:t>dari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keluarga</a:t>
            </a:r>
            <a:r>
              <a:rPr lang="en-US" sz="3400" dirty="0">
                <a:latin typeface="Arial Narrow" pitchFamily="34" charset="0"/>
              </a:rPr>
              <a:t> yang </a:t>
            </a:r>
            <a:r>
              <a:rPr lang="en-US" sz="3400" dirty="0" err="1">
                <a:latin typeface="Arial Narrow" pitchFamily="34" charset="0"/>
              </a:rPr>
              <a:t>sederhana</a:t>
            </a:r>
            <a:r>
              <a:rPr lang="en-US" sz="3400" dirty="0">
                <a:latin typeface="Arial Narrow" pitchFamily="34" charset="0"/>
              </a:rPr>
              <a:t>. </a:t>
            </a:r>
            <a:r>
              <a:rPr lang="en-US" sz="3400" dirty="0" err="1">
                <a:latin typeface="Arial Narrow" pitchFamily="34" charset="0"/>
              </a:rPr>
              <a:t>Ketika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menjadi</a:t>
            </a:r>
            <a:r>
              <a:rPr lang="en-US" sz="3400" dirty="0">
                <a:latin typeface="Arial Narrow" pitchFamily="34" charset="0"/>
              </a:rPr>
              <a:t> orang yang </a:t>
            </a:r>
            <a:r>
              <a:rPr lang="en-US" sz="3400" dirty="0" err="1">
                <a:latin typeface="Arial Narrow" pitchFamily="34" charset="0"/>
              </a:rPr>
              <a:t>termasyur</a:t>
            </a:r>
            <a:r>
              <a:rPr lang="en-US" sz="3400" dirty="0">
                <a:latin typeface="Arial Narrow" pitchFamily="34" charset="0"/>
              </a:rPr>
              <a:t>, </a:t>
            </a:r>
            <a:r>
              <a:rPr lang="en-US" sz="3400" dirty="0" err="1">
                <a:latin typeface="Arial Narrow" pitchFamily="34" charset="0"/>
              </a:rPr>
              <a:t>Ia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tidak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lupa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asal-Nya</a:t>
            </a:r>
            <a:r>
              <a:rPr lang="en-US" sz="3400" dirty="0">
                <a:latin typeface="Arial Narrow" pitchFamily="34" charset="0"/>
              </a:rPr>
              <a:t>. </a:t>
            </a:r>
            <a:r>
              <a:rPr lang="en-US" sz="3400" dirty="0" err="1">
                <a:latin typeface="Arial Narrow" pitchFamily="34" charset="0"/>
              </a:rPr>
              <a:t>Ia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tidak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tinggal</a:t>
            </a:r>
            <a:r>
              <a:rPr lang="en-US" sz="3400" dirty="0">
                <a:latin typeface="Arial Narrow" pitchFamily="34" charset="0"/>
              </a:rPr>
              <a:t> di </a:t>
            </a:r>
            <a:r>
              <a:rPr lang="en-US" sz="3400" dirty="0" err="1">
                <a:latin typeface="Arial Narrow" pitchFamily="34" charset="0"/>
              </a:rPr>
              <a:t>lingkungan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tertutup</a:t>
            </a:r>
            <a:r>
              <a:rPr lang="en-US" sz="3400" dirty="0">
                <a:latin typeface="Arial Narrow" pitchFamily="34" charset="0"/>
              </a:rPr>
              <a:t>, di </a:t>
            </a:r>
            <a:r>
              <a:rPr lang="en-US" sz="3400" dirty="0" err="1">
                <a:latin typeface="Arial Narrow" pitchFamily="34" charset="0"/>
              </a:rPr>
              <a:t>kawasan</a:t>
            </a:r>
            <a:r>
              <a:rPr lang="en-US" sz="3400" dirty="0">
                <a:latin typeface="Arial Narrow" pitchFamily="34" charset="0"/>
              </a:rPr>
              <a:t> elite yang </a:t>
            </a:r>
            <a:r>
              <a:rPr lang="en-US" sz="3400" dirty="0" err="1">
                <a:latin typeface="Arial Narrow" pitchFamily="34" charset="0"/>
              </a:rPr>
              <a:t>aman</a:t>
            </a:r>
            <a:r>
              <a:rPr lang="en-US" sz="3400" dirty="0">
                <a:latin typeface="Arial Narrow" pitchFamily="34" charset="0"/>
              </a:rPr>
              <a:t>. </a:t>
            </a:r>
            <a:r>
              <a:rPr lang="en-US" sz="3400" dirty="0" err="1">
                <a:latin typeface="Arial Narrow" pitchFamily="34" charset="0"/>
              </a:rPr>
              <a:t>Ia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hidup</a:t>
            </a:r>
            <a:r>
              <a:rPr lang="en-US" sz="3400" dirty="0">
                <a:latin typeface="Arial Narrow" pitchFamily="34" charset="0"/>
              </a:rPr>
              <a:t> di </a:t>
            </a:r>
            <a:r>
              <a:rPr lang="en-US" sz="3400" dirty="0" err="1">
                <a:latin typeface="Arial Narrow" pitchFamily="34" charset="0"/>
              </a:rPr>
              <a:t>tengah-tengah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masyarakat</a:t>
            </a:r>
            <a:r>
              <a:rPr lang="en-US" sz="3400" dirty="0">
                <a:latin typeface="Arial Narrow" pitchFamily="34" charset="0"/>
              </a:rPr>
              <a:t>, </a:t>
            </a:r>
            <a:r>
              <a:rPr lang="en-US" sz="3400" dirty="0" err="1">
                <a:latin typeface="Arial Narrow" pitchFamily="34" charset="0"/>
              </a:rPr>
              <a:t>menjelajahi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kota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dan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desa</a:t>
            </a:r>
            <a:r>
              <a:rPr lang="en-US" sz="3400" dirty="0">
                <a:latin typeface="Arial Narrow" pitchFamily="34" charset="0"/>
              </a:rPr>
              <a:t>, </a:t>
            </a:r>
            <a:r>
              <a:rPr lang="en-US" sz="3400" dirty="0" err="1">
                <a:latin typeface="Arial Narrow" pitchFamily="34" charset="0"/>
              </a:rPr>
              <a:t>daerah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gunung</a:t>
            </a:r>
            <a:r>
              <a:rPr lang="en-US" sz="3400" dirty="0">
                <a:latin typeface="Arial Narrow" pitchFamily="34" charset="0"/>
              </a:rPr>
              <a:t>, </a:t>
            </a:r>
            <a:r>
              <a:rPr lang="en-US" sz="3400" dirty="0" err="1">
                <a:latin typeface="Arial Narrow" pitchFamily="34" charset="0"/>
              </a:rPr>
              <a:t>dan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pantai</a:t>
            </a:r>
            <a:r>
              <a:rPr lang="en-US" sz="3400" dirty="0">
                <a:latin typeface="Arial Narrow" pitchFamily="34" charset="0"/>
              </a:rPr>
              <a:t>. </a:t>
            </a:r>
            <a:r>
              <a:rPr lang="en-US" sz="3400" dirty="0" err="1">
                <a:latin typeface="Arial Narrow" pitchFamily="34" charset="0"/>
              </a:rPr>
              <a:t>Ia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ada</a:t>
            </a:r>
            <a:r>
              <a:rPr lang="en-US" sz="3400" dirty="0">
                <a:latin typeface="Arial Narrow" pitchFamily="34" charset="0"/>
              </a:rPr>
              <a:t> di </a:t>
            </a:r>
            <a:r>
              <a:rPr lang="en-US" sz="3400" dirty="0" err="1">
                <a:latin typeface="Arial Narrow" pitchFamily="34" charset="0"/>
              </a:rPr>
              <a:t>tengah-tengah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suka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duka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hidup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manusia</a:t>
            </a:r>
            <a:r>
              <a:rPr lang="en-US" sz="3400" dirty="0">
                <a:latin typeface="Arial Narrow" pitchFamily="34" charset="0"/>
              </a:rPr>
              <a:t>. </a:t>
            </a:r>
            <a:r>
              <a:rPr lang="en-US" sz="3400" dirty="0" err="1">
                <a:latin typeface="Arial Narrow" pitchFamily="34" charset="0"/>
              </a:rPr>
              <a:t>Dalam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suasana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gembira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pesta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nikah</a:t>
            </a:r>
            <a:r>
              <a:rPr lang="en-US" sz="3400" dirty="0">
                <a:latin typeface="Arial Narrow" pitchFamily="34" charset="0"/>
              </a:rPr>
              <a:t>, </a:t>
            </a:r>
            <a:r>
              <a:rPr lang="en-US" sz="3400" dirty="0" err="1">
                <a:latin typeface="Arial Narrow" pitchFamily="34" charset="0"/>
              </a:rPr>
              <a:t>Ia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tidak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sungkan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untuk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turut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bergembira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dan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mengambil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bagian</a:t>
            </a:r>
            <a:r>
              <a:rPr lang="en-US" sz="3400" dirty="0">
                <a:latin typeface="Arial Narrow" pitchFamily="34" charset="0"/>
              </a:rPr>
              <a:t> di </a:t>
            </a:r>
            <a:r>
              <a:rPr lang="en-US" sz="3400" dirty="0" err="1" smtClean="0">
                <a:latin typeface="Arial Narrow" pitchFamily="34" charset="0"/>
              </a:rPr>
              <a:t>dalamnya</a:t>
            </a:r>
            <a:r>
              <a:rPr lang="en-US" sz="3400" dirty="0" smtClean="0">
                <a:latin typeface="Arial Narrow" pitchFamily="34" charset="0"/>
              </a:rPr>
              <a:t>/. </a:t>
            </a:r>
            <a:r>
              <a:rPr lang="en-US" sz="3400" dirty="0" err="1">
                <a:latin typeface="Arial Narrow" pitchFamily="34" charset="0"/>
              </a:rPr>
              <a:t>Dalam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suasana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pedih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karena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menderita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sakit</a:t>
            </a:r>
            <a:r>
              <a:rPr lang="en-US" sz="3400" dirty="0">
                <a:latin typeface="Arial Narrow" pitchFamily="34" charset="0"/>
              </a:rPr>
              <a:t>, </a:t>
            </a:r>
            <a:r>
              <a:rPr lang="en-US" sz="3400" dirty="0" err="1">
                <a:latin typeface="Arial Narrow" pitchFamily="34" charset="0"/>
              </a:rPr>
              <a:t>Ia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turut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merasa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sakit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dan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menawarkan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 smtClean="0">
                <a:latin typeface="Arial Narrow" pitchFamily="34" charset="0"/>
              </a:rPr>
              <a:t>penyembuhan</a:t>
            </a:r>
            <a:r>
              <a:rPr lang="en-US" sz="3400" dirty="0" smtClean="0">
                <a:latin typeface="Arial Narrow" pitchFamily="34" charset="0"/>
              </a:rPr>
              <a:t>. </a:t>
            </a:r>
            <a:r>
              <a:rPr lang="en-US" sz="3400" dirty="0" err="1">
                <a:latin typeface="Arial Narrow" pitchFamily="34" charset="0"/>
              </a:rPr>
              <a:t>Pada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saat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sesama-Nya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lapar</a:t>
            </a:r>
            <a:r>
              <a:rPr lang="en-US" sz="3400" dirty="0">
                <a:latin typeface="Arial Narrow" pitchFamily="34" charset="0"/>
              </a:rPr>
              <a:t>, </a:t>
            </a:r>
            <a:r>
              <a:rPr lang="en-US" sz="3400" dirty="0" err="1">
                <a:latin typeface="Arial Narrow" pitchFamily="34" charset="0"/>
              </a:rPr>
              <a:t>Ia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 smtClean="0">
                <a:latin typeface="Arial Narrow" pitchFamily="34" charset="0"/>
              </a:rPr>
              <a:t>berusaha</a:t>
            </a:r>
            <a:r>
              <a:rPr lang="en-US" sz="3400" dirty="0" smtClean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mengenyangkan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 smtClean="0">
                <a:latin typeface="Arial Narrow" pitchFamily="34" charset="0"/>
              </a:rPr>
              <a:t>mereka</a:t>
            </a:r>
            <a:r>
              <a:rPr lang="en-US" sz="3400" dirty="0" smtClean="0">
                <a:latin typeface="Arial Narrow" pitchFamily="34" charset="0"/>
              </a:rPr>
              <a:t>. </a:t>
            </a:r>
            <a:r>
              <a:rPr lang="en-US" sz="3400" dirty="0" err="1">
                <a:latin typeface="Arial Narrow" pitchFamily="34" charset="0"/>
              </a:rPr>
              <a:t>Ia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prihatin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terhadap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sesama-Nya</a:t>
            </a:r>
            <a:r>
              <a:rPr lang="en-US" sz="3400" dirty="0">
                <a:latin typeface="Arial Narrow" pitchFamily="34" charset="0"/>
              </a:rPr>
              <a:t> yang </a:t>
            </a:r>
            <a:r>
              <a:rPr lang="en-US" sz="3400" dirty="0" err="1">
                <a:latin typeface="Arial Narrow" pitchFamily="34" charset="0"/>
              </a:rPr>
              <a:t>terlantar</a:t>
            </a:r>
            <a:r>
              <a:rPr lang="en-US" sz="3400" dirty="0">
                <a:latin typeface="Arial Narrow" pitchFamily="34" charset="0"/>
              </a:rPr>
              <a:t>, </a:t>
            </a:r>
            <a:r>
              <a:rPr lang="en-US" sz="3400" dirty="0" err="1">
                <a:latin typeface="Arial Narrow" pitchFamily="34" charset="0"/>
              </a:rPr>
              <a:t>seperti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domba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tak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bergembala</a:t>
            </a:r>
            <a:r>
              <a:rPr lang="en-US" sz="3400" dirty="0">
                <a:latin typeface="Arial Narrow" pitchFamily="34" charset="0"/>
              </a:rPr>
              <a:t>.</a:t>
            </a:r>
            <a:endParaRPr lang="en-ID" sz="3400" dirty="0">
              <a:latin typeface="Arial Narrow" pitchFamily="34" charset="0"/>
            </a:endParaRPr>
          </a:p>
          <a:p>
            <a:pPr>
              <a:buClrTx/>
            </a:pPr>
            <a:r>
              <a:rPr lang="en-US" sz="3400" dirty="0" err="1">
                <a:latin typeface="Arial Narrow" pitchFamily="34" charset="0"/>
              </a:rPr>
              <a:t>Semakin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terlibat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dengan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manusia</a:t>
            </a:r>
            <a:r>
              <a:rPr lang="en-US" sz="3400" dirty="0">
                <a:latin typeface="Arial Narrow" pitchFamily="34" charset="0"/>
              </a:rPr>
              <a:t>, </a:t>
            </a:r>
            <a:r>
              <a:rPr lang="en-US" sz="3400" dirty="0" err="1">
                <a:latin typeface="Arial Narrow" pitchFamily="34" charset="0"/>
              </a:rPr>
              <a:t>Ia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semakin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mengerti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kesulitan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dan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kebutuhan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mereka</a:t>
            </a:r>
            <a:r>
              <a:rPr lang="en-US" sz="3400" dirty="0">
                <a:latin typeface="Arial Narrow" pitchFamily="34" charset="0"/>
              </a:rPr>
              <a:t>. </a:t>
            </a:r>
            <a:r>
              <a:rPr lang="en-US" sz="3400" dirty="0" err="1">
                <a:latin typeface="Arial Narrow" pitchFamily="34" charset="0"/>
              </a:rPr>
              <a:t>Sebab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itu</a:t>
            </a:r>
            <a:r>
              <a:rPr lang="en-US" sz="3400" dirty="0">
                <a:latin typeface="Arial Narrow" pitchFamily="34" charset="0"/>
              </a:rPr>
              <a:t>, </a:t>
            </a:r>
            <a:r>
              <a:rPr lang="en-US" sz="3400" dirty="0" err="1">
                <a:latin typeface="Arial Narrow" pitchFamily="34" charset="0"/>
              </a:rPr>
              <a:t>Ia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 smtClean="0">
                <a:latin typeface="Arial Narrow" pitchFamily="34" charset="0"/>
              </a:rPr>
              <a:t>meng-awali</a:t>
            </a:r>
            <a:r>
              <a:rPr lang="en-US" sz="3400" dirty="0" smtClean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warta-Nya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bukan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dengan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instruksi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dan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ancaman</a:t>
            </a:r>
            <a:r>
              <a:rPr lang="en-US" sz="3400" dirty="0">
                <a:latin typeface="Arial Narrow" pitchFamily="34" charset="0"/>
              </a:rPr>
              <a:t>, </a:t>
            </a:r>
            <a:r>
              <a:rPr lang="en-US" sz="3400" dirty="0" err="1">
                <a:latin typeface="Arial Narrow" pitchFamily="34" charset="0"/>
              </a:rPr>
              <a:t>tetapi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dengan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warta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tentang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kasih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dan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pengampunan</a:t>
            </a:r>
            <a:r>
              <a:rPr lang="en-US" sz="3400" dirty="0">
                <a:latin typeface="Arial Narrow" pitchFamily="34" charset="0"/>
              </a:rPr>
              <a:t>. </a:t>
            </a:r>
            <a:r>
              <a:rPr lang="en-US" sz="3400" dirty="0" err="1">
                <a:latin typeface="Arial Narrow" pitchFamily="34" charset="0"/>
              </a:rPr>
              <a:t>Manusia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dan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prospek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masa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depannya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menjadi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pusat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perhatian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Yesus</a:t>
            </a:r>
            <a:r>
              <a:rPr lang="en-US" sz="3400" dirty="0">
                <a:latin typeface="Arial Narrow" pitchFamily="34" charset="0"/>
              </a:rPr>
              <a:t>. </a:t>
            </a:r>
            <a:r>
              <a:rPr lang="en-US" sz="3400" dirty="0" err="1">
                <a:latin typeface="Arial Narrow" pitchFamily="34" charset="0"/>
              </a:rPr>
              <a:t>Ia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mendalami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 smtClean="0">
                <a:latin typeface="Arial Narrow" pitchFamily="34" charset="0"/>
              </a:rPr>
              <a:t>pengalaman-pengalaman</a:t>
            </a:r>
            <a:r>
              <a:rPr lang="en-US" sz="3400" dirty="0" smtClean="0">
                <a:latin typeface="Arial Narrow" pitchFamily="34" charset="0"/>
              </a:rPr>
              <a:t> -</a:t>
            </a:r>
            <a:r>
              <a:rPr lang="en-US" sz="3400" dirty="0" err="1" smtClean="0">
                <a:latin typeface="Arial Narrow" pitchFamily="34" charset="0"/>
              </a:rPr>
              <a:t>Nya</a:t>
            </a:r>
            <a:r>
              <a:rPr lang="en-US" sz="3400" dirty="0" smtClean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sendiri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dan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pengalaman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sesama-Nya</a:t>
            </a:r>
            <a:r>
              <a:rPr lang="en-US" sz="3400" dirty="0">
                <a:latin typeface="Arial Narrow" pitchFamily="34" charset="0"/>
              </a:rPr>
              <a:t>, </a:t>
            </a:r>
            <a:r>
              <a:rPr lang="en-US" sz="3400" dirty="0" err="1">
                <a:latin typeface="Arial Narrow" pitchFamily="34" charset="0"/>
              </a:rPr>
              <a:t>kemudian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mengajak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para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pendengar-Nya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untuk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menemukan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nilai-nilai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Kerajaan</a:t>
            </a:r>
            <a:r>
              <a:rPr lang="en-US" sz="3400" dirty="0">
                <a:latin typeface="Arial Narrow" pitchFamily="34" charset="0"/>
              </a:rPr>
              <a:t> Allah di </a:t>
            </a:r>
            <a:r>
              <a:rPr lang="en-US" sz="3400" dirty="0" err="1">
                <a:latin typeface="Arial Narrow" pitchFamily="34" charset="0"/>
              </a:rPr>
              <a:t>dalamnya</a:t>
            </a:r>
            <a:r>
              <a:rPr lang="en-US" sz="3400" dirty="0">
                <a:latin typeface="Arial Narrow" pitchFamily="34" charset="0"/>
              </a:rPr>
              <a:t>.</a:t>
            </a:r>
            <a:endParaRPr lang="en-ID" sz="3400" dirty="0">
              <a:latin typeface="Arial Narrow" pitchFamily="34" charset="0"/>
            </a:endParaRPr>
          </a:p>
          <a:p>
            <a:pPr>
              <a:buClrTx/>
            </a:pPr>
            <a:r>
              <a:rPr lang="en-US" sz="3400" dirty="0" err="1">
                <a:latin typeface="Arial Narrow" pitchFamily="34" charset="0"/>
              </a:rPr>
              <a:t>Pengajaran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Yesus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sungguh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praktis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dan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manusiawi</a:t>
            </a:r>
            <a:r>
              <a:rPr lang="en-US" sz="3400" dirty="0">
                <a:latin typeface="Arial Narrow" pitchFamily="34" charset="0"/>
              </a:rPr>
              <a:t>. </a:t>
            </a:r>
            <a:r>
              <a:rPr lang="en-US" sz="3400" dirty="0" err="1" smtClean="0">
                <a:latin typeface="Arial Narrow" pitchFamily="34" charset="0"/>
              </a:rPr>
              <a:t>Berulang-ulang</a:t>
            </a:r>
            <a:r>
              <a:rPr lang="en-US" sz="3400" dirty="0" smtClean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Ia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berbicara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tentang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kebersamaan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dan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kasih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sayang</a:t>
            </a:r>
            <a:r>
              <a:rPr lang="en-US" sz="3400" dirty="0">
                <a:latin typeface="Arial Narrow" pitchFamily="34" charset="0"/>
              </a:rPr>
              <a:t>. </a:t>
            </a:r>
            <a:r>
              <a:rPr lang="en-US" sz="3400" dirty="0" err="1">
                <a:latin typeface="Arial Narrow" pitchFamily="34" charset="0"/>
              </a:rPr>
              <a:t>Yesus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berbicara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dalam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bahasa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mudah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dimengerti</a:t>
            </a:r>
            <a:r>
              <a:rPr lang="en-US" sz="3400" dirty="0">
                <a:latin typeface="Arial Narrow" pitchFamily="34" charset="0"/>
              </a:rPr>
              <a:t>, </a:t>
            </a:r>
            <a:r>
              <a:rPr lang="en-US" sz="3400" dirty="0" err="1">
                <a:latin typeface="Arial Narrow" pitchFamily="34" charset="0"/>
              </a:rPr>
              <a:t>apalagi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Ia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sering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memakai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perumpamaan</a:t>
            </a:r>
            <a:r>
              <a:rPr lang="en-US" sz="3400" dirty="0">
                <a:latin typeface="Arial Narrow" pitchFamily="34" charset="0"/>
              </a:rPr>
              <a:t> yang </a:t>
            </a:r>
            <a:r>
              <a:rPr lang="en-US" sz="3400" dirty="0" err="1">
                <a:latin typeface="Arial Narrow" pitchFamily="34" charset="0"/>
              </a:rPr>
              <a:t>dipetik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dari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pengalaman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dan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kehidupan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sehari-hari</a:t>
            </a:r>
            <a:r>
              <a:rPr lang="en-US" sz="3400" dirty="0">
                <a:latin typeface="Arial Narrow" pitchFamily="34" charset="0"/>
              </a:rPr>
              <a:t>. </a:t>
            </a:r>
            <a:r>
              <a:rPr lang="en-US" sz="3400" dirty="0" err="1">
                <a:latin typeface="Arial Narrow" pitchFamily="34" charset="0"/>
              </a:rPr>
              <a:t>Ia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tidak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pernah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berbicara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dalam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 smtClean="0">
                <a:latin typeface="Arial Narrow" pitchFamily="34" charset="0"/>
              </a:rPr>
              <a:t>rumusan-rumusan</a:t>
            </a:r>
            <a:r>
              <a:rPr lang="en-US" sz="3400" dirty="0" smtClean="0">
                <a:latin typeface="Arial Narrow" pitchFamily="34" charset="0"/>
              </a:rPr>
              <a:t> </a:t>
            </a:r>
            <a:r>
              <a:rPr lang="en-US" sz="3400" dirty="0">
                <a:latin typeface="Arial Narrow" pitchFamily="34" charset="0"/>
              </a:rPr>
              <a:t>yang </a:t>
            </a:r>
            <a:r>
              <a:rPr lang="en-US" sz="3400" dirty="0" err="1">
                <a:latin typeface="Arial Narrow" pitchFamily="34" charset="0"/>
              </a:rPr>
              <a:t>muluk-muluk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dan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sukar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dimengerti</a:t>
            </a:r>
            <a:r>
              <a:rPr lang="en-US" sz="3400" dirty="0">
                <a:latin typeface="Arial Narrow" pitchFamily="34" charset="0"/>
              </a:rPr>
              <a:t>. Cara </a:t>
            </a:r>
            <a:r>
              <a:rPr lang="en-US" sz="3400" dirty="0" err="1">
                <a:latin typeface="Arial Narrow" pitchFamily="34" charset="0"/>
              </a:rPr>
              <a:t>berbicara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dan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isi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pembicaraan-Nya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berkaitan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erat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dengan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hidup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masyarakat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pada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umumnya</a:t>
            </a:r>
            <a:r>
              <a:rPr lang="en-US" sz="3400" dirty="0">
                <a:latin typeface="Arial Narrow" pitchFamily="34" charset="0"/>
              </a:rPr>
              <a:t>.</a:t>
            </a:r>
            <a:endParaRPr lang="en-ID" sz="3400" dirty="0">
              <a:latin typeface="Arial Narrow" pitchFamily="34" charset="0"/>
            </a:endParaRPr>
          </a:p>
          <a:p>
            <a:pPr>
              <a:buClrTx/>
            </a:pPr>
            <a:r>
              <a:rPr lang="en-US" sz="3400" dirty="0" err="1">
                <a:latin typeface="Arial Narrow" pitchFamily="34" charset="0"/>
              </a:rPr>
              <a:t>Singkatnya</a:t>
            </a:r>
            <a:r>
              <a:rPr lang="en-US" sz="3400" dirty="0">
                <a:latin typeface="Arial Narrow" pitchFamily="34" charset="0"/>
              </a:rPr>
              <a:t>, </a:t>
            </a:r>
            <a:r>
              <a:rPr lang="en-US" sz="3400" dirty="0" err="1">
                <a:latin typeface="Arial Narrow" pitchFamily="34" charset="0"/>
              </a:rPr>
              <a:t>seluruh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cara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dan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sikap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hidup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Yesus</a:t>
            </a:r>
            <a:r>
              <a:rPr lang="en-US" sz="3400" dirty="0">
                <a:latin typeface="Arial Narrow" pitchFamily="34" charset="0"/>
              </a:rPr>
              <a:t>, </a:t>
            </a:r>
            <a:r>
              <a:rPr lang="en-US" sz="3400" dirty="0" err="1">
                <a:latin typeface="Arial Narrow" pitchFamily="34" charset="0"/>
              </a:rPr>
              <a:t>sampai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dengan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isi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dan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tutur</a:t>
            </a:r>
            <a:r>
              <a:rPr lang="en-US" sz="3400" dirty="0">
                <a:latin typeface="Arial Narrow" pitchFamily="34" charset="0"/>
              </a:rPr>
              <a:t> kata-</a:t>
            </a:r>
            <a:r>
              <a:rPr lang="en-US" sz="3400" dirty="0" err="1">
                <a:latin typeface="Arial Narrow" pitchFamily="34" charset="0"/>
              </a:rPr>
              <a:t>Nya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menunjukkan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bahwa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Ia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sangat</a:t>
            </a:r>
            <a:r>
              <a:rPr lang="en-US" sz="3400" dirty="0">
                <a:latin typeface="Arial Narrow" pitchFamily="34" charset="0"/>
              </a:rPr>
              <a:t> “</a:t>
            </a:r>
            <a:r>
              <a:rPr lang="en-US" sz="3400" dirty="0" err="1">
                <a:latin typeface="Arial Narrow" pitchFamily="34" charset="0"/>
              </a:rPr>
              <a:t>dekat</a:t>
            </a:r>
            <a:r>
              <a:rPr lang="en-US" sz="3400" dirty="0">
                <a:latin typeface="Arial Narrow" pitchFamily="34" charset="0"/>
              </a:rPr>
              <a:t>” </a:t>
            </a:r>
            <a:r>
              <a:rPr lang="en-US" sz="3400" dirty="0" err="1">
                <a:latin typeface="Arial Narrow" pitchFamily="34" charset="0"/>
              </a:rPr>
              <a:t>dengan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sesama-Nya</a:t>
            </a:r>
            <a:r>
              <a:rPr lang="en-US" sz="3400" dirty="0">
                <a:latin typeface="Arial Narrow" pitchFamily="34" charset="0"/>
              </a:rPr>
              <a:t>, </a:t>
            </a:r>
            <a:r>
              <a:rPr lang="en-US" sz="3400" dirty="0" err="1">
                <a:latin typeface="Arial Narrow" pitchFamily="34" charset="0"/>
              </a:rPr>
              <a:t>khususnya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rakyat</a:t>
            </a:r>
            <a:r>
              <a:rPr lang="en-US" sz="3400" dirty="0">
                <a:latin typeface="Arial Narrow" pitchFamily="34" charset="0"/>
              </a:rPr>
              <a:t> </a:t>
            </a:r>
            <a:r>
              <a:rPr lang="en-US" sz="3400" dirty="0" err="1">
                <a:latin typeface="Arial Narrow" pitchFamily="34" charset="0"/>
              </a:rPr>
              <a:t>biasa</a:t>
            </a:r>
            <a:r>
              <a:rPr lang="en-US" sz="3400" dirty="0">
                <a:latin typeface="Arial Narrow" pitchFamily="34" charset="0"/>
              </a:rPr>
              <a:t> yang </a:t>
            </a:r>
            <a:r>
              <a:rPr lang="en-US" sz="3400" dirty="0" err="1">
                <a:latin typeface="Arial Narrow" pitchFamily="34" charset="0"/>
              </a:rPr>
              <a:t>sederhana</a:t>
            </a:r>
            <a:r>
              <a:rPr lang="en-US" sz="3400" dirty="0" smtClean="0">
                <a:latin typeface="Arial Narrow" pitchFamily="34" charset="0"/>
              </a:rPr>
              <a:t>.</a:t>
            </a:r>
            <a:endParaRPr lang="en-ID" sz="3400" dirty="0"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latin typeface="Arial Narrow" pitchFamily="34" charset="0"/>
              </a:rPr>
              <a:t>Yesus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Sahabat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Sejati</a:t>
            </a:r>
            <a:endParaRPr lang="en-ID" sz="28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27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80920" cy="583264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latin typeface="Arial Narrow" pitchFamily="34" charset="0"/>
              </a:rPr>
              <a:t>2</a:t>
            </a:r>
            <a:r>
              <a:rPr lang="en-US" sz="2000" b="1" dirty="0">
                <a:latin typeface="Arial Narrow" pitchFamily="34" charset="0"/>
              </a:rPr>
              <a:t>)   </a:t>
            </a:r>
            <a:r>
              <a:rPr lang="en-US" sz="2000" b="1" dirty="0" err="1">
                <a:latin typeface="Arial Narrow" pitchFamily="34" charset="0"/>
              </a:rPr>
              <a:t>Yesus</a:t>
            </a:r>
            <a:r>
              <a:rPr lang="en-US" sz="2000" b="1" dirty="0">
                <a:latin typeface="Arial Narrow" pitchFamily="34" charset="0"/>
              </a:rPr>
              <a:t> </a:t>
            </a:r>
            <a:r>
              <a:rPr lang="en-US" sz="2000" b="1" dirty="0" err="1">
                <a:latin typeface="Arial Narrow" pitchFamily="34" charset="0"/>
              </a:rPr>
              <a:t>sangat</a:t>
            </a:r>
            <a:r>
              <a:rPr lang="en-US" sz="2000" b="1" dirty="0">
                <a:latin typeface="Arial Narrow" pitchFamily="34" charset="0"/>
              </a:rPr>
              <a:t> “</a:t>
            </a:r>
            <a:r>
              <a:rPr lang="en-US" sz="2000" b="1" dirty="0" err="1">
                <a:latin typeface="Arial Narrow" pitchFamily="34" charset="0"/>
              </a:rPr>
              <a:t>terbuka</a:t>
            </a:r>
            <a:r>
              <a:rPr lang="en-US" sz="2000" b="1" dirty="0">
                <a:latin typeface="Arial Narrow" pitchFamily="34" charset="0"/>
              </a:rPr>
              <a:t>” </a:t>
            </a:r>
            <a:r>
              <a:rPr lang="en-US" sz="2000" b="1" dirty="0" err="1">
                <a:latin typeface="Arial Narrow" pitchFamily="34" charset="0"/>
              </a:rPr>
              <a:t>terhadap</a:t>
            </a:r>
            <a:r>
              <a:rPr lang="en-US" sz="2000" b="1" dirty="0">
                <a:latin typeface="Arial Narrow" pitchFamily="34" charset="0"/>
              </a:rPr>
              <a:t> </a:t>
            </a:r>
            <a:r>
              <a:rPr lang="en-US" sz="2000" b="1" dirty="0" err="1">
                <a:latin typeface="Arial Narrow" pitchFamily="34" charset="0"/>
              </a:rPr>
              <a:t>siapa</a:t>
            </a:r>
            <a:r>
              <a:rPr lang="en-US" sz="2000" b="1" dirty="0">
                <a:latin typeface="Arial Narrow" pitchFamily="34" charset="0"/>
              </a:rPr>
              <a:t> </a:t>
            </a:r>
            <a:r>
              <a:rPr lang="en-US" sz="2000" b="1" dirty="0" err="1">
                <a:latin typeface="Arial Narrow" pitchFamily="34" charset="0"/>
              </a:rPr>
              <a:t>saja</a:t>
            </a:r>
            <a:r>
              <a:rPr lang="en-US" sz="2000" b="1" dirty="0">
                <a:latin typeface="Arial Narrow" pitchFamily="34" charset="0"/>
              </a:rPr>
              <a:t> yang </a:t>
            </a:r>
            <a:r>
              <a:rPr lang="en-US" sz="2000" b="1" dirty="0" err="1">
                <a:latin typeface="Arial Narrow" pitchFamily="34" charset="0"/>
              </a:rPr>
              <a:t>datang</a:t>
            </a:r>
            <a:r>
              <a:rPr lang="en-US" sz="2000" b="1" dirty="0">
                <a:latin typeface="Arial Narrow" pitchFamily="34" charset="0"/>
              </a:rPr>
              <a:t> </a:t>
            </a:r>
            <a:r>
              <a:rPr lang="en-US" sz="2000" b="1" dirty="0" err="1">
                <a:latin typeface="Arial Narrow" pitchFamily="34" charset="0"/>
              </a:rPr>
              <a:t>kepada</a:t>
            </a:r>
            <a:r>
              <a:rPr lang="en-US" sz="2000" b="1" dirty="0">
                <a:latin typeface="Arial Narrow" pitchFamily="34" charset="0"/>
              </a:rPr>
              <a:t>- </a:t>
            </a:r>
            <a:r>
              <a:rPr lang="en-US" sz="2000" b="1" dirty="0" err="1">
                <a:latin typeface="Arial Narrow" pitchFamily="34" charset="0"/>
              </a:rPr>
              <a:t>Nya</a:t>
            </a:r>
            <a:endParaRPr lang="en-ID" sz="2000" b="1" dirty="0">
              <a:latin typeface="Arial Narrow" pitchFamily="34" charset="0"/>
            </a:endParaRPr>
          </a:p>
          <a:p>
            <a:pPr>
              <a:buClrTx/>
            </a:pPr>
            <a:r>
              <a:rPr lang="en-US" sz="2000" dirty="0" err="1">
                <a:latin typeface="Arial Narrow" pitchFamily="34" charset="0"/>
              </a:rPr>
              <a:t>Karena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Yesus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dekat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dengan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sesama-Nya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maka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Ia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juga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sangat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terbuka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kepada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siapa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saja</a:t>
            </a:r>
            <a:r>
              <a:rPr lang="en-US" sz="2000" dirty="0">
                <a:latin typeface="Arial Narrow" pitchFamily="34" charset="0"/>
              </a:rPr>
              <a:t> yang </a:t>
            </a:r>
            <a:r>
              <a:rPr lang="en-US" sz="2000" dirty="0" err="1">
                <a:latin typeface="Arial Narrow" pitchFamily="34" charset="0"/>
              </a:rPr>
              <a:t>datang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kepada-Nya</a:t>
            </a:r>
            <a:r>
              <a:rPr lang="en-US" sz="2000" dirty="0">
                <a:latin typeface="Arial Narrow" pitchFamily="34" charset="0"/>
              </a:rPr>
              <a:t>. </a:t>
            </a:r>
            <a:r>
              <a:rPr lang="en-US" sz="2000" dirty="0" err="1">
                <a:latin typeface="Arial Narrow" pitchFamily="34" charset="0"/>
              </a:rPr>
              <a:t>Ia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bergaul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dengan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semua</a:t>
            </a:r>
            <a:r>
              <a:rPr lang="en-US" sz="2000" dirty="0">
                <a:latin typeface="Arial Narrow" pitchFamily="34" charset="0"/>
              </a:rPr>
              <a:t> orang. </a:t>
            </a:r>
            <a:r>
              <a:rPr lang="en-US" sz="2000" dirty="0" err="1">
                <a:latin typeface="Arial Narrow" pitchFamily="34" charset="0"/>
              </a:rPr>
              <a:t>Ia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tidak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membeda-bedakan</a:t>
            </a:r>
            <a:r>
              <a:rPr lang="en-US" sz="2000" dirty="0">
                <a:latin typeface="Arial Narrow" pitchFamily="34" charset="0"/>
              </a:rPr>
              <a:t> orang yang </a:t>
            </a:r>
            <a:r>
              <a:rPr lang="en-US" sz="2000" dirty="0" err="1">
                <a:latin typeface="Arial Narrow" pitchFamily="34" charset="0"/>
              </a:rPr>
              <a:t>yang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dijumpai-Nya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yang </a:t>
            </a:r>
            <a:r>
              <a:rPr lang="en-US" sz="2000" dirty="0" err="1">
                <a:latin typeface="Arial Narrow" pitchFamily="34" charset="0"/>
              </a:rPr>
              <a:t>datang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kepada-Nya</a:t>
            </a:r>
            <a:r>
              <a:rPr lang="en-US" sz="2000" dirty="0">
                <a:latin typeface="Arial Narrow" pitchFamily="34" charset="0"/>
              </a:rPr>
              <a:t>. </a:t>
            </a:r>
            <a:r>
              <a:rPr lang="en-US" sz="2000" dirty="0" err="1">
                <a:latin typeface="Arial Narrow" pitchFamily="34" charset="0"/>
              </a:rPr>
              <a:t>Ia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akrab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dengan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para</a:t>
            </a:r>
            <a:r>
              <a:rPr lang="en-US" sz="2000" dirty="0">
                <a:latin typeface="Arial Narrow" pitchFamily="34" charset="0"/>
              </a:rPr>
              <a:t> imam (</a:t>
            </a:r>
            <a:r>
              <a:rPr lang="en-US" sz="2000" dirty="0" err="1">
                <a:latin typeface="Arial Narrow" pitchFamily="34" charset="0"/>
              </a:rPr>
              <a:t>lih</a:t>
            </a:r>
            <a:r>
              <a:rPr lang="en-US" sz="2000" dirty="0">
                <a:latin typeface="Arial Narrow" pitchFamily="34" charset="0"/>
              </a:rPr>
              <a:t>. </a:t>
            </a:r>
            <a:r>
              <a:rPr lang="en-US" sz="2000" dirty="0" err="1">
                <a:latin typeface="Arial Narrow" pitchFamily="34" charset="0"/>
              </a:rPr>
              <a:t>Yoh</a:t>
            </a:r>
            <a:r>
              <a:rPr lang="en-US" sz="2000" dirty="0">
                <a:latin typeface="Arial Narrow" pitchFamily="34" charset="0"/>
              </a:rPr>
              <a:t>. 7:42⎯52), </a:t>
            </a:r>
            <a:r>
              <a:rPr lang="en-US" sz="2000" dirty="0" err="1">
                <a:latin typeface="Arial Narrow" pitchFamily="34" charset="0"/>
              </a:rPr>
              <a:t>para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penguasa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bahkan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penjajah</a:t>
            </a:r>
            <a:r>
              <a:rPr lang="en-US" sz="2000" dirty="0">
                <a:latin typeface="Arial Narrow" pitchFamily="34" charset="0"/>
              </a:rPr>
              <a:t> yang </a:t>
            </a:r>
            <a:r>
              <a:rPr lang="en-US" sz="2000" dirty="0" err="1">
                <a:latin typeface="Arial Narrow" pitchFamily="34" charset="0"/>
              </a:rPr>
              <a:t>beritikad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baik</a:t>
            </a:r>
            <a:r>
              <a:rPr lang="en-US" sz="2000" dirty="0">
                <a:latin typeface="Arial Narrow" pitchFamily="34" charset="0"/>
              </a:rPr>
              <a:t>. </a:t>
            </a:r>
            <a:endParaRPr lang="en-US" sz="2000" dirty="0" smtClean="0">
              <a:latin typeface="Arial Narrow" pitchFamily="34" charset="0"/>
            </a:endParaRPr>
          </a:p>
          <a:p>
            <a:pPr>
              <a:buClrTx/>
            </a:pPr>
            <a:r>
              <a:rPr lang="en-US" sz="2000" dirty="0" err="1" smtClean="0">
                <a:latin typeface="Arial Narrow" pitchFamily="34" charset="0"/>
              </a:rPr>
              <a:t>Ia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akrab</a:t>
            </a:r>
            <a:r>
              <a:rPr lang="en-US" sz="2000" dirty="0">
                <a:latin typeface="Arial Narrow" pitchFamily="34" charset="0"/>
              </a:rPr>
              <a:t> pula </a:t>
            </a:r>
            <a:r>
              <a:rPr lang="en-US" sz="2000" dirty="0" err="1">
                <a:latin typeface="Arial Narrow" pitchFamily="34" charset="0"/>
              </a:rPr>
              <a:t>dengan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para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pegawai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pajak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korup</a:t>
            </a:r>
            <a:r>
              <a:rPr lang="en-US" sz="2000" dirty="0">
                <a:latin typeface="Arial Narrow" pitchFamily="34" charset="0"/>
              </a:rPr>
              <a:t> (</a:t>
            </a:r>
            <a:r>
              <a:rPr lang="en-US" sz="2000" dirty="0" err="1">
                <a:latin typeface="Arial Narrow" pitchFamily="34" charset="0"/>
              </a:rPr>
              <a:t>lih</a:t>
            </a:r>
            <a:r>
              <a:rPr lang="en-US" sz="2000" dirty="0">
                <a:latin typeface="Arial Narrow" pitchFamily="34" charset="0"/>
              </a:rPr>
              <a:t>. </a:t>
            </a:r>
            <a:r>
              <a:rPr lang="en-US" sz="2000" dirty="0" err="1">
                <a:latin typeface="Arial Narrow" pitchFamily="34" charset="0"/>
              </a:rPr>
              <a:t>Luk</a:t>
            </a:r>
            <a:r>
              <a:rPr lang="en-US" sz="2000" dirty="0">
                <a:latin typeface="Arial Narrow" pitchFamily="34" charset="0"/>
              </a:rPr>
              <a:t>. 19,1⎯10). </a:t>
            </a:r>
            <a:r>
              <a:rPr lang="en-US" sz="2000" dirty="0" err="1">
                <a:latin typeface="Arial Narrow" pitchFamily="34" charset="0"/>
              </a:rPr>
              <a:t>Ia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menyapa</a:t>
            </a:r>
            <a:r>
              <a:rPr lang="en-US" sz="2000" dirty="0">
                <a:latin typeface="Arial Narrow" pitchFamily="34" charset="0"/>
              </a:rPr>
              <a:t> (</a:t>
            </a:r>
            <a:r>
              <a:rPr lang="en-US" sz="2000" dirty="0" err="1">
                <a:latin typeface="Arial Narrow" pitchFamily="34" charset="0"/>
              </a:rPr>
              <a:t>Jw</a:t>
            </a:r>
            <a:r>
              <a:rPr lang="en-US" sz="2000" dirty="0">
                <a:latin typeface="Arial Narrow" pitchFamily="34" charset="0"/>
              </a:rPr>
              <a:t>: “</a:t>
            </a:r>
            <a:r>
              <a:rPr lang="en-US" sz="2000" dirty="0" err="1">
                <a:latin typeface="Arial Narrow" pitchFamily="34" charset="0"/>
              </a:rPr>
              <a:t>nguwongke</a:t>
            </a:r>
            <a:r>
              <a:rPr lang="en-US" sz="2000" dirty="0">
                <a:latin typeface="Arial Narrow" pitchFamily="34" charset="0"/>
              </a:rPr>
              <a:t>”) </a:t>
            </a:r>
            <a:r>
              <a:rPr lang="en-US" sz="2000" dirty="0" err="1">
                <a:latin typeface="Arial Narrow" pitchFamily="34" charset="0"/>
              </a:rPr>
              <a:t>para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wanita</a:t>
            </a:r>
            <a:r>
              <a:rPr lang="en-US" sz="2000" dirty="0">
                <a:latin typeface="Arial Narrow" pitchFamily="34" charset="0"/>
              </a:rPr>
              <a:t> “</a:t>
            </a:r>
            <a:r>
              <a:rPr lang="en-US" sz="2000" dirty="0" err="1">
                <a:latin typeface="Arial Narrow" pitchFamily="34" charset="0"/>
              </a:rPr>
              <a:t>nakal</a:t>
            </a:r>
            <a:r>
              <a:rPr lang="en-US" sz="2000" dirty="0">
                <a:latin typeface="Arial Narrow" pitchFamily="34" charset="0"/>
              </a:rPr>
              <a:t>” (</a:t>
            </a:r>
            <a:r>
              <a:rPr lang="en-US" sz="2000" dirty="0" err="1">
                <a:latin typeface="Arial Narrow" pitchFamily="34" charset="0"/>
              </a:rPr>
              <a:t>lih</a:t>
            </a:r>
            <a:r>
              <a:rPr lang="en-US" sz="2000" dirty="0">
                <a:latin typeface="Arial Narrow" pitchFamily="34" charset="0"/>
              </a:rPr>
              <a:t>. </a:t>
            </a:r>
            <a:r>
              <a:rPr lang="en-US" sz="2000" dirty="0" err="1">
                <a:latin typeface="Arial Narrow" pitchFamily="34" charset="0"/>
              </a:rPr>
              <a:t>Luk</a:t>
            </a:r>
            <a:r>
              <a:rPr lang="en-US" sz="2000" dirty="0">
                <a:latin typeface="Arial Narrow" pitchFamily="34" charset="0"/>
              </a:rPr>
              <a:t>. 7:36⎯50), </a:t>
            </a:r>
            <a:r>
              <a:rPr lang="en-US" sz="2000" dirty="0" err="1">
                <a:latin typeface="Arial Narrow" pitchFamily="34" charset="0"/>
              </a:rPr>
              <a:t>para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penderita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penyakit</a:t>
            </a:r>
            <a:r>
              <a:rPr lang="en-US" sz="2000" dirty="0">
                <a:latin typeface="Arial Narrow" pitchFamily="34" charset="0"/>
              </a:rPr>
              <a:t> yang </a:t>
            </a:r>
            <a:r>
              <a:rPr lang="en-US" sz="2000" dirty="0" err="1">
                <a:latin typeface="Arial Narrow" pitchFamily="34" charset="0"/>
              </a:rPr>
              <a:t>berbahaya</a:t>
            </a:r>
            <a:r>
              <a:rPr lang="en-US" sz="2000" dirty="0">
                <a:latin typeface="Arial Narrow" pitchFamily="34" charset="0"/>
              </a:rPr>
              <a:t>. </a:t>
            </a:r>
            <a:r>
              <a:rPr lang="en-US" sz="2000" dirty="0" err="1">
                <a:latin typeface="Arial Narrow" pitchFamily="34" charset="0"/>
              </a:rPr>
              <a:t>Yesus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juga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bergaul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menyapa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para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pendosa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kaum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wanita</a:t>
            </a:r>
            <a:r>
              <a:rPr lang="en-US" sz="2000" dirty="0">
                <a:latin typeface="Arial Narrow" pitchFamily="34" charset="0"/>
              </a:rPr>
              <a:t>.</a:t>
            </a:r>
            <a:endParaRPr lang="en-ID" sz="2000" dirty="0">
              <a:latin typeface="Arial Narrow" pitchFamily="34" charset="0"/>
            </a:endParaRPr>
          </a:p>
          <a:p>
            <a:pPr>
              <a:buClrTx/>
            </a:pPr>
            <a:r>
              <a:rPr lang="en-US" sz="2000" dirty="0">
                <a:latin typeface="Arial Narrow" pitchFamily="34" charset="0"/>
              </a:rPr>
              <a:t>Dari </a:t>
            </a:r>
            <a:r>
              <a:rPr lang="en-US" sz="2000" dirty="0" err="1">
                <a:latin typeface="Arial Narrow" pitchFamily="34" charset="0"/>
              </a:rPr>
              <a:t>contoh-contoh</a:t>
            </a:r>
            <a:r>
              <a:rPr lang="en-US" sz="2000" dirty="0">
                <a:latin typeface="Arial Narrow" pitchFamily="34" charset="0"/>
              </a:rPr>
              <a:t> di </a:t>
            </a:r>
            <a:r>
              <a:rPr lang="en-US" sz="2000" dirty="0" err="1">
                <a:latin typeface="Arial Narrow" pitchFamily="34" charset="0"/>
              </a:rPr>
              <a:t>atas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menjadi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jelas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bagi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kita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bahwa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pergaulan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Yesus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sangat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terbuka</a:t>
            </a:r>
            <a:r>
              <a:rPr lang="en-US" sz="2000" dirty="0">
                <a:latin typeface="Arial Narrow" pitchFamily="34" charset="0"/>
              </a:rPr>
              <a:t>. </a:t>
            </a:r>
            <a:r>
              <a:rPr lang="en-US" sz="2000" dirty="0" err="1">
                <a:latin typeface="Arial Narrow" pitchFamily="34" charset="0"/>
              </a:rPr>
              <a:t>Ia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berusaha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untuk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merangkul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semua</a:t>
            </a:r>
            <a:r>
              <a:rPr lang="en-US" sz="2000" dirty="0">
                <a:latin typeface="Arial Narrow" pitchFamily="34" charset="0"/>
              </a:rPr>
              <a:t> orang. </a:t>
            </a:r>
            <a:r>
              <a:rPr lang="en-US" sz="2000" dirty="0" err="1">
                <a:latin typeface="Arial Narrow" pitchFamily="34" charset="0"/>
              </a:rPr>
              <a:t>Yesus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tidak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mau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terikat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oleh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peraturan</a:t>
            </a:r>
            <a:r>
              <a:rPr lang="en-US" sz="2000" dirty="0">
                <a:latin typeface="Arial Narrow" pitchFamily="34" charset="0"/>
              </a:rPr>
              <a:t> yang </a:t>
            </a:r>
            <a:r>
              <a:rPr lang="en-US" sz="2000" dirty="0" err="1" smtClean="0">
                <a:latin typeface="Arial Narrow" pitchFamily="34" charset="0"/>
              </a:rPr>
              <a:t>diskriminasi</a:t>
            </a:r>
            <a:r>
              <a:rPr lang="en-US" sz="2000" dirty="0" smtClean="0">
                <a:latin typeface="Arial Narrow" pitchFamily="34" charset="0"/>
              </a:rPr>
              <a:t> !</a:t>
            </a:r>
            <a:r>
              <a:rPr lang="en-ID" sz="2000" dirty="0">
                <a:latin typeface="Arial Narrow" pitchFamily="34" charset="0"/>
              </a:rPr>
              <a:t>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latin typeface="Arial Narrow" pitchFamily="34" charset="0"/>
              </a:rPr>
              <a:t>Yesus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Sahabat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Sejati</a:t>
            </a:r>
            <a:endParaRPr lang="en-ID" sz="28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293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8863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600" b="1" dirty="0">
                <a:latin typeface="Arial Narrow" pitchFamily="34" charset="0"/>
              </a:rPr>
              <a:t>3)   </a:t>
            </a:r>
            <a:r>
              <a:rPr lang="en-US" sz="1600" b="1" dirty="0" err="1">
                <a:latin typeface="Arial Narrow" pitchFamily="34" charset="0"/>
              </a:rPr>
              <a:t>Yesus</a:t>
            </a:r>
            <a:r>
              <a:rPr lang="en-US" sz="1600" b="1" dirty="0">
                <a:latin typeface="Arial Narrow" pitchFamily="34" charset="0"/>
              </a:rPr>
              <a:t> </a:t>
            </a:r>
            <a:r>
              <a:rPr lang="en-US" sz="1600" b="1" dirty="0" err="1">
                <a:latin typeface="Arial Narrow" pitchFamily="34" charset="0"/>
              </a:rPr>
              <a:t>berani</a:t>
            </a:r>
            <a:r>
              <a:rPr lang="en-US" sz="1600" b="1" dirty="0">
                <a:latin typeface="Arial Narrow" pitchFamily="34" charset="0"/>
              </a:rPr>
              <a:t> </a:t>
            </a:r>
            <a:r>
              <a:rPr lang="en-US" sz="1600" b="1" dirty="0" err="1">
                <a:latin typeface="Arial Narrow" pitchFamily="34" charset="0"/>
              </a:rPr>
              <a:t>membela</a:t>
            </a:r>
            <a:r>
              <a:rPr lang="en-US" sz="1600" b="1" dirty="0">
                <a:latin typeface="Arial Narrow" pitchFamily="34" charset="0"/>
              </a:rPr>
              <a:t> </a:t>
            </a:r>
            <a:r>
              <a:rPr lang="en-US" sz="1600" b="1" dirty="0" err="1">
                <a:latin typeface="Arial Narrow" pitchFamily="34" charset="0"/>
              </a:rPr>
              <a:t>kebenaran</a:t>
            </a:r>
            <a:r>
              <a:rPr lang="en-US" sz="1600" b="1" dirty="0">
                <a:latin typeface="Arial Narrow" pitchFamily="34" charset="0"/>
              </a:rPr>
              <a:t> </a:t>
            </a:r>
            <a:r>
              <a:rPr lang="en-US" sz="1600" b="1" dirty="0" err="1">
                <a:latin typeface="Arial Narrow" pitchFamily="34" charset="0"/>
              </a:rPr>
              <a:t>dan</a:t>
            </a:r>
            <a:r>
              <a:rPr lang="en-US" sz="1600" b="1" dirty="0">
                <a:latin typeface="Arial Narrow" pitchFamily="34" charset="0"/>
              </a:rPr>
              <a:t> </a:t>
            </a:r>
            <a:r>
              <a:rPr lang="en-US" sz="1600" b="1" dirty="0" err="1">
                <a:latin typeface="Arial Narrow" pitchFamily="34" charset="0"/>
              </a:rPr>
              <a:t>keadilan</a:t>
            </a:r>
            <a:r>
              <a:rPr lang="en-US" sz="1600" b="1" dirty="0">
                <a:latin typeface="Arial Narrow" pitchFamily="34" charset="0"/>
              </a:rPr>
              <a:t> </a:t>
            </a:r>
            <a:r>
              <a:rPr lang="en-US" sz="1600" b="1" dirty="0" err="1">
                <a:latin typeface="Arial Narrow" pitchFamily="34" charset="0"/>
              </a:rPr>
              <a:t>secara</a:t>
            </a:r>
            <a:r>
              <a:rPr lang="en-US" sz="1600" b="1" dirty="0">
                <a:latin typeface="Arial Narrow" pitchFamily="34" charset="0"/>
              </a:rPr>
              <a:t> </a:t>
            </a:r>
            <a:r>
              <a:rPr lang="en-US" sz="1600" b="1" dirty="0" err="1">
                <a:latin typeface="Arial Narrow" pitchFamily="34" charset="0"/>
              </a:rPr>
              <a:t>konsekuen</a:t>
            </a:r>
            <a:endParaRPr lang="en-ID" sz="1600" b="1" dirty="0">
              <a:latin typeface="Arial Narrow" pitchFamily="34" charset="0"/>
            </a:endParaRPr>
          </a:p>
          <a:p>
            <a:pPr>
              <a:buClrTx/>
            </a:pPr>
            <a:r>
              <a:rPr lang="en-US" sz="1600" dirty="0" err="1">
                <a:latin typeface="Arial Narrow" pitchFamily="34" charset="0"/>
              </a:rPr>
              <a:t>Kehidupan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rakyat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jelata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semasa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Yesus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sungguh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parah</a:t>
            </a:r>
            <a:r>
              <a:rPr lang="en-US" sz="1600" dirty="0">
                <a:latin typeface="Arial Narrow" pitchFamily="34" charset="0"/>
              </a:rPr>
              <a:t>. </a:t>
            </a:r>
            <a:r>
              <a:rPr lang="en-US" sz="1600" dirty="0" err="1">
                <a:latin typeface="Arial Narrow" pitchFamily="34" charset="0"/>
              </a:rPr>
              <a:t>Mereka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ditindas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diimpit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oleh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para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penguasa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pemimpin-pemimpin</a:t>
            </a:r>
            <a:r>
              <a:rPr lang="en-US" sz="1600" dirty="0">
                <a:latin typeface="Arial Narrow" pitchFamily="34" charset="0"/>
              </a:rPr>
              <a:t> agama. </a:t>
            </a:r>
            <a:r>
              <a:rPr lang="en-US" sz="1600" dirty="0" err="1">
                <a:latin typeface="Arial Narrow" pitchFamily="34" charset="0"/>
              </a:rPr>
              <a:t>Yesus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berani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membela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rakyat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kecil</a:t>
            </a:r>
            <a:r>
              <a:rPr lang="en-US" sz="1600" dirty="0">
                <a:latin typeface="Arial Narrow" pitchFamily="34" charset="0"/>
              </a:rPr>
              <a:t> yang </a:t>
            </a:r>
            <a:r>
              <a:rPr lang="en-US" sz="1600" dirty="0" err="1">
                <a:latin typeface="Arial Narrow" pitchFamily="34" charset="0"/>
              </a:rPr>
              <a:t>menderita</a:t>
            </a:r>
            <a:r>
              <a:rPr lang="en-US" sz="1600" dirty="0">
                <a:latin typeface="Arial Narrow" pitchFamily="34" charset="0"/>
              </a:rPr>
              <a:t>. </a:t>
            </a:r>
            <a:r>
              <a:rPr lang="en-US" sz="1600" dirty="0" err="1">
                <a:latin typeface="Arial Narrow" pitchFamily="34" charset="0"/>
              </a:rPr>
              <a:t>Yesus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tidak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pernah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bungkam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terhadap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praktik-praktik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sosial</a:t>
            </a:r>
            <a:r>
              <a:rPr lang="en-US" sz="1600" dirty="0">
                <a:latin typeface="Arial Narrow" pitchFamily="34" charset="0"/>
              </a:rPr>
              <a:t> yang </a:t>
            </a:r>
            <a:r>
              <a:rPr lang="en-US" sz="1600" dirty="0" err="1">
                <a:latin typeface="Arial Narrow" pitchFamily="34" charset="0"/>
              </a:rPr>
              <a:t>tidak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adil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dalam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bentuk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apa</a:t>
            </a:r>
            <a:r>
              <a:rPr lang="en-US" sz="1600" dirty="0">
                <a:latin typeface="Arial Narrow" pitchFamily="34" charset="0"/>
              </a:rPr>
              <a:t> pun. </a:t>
            </a:r>
            <a:r>
              <a:rPr lang="en-US" sz="1600" dirty="0" err="1">
                <a:latin typeface="Arial Narrow" pitchFamily="34" charset="0"/>
              </a:rPr>
              <a:t>Yesus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tidak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berdiam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diri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atau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bersikap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kompromis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terhadap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kaum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penguasa</a:t>
            </a:r>
            <a:r>
              <a:rPr lang="en-US" sz="1600" dirty="0">
                <a:latin typeface="Arial Narrow" pitchFamily="34" charset="0"/>
              </a:rPr>
              <a:t> yang </a:t>
            </a:r>
            <a:r>
              <a:rPr lang="en-US" sz="1600" dirty="0" err="1">
                <a:latin typeface="Arial Narrow" pitchFamily="34" charset="0"/>
              </a:rPr>
              <a:t>menindas</a:t>
            </a:r>
            <a:r>
              <a:rPr lang="en-US" sz="1600" dirty="0">
                <a:latin typeface="Arial Narrow" pitchFamily="34" charset="0"/>
              </a:rPr>
              <a:t>. </a:t>
            </a:r>
            <a:r>
              <a:rPr lang="en-US" sz="1600" dirty="0" err="1">
                <a:latin typeface="Arial Narrow" pitchFamily="34" charset="0"/>
              </a:rPr>
              <a:t>Yesus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juga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tidak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segan-segan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mengkritik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mereka</a:t>
            </a:r>
            <a:r>
              <a:rPr lang="en-US" sz="1600" dirty="0">
                <a:latin typeface="Arial Narrow" pitchFamily="34" charset="0"/>
              </a:rPr>
              <a:t> yang </a:t>
            </a:r>
            <a:r>
              <a:rPr lang="en-US" sz="1600" dirty="0" err="1">
                <a:latin typeface="Arial Narrow" pitchFamily="34" charset="0"/>
              </a:rPr>
              <a:t>berpakaian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halus</a:t>
            </a:r>
            <a:r>
              <a:rPr lang="en-US" sz="1600" dirty="0">
                <a:latin typeface="Arial Narrow" pitchFamily="34" charset="0"/>
              </a:rPr>
              <a:t> di </a:t>
            </a:r>
            <a:r>
              <a:rPr lang="en-US" sz="1600" dirty="0" err="1">
                <a:latin typeface="Arial Narrow" pitchFamily="34" charset="0"/>
              </a:rPr>
              <a:t>istana</a:t>
            </a:r>
            <a:r>
              <a:rPr lang="en-US" sz="1600" dirty="0">
                <a:latin typeface="Arial Narrow" pitchFamily="34" charset="0"/>
              </a:rPr>
              <a:t> (</a:t>
            </a:r>
            <a:r>
              <a:rPr lang="en-US" sz="1600" dirty="0" err="1">
                <a:latin typeface="Arial Narrow" pitchFamily="34" charset="0"/>
              </a:rPr>
              <a:t>lih</a:t>
            </a:r>
            <a:r>
              <a:rPr lang="en-US" sz="1600" dirty="0">
                <a:latin typeface="Arial Narrow" pitchFamily="34" charset="0"/>
              </a:rPr>
              <a:t>. Mat. 11:8). </a:t>
            </a:r>
            <a:r>
              <a:rPr lang="en-US" sz="1600" dirty="0" err="1">
                <a:latin typeface="Arial Narrow" pitchFamily="34" charset="0"/>
              </a:rPr>
              <a:t>Ia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mengecam</a:t>
            </a:r>
            <a:r>
              <a:rPr lang="en-US" sz="1600" dirty="0">
                <a:latin typeface="Arial Narrow" pitchFamily="34" charset="0"/>
              </a:rPr>
              <a:t> raja-raja yang </a:t>
            </a:r>
            <a:r>
              <a:rPr lang="en-US" sz="1600" dirty="0" err="1">
                <a:latin typeface="Arial Narrow" pitchFamily="34" charset="0"/>
              </a:rPr>
              <a:t>menindas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rakyat</a:t>
            </a:r>
            <a:r>
              <a:rPr lang="en-US" sz="1600" dirty="0">
                <a:latin typeface="Arial Narrow" pitchFamily="34" charset="0"/>
              </a:rPr>
              <a:t>. </a:t>
            </a:r>
            <a:r>
              <a:rPr lang="en-US" sz="1600" dirty="0" err="1">
                <a:latin typeface="Arial Narrow" pitchFamily="34" charset="0"/>
              </a:rPr>
              <a:t>Ia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mengecam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penguasa-penguasa</a:t>
            </a:r>
            <a:r>
              <a:rPr lang="en-US" sz="1600" dirty="0">
                <a:latin typeface="Arial Narrow" pitchFamily="34" charset="0"/>
              </a:rPr>
              <a:t> yang </a:t>
            </a:r>
            <a:r>
              <a:rPr lang="en-US" sz="1600" dirty="0" err="1">
                <a:latin typeface="Arial Narrow" pitchFamily="34" charset="0"/>
              </a:rPr>
              <a:t>menyebut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diri</a:t>
            </a:r>
            <a:r>
              <a:rPr lang="en-US" sz="1600" dirty="0">
                <a:latin typeface="Arial Narrow" pitchFamily="34" charset="0"/>
              </a:rPr>
              <a:t> “</a:t>
            </a:r>
            <a:r>
              <a:rPr lang="en-US" sz="1600" dirty="0" err="1">
                <a:latin typeface="Arial Narrow" pitchFamily="34" charset="0"/>
              </a:rPr>
              <a:t>pelindung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rakyat</a:t>
            </a:r>
            <a:r>
              <a:rPr lang="en-US" sz="1600" dirty="0">
                <a:latin typeface="Arial Narrow" pitchFamily="34" charset="0"/>
              </a:rPr>
              <a:t>”  (</a:t>
            </a:r>
            <a:r>
              <a:rPr lang="en-US" sz="1600" dirty="0" err="1">
                <a:latin typeface="Arial Narrow" pitchFamily="34" charset="0"/>
              </a:rPr>
              <a:t>lih</a:t>
            </a:r>
            <a:r>
              <a:rPr lang="en-US" sz="1600" dirty="0">
                <a:latin typeface="Arial Narrow" pitchFamily="34" charset="0"/>
              </a:rPr>
              <a:t>.  </a:t>
            </a:r>
            <a:r>
              <a:rPr lang="en-US" sz="1600" dirty="0" err="1">
                <a:latin typeface="Arial Narrow" pitchFamily="34" charset="0"/>
              </a:rPr>
              <a:t>Luk</a:t>
            </a:r>
            <a:r>
              <a:rPr lang="en-US" sz="1600" dirty="0">
                <a:latin typeface="Arial Narrow" pitchFamily="34" charset="0"/>
              </a:rPr>
              <a:t>.  22:25).  </a:t>
            </a:r>
            <a:r>
              <a:rPr lang="en-US" sz="1600" dirty="0" err="1">
                <a:latin typeface="Arial Narrow" pitchFamily="34" charset="0"/>
              </a:rPr>
              <a:t>Ia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tidak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takut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menyebut</a:t>
            </a:r>
            <a:r>
              <a:rPr lang="en-US" sz="1600" dirty="0">
                <a:latin typeface="Arial Narrow" pitchFamily="34" charset="0"/>
              </a:rPr>
              <a:t> raja  </a:t>
            </a:r>
            <a:r>
              <a:rPr lang="en-US" sz="1600" dirty="0" err="1">
                <a:latin typeface="Arial Narrow" pitchFamily="34" charset="0"/>
              </a:rPr>
              <a:t>Herodes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sebagai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serigala</a:t>
            </a:r>
            <a:r>
              <a:rPr lang="en-US" sz="1600" dirty="0">
                <a:latin typeface="Arial Narrow" pitchFamily="34" charset="0"/>
              </a:rPr>
              <a:t> (</a:t>
            </a:r>
            <a:r>
              <a:rPr lang="en-US" sz="1600" dirty="0" err="1">
                <a:latin typeface="Arial Narrow" pitchFamily="34" charset="0"/>
              </a:rPr>
              <a:t>lih</a:t>
            </a:r>
            <a:r>
              <a:rPr lang="en-US" sz="1600" dirty="0">
                <a:latin typeface="Arial Narrow" pitchFamily="34" charset="0"/>
              </a:rPr>
              <a:t>. </a:t>
            </a:r>
            <a:r>
              <a:rPr lang="en-US" sz="1600" dirty="0" err="1">
                <a:latin typeface="Arial Narrow" pitchFamily="34" charset="0"/>
              </a:rPr>
              <a:t>Luk</a:t>
            </a:r>
            <a:r>
              <a:rPr lang="en-US" sz="1600" dirty="0">
                <a:latin typeface="Arial Narrow" pitchFamily="34" charset="0"/>
              </a:rPr>
              <a:t>. 13:32).</a:t>
            </a:r>
            <a:endParaRPr lang="en-ID" sz="1600" dirty="0">
              <a:latin typeface="Arial Narrow" pitchFamily="34" charset="0"/>
            </a:endParaRPr>
          </a:p>
          <a:p>
            <a:pPr>
              <a:buClrTx/>
            </a:pPr>
            <a:r>
              <a:rPr lang="en-US" sz="1600" dirty="0" err="1">
                <a:latin typeface="Arial Narrow" pitchFamily="34" charset="0"/>
              </a:rPr>
              <a:t>Yesus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berani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mengatakan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dengan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terus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terang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kepada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ahli-ahli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Taurat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smtClean="0">
                <a:latin typeface="Arial Narrow" pitchFamily="34" charset="0"/>
              </a:rPr>
              <a:t>orang </a:t>
            </a:r>
            <a:r>
              <a:rPr lang="en-US" sz="1600" dirty="0" err="1">
                <a:latin typeface="Arial Narrow" pitchFamily="34" charset="0"/>
              </a:rPr>
              <a:t>Farisi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dan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kaum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munafik</a:t>
            </a:r>
            <a:r>
              <a:rPr lang="en-US" sz="1600" dirty="0">
                <a:latin typeface="Arial Narrow" pitchFamily="34" charset="0"/>
              </a:rPr>
              <a:t>. </a:t>
            </a:r>
            <a:r>
              <a:rPr lang="en-US" sz="1600" dirty="0" err="1">
                <a:latin typeface="Arial Narrow" pitchFamily="34" charset="0"/>
              </a:rPr>
              <a:t>dan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smtClean="0">
                <a:latin typeface="Arial Narrow" pitchFamily="34" charset="0"/>
              </a:rPr>
              <a:t>orang </a:t>
            </a:r>
            <a:r>
              <a:rPr lang="en-US" sz="1600" dirty="0">
                <a:latin typeface="Arial Narrow" pitchFamily="34" charset="0"/>
              </a:rPr>
              <a:t>yang </a:t>
            </a:r>
            <a:r>
              <a:rPr lang="en-US" sz="1600" dirty="0" err="1">
                <a:latin typeface="Arial Narrow" pitchFamily="34" charset="0"/>
              </a:rPr>
              <a:t>munafik</a:t>
            </a:r>
            <a:r>
              <a:rPr lang="en-US" sz="1600" dirty="0">
                <a:latin typeface="Arial Narrow" pitchFamily="34" charset="0"/>
              </a:rPr>
              <a:t>. “</a:t>
            </a:r>
            <a:r>
              <a:rPr lang="en-US" sz="1600" dirty="0" err="1">
                <a:latin typeface="Arial Narrow" pitchFamily="34" charset="0"/>
              </a:rPr>
              <a:t>Celakalah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kamu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hai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ahli-ahli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Taurat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dan</a:t>
            </a:r>
            <a:r>
              <a:rPr lang="en-US" sz="1600" dirty="0">
                <a:latin typeface="Arial Narrow" pitchFamily="34" charset="0"/>
              </a:rPr>
              <a:t> orang- orang </a:t>
            </a:r>
            <a:r>
              <a:rPr lang="en-US" sz="1600" dirty="0" err="1">
                <a:latin typeface="Arial Narrow" pitchFamily="34" charset="0"/>
              </a:rPr>
              <a:t>Farisi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hai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kamu</a:t>
            </a:r>
            <a:r>
              <a:rPr lang="en-US" sz="1600" dirty="0">
                <a:latin typeface="Arial Narrow" pitchFamily="34" charset="0"/>
              </a:rPr>
              <a:t> orang-orang </a:t>
            </a:r>
            <a:r>
              <a:rPr lang="en-US" sz="1600" dirty="0" err="1">
                <a:latin typeface="Arial Narrow" pitchFamily="34" charset="0"/>
              </a:rPr>
              <a:t>munafik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sebab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kamu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sama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seperti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kuburan</a:t>
            </a:r>
            <a:r>
              <a:rPr lang="en-US" sz="1600" dirty="0">
                <a:latin typeface="Arial Narrow" pitchFamily="34" charset="0"/>
              </a:rPr>
              <a:t> yang </a:t>
            </a:r>
            <a:r>
              <a:rPr lang="en-US" sz="1600" dirty="0" err="1">
                <a:latin typeface="Arial Narrow" pitchFamily="34" charset="0"/>
              </a:rPr>
              <a:t>dilabur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putih</a:t>
            </a:r>
            <a:r>
              <a:rPr lang="en-US" sz="1600" dirty="0">
                <a:latin typeface="Arial Narrow" pitchFamily="34" charset="0"/>
              </a:rPr>
              <a:t>, yang </a:t>
            </a:r>
            <a:r>
              <a:rPr lang="en-US" sz="1600" dirty="0" err="1">
                <a:latin typeface="Arial Narrow" pitchFamily="34" charset="0"/>
              </a:rPr>
              <a:t>sebelah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luarnya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memang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tampak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bersih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tetapi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sebelah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dalamnya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penuh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dengan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tulang-belulang</a:t>
            </a:r>
            <a:r>
              <a:rPr lang="en-US" sz="1600" dirty="0" smtClean="0">
                <a:latin typeface="Arial Narrow" pitchFamily="34" charset="0"/>
              </a:rPr>
              <a:t>  </a:t>
            </a:r>
            <a:r>
              <a:rPr lang="en-US" sz="1600" dirty="0" err="1">
                <a:latin typeface="Arial Narrow" pitchFamily="34" charset="0"/>
              </a:rPr>
              <a:t>dan</a:t>
            </a:r>
            <a:r>
              <a:rPr lang="en-US" sz="1600" dirty="0">
                <a:latin typeface="Arial Narrow" pitchFamily="34" charset="0"/>
              </a:rPr>
              <a:t>  </a:t>
            </a:r>
            <a:r>
              <a:rPr lang="en-US" sz="1600" dirty="0" err="1">
                <a:latin typeface="Arial Narrow" pitchFamily="34" charset="0"/>
              </a:rPr>
              <a:t>berbagai</a:t>
            </a:r>
            <a:r>
              <a:rPr lang="en-US" sz="1600" dirty="0">
                <a:latin typeface="Arial Narrow" pitchFamily="34" charset="0"/>
              </a:rPr>
              <a:t>  </a:t>
            </a:r>
            <a:r>
              <a:rPr lang="en-US" sz="1600" dirty="0" err="1">
                <a:latin typeface="Arial Narrow" pitchFamily="34" charset="0"/>
              </a:rPr>
              <a:t>jenis</a:t>
            </a:r>
            <a:r>
              <a:rPr lang="en-US" sz="1600" dirty="0">
                <a:latin typeface="Arial Narrow" pitchFamily="34" charset="0"/>
              </a:rPr>
              <a:t>  </a:t>
            </a:r>
            <a:r>
              <a:rPr lang="en-US" sz="1600" dirty="0" err="1">
                <a:latin typeface="Arial Narrow" pitchFamily="34" charset="0"/>
              </a:rPr>
              <a:t>kotoran</a:t>
            </a:r>
            <a:r>
              <a:rPr lang="en-US" sz="1600" dirty="0">
                <a:latin typeface="Arial Narrow" pitchFamily="34" charset="0"/>
              </a:rPr>
              <a:t>.  </a:t>
            </a:r>
            <a:r>
              <a:rPr lang="en-US" sz="1600" dirty="0" err="1">
                <a:latin typeface="Arial Narrow" pitchFamily="34" charset="0"/>
              </a:rPr>
              <a:t>Demikian</a:t>
            </a:r>
            <a:r>
              <a:rPr lang="en-US" sz="1600" dirty="0">
                <a:latin typeface="Arial Narrow" pitchFamily="34" charset="0"/>
              </a:rPr>
              <a:t>  </a:t>
            </a:r>
            <a:r>
              <a:rPr lang="en-US" sz="1600" dirty="0" err="1">
                <a:latin typeface="Arial Narrow" pitchFamily="34" charset="0"/>
              </a:rPr>
              <a:t>jugalah</a:t>
            </a:r>
            <a:r>
              <a:rPr lang="en-US" sz="1600" dirty="0">
                <a:latin typeface="Arial Narrow" pitchFamily="34" charset="0"/>
              </a:rPr>
              <a:t>  </a:t>
            </a:r>
            <a:r>
              <a:rPr lang="en-US" sz="1600" dirty="0" err="1">
                <a:latin typeface="Arial Narrow" pitchFamily="34" charset="0"/>
              </a:rPr>
              <a:t>kamu</a:t>
            </a:r>
            <a:r>
              <a:rPr lang="en-US" sz="1600" dirty="0">
                <a:latin typeface="Arial Narrow" pitchFamily="34" charset="0"/>
              </a:rPr>
              <a:t>, di </a:t>
            </a:r>
            <a:r>
              <a:rPr lang="en-US" sz="1600" dirty="0" err="1">
                <a:latin typeface="Arial Narrow" pitchFamily="34" charset="0"/>
              </a:rPr>
              <a:t>sebelah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luar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kamu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tampaknya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benar</a:t>
            </a:r>
            <a:r>
              <a:rPr lang="en-US" sz="1600" dirty="0">
                <a:latin typeface="Arial Narrow" pitchFamily="34" charset="0"/>
              </a:rPr>
              <a:t> di </a:t>
            </a:r>
            <a:r>
              <a:rPr lang="en-US" sz="1600" dirty="0" err="1">
                <a:latin typeface="Arial Narrow" pitchFamily="34" charset="0"/>
              </a:rPr>
              <a:t>mata</a:t>
            </a:r>
            <a:r>
              <a:rPr lang="en-US" sz="1600" dirty="0">
                <a:latin typeface="Arial Narrow" pitchFamily="34" charset="0"/>
              </a:rPr>
              <a:t> orang, </a:t>
            </a:r>
            <a:r>
              <a:rPr lang="en-US" sz="1600" dirty="0" err="1">
                <a:latin typeface="Arial Narrow" pitchFamily="34" charset="0"/>
              </a:rPr>
              <a:t>tetapi</a:t>
            </a:r>
            <a:r>
              <a:rPr lang="en-US" sz="1600" dirty="0">
                <a:latin typeface="Arial Narrow" pitchFamily="34" charset="0"/>
              </a:rPr>
              <a:t> di </a:t>
            </a:r>
            <a:r>
              <a:rPr lang="en-US" sz="1600" dirty="0" err="1">
                <a:latin typeface="Arial Narrow" pitchFamily="34" charset="0"/>
              </a:rPr>
              <a:t>sebelah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dalam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kamu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penuh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dengan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kemunafikan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kedurjanaan</a:t>
            </a:r>
            <a:r>
              <a:rPr lang="en-US" sz="1600" dirty="0">
                <a:latin typeface="Arial Narrow" pitchFamily="34" charset="0"/>
              </a:rPr>
              <a:t>” (Mat. 23:27⎯28).</a:t>
            </a:r>
            <a:endParaRPr lang="en-ID" sz="1600" dirty="0">
              <a:latin typeface="Arial Narrow" pitchFamily="34" charset="0"/>
            </a:endParaRPr>
          </a:p>
          <a:p>
            <a:pPr>
              <a:buClrTx/>
            </a:pPr>
            <a:r>
              <a:rPr lang="en-US" sz="1600" dirty="0" err="1">
                <a:latin typeface="Arial Narrow" pitchFamily="34" charset="0"/>
              </a:rPr>
              <a:t>Ia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berani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membela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rakyat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kecil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dengan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mengkritik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menyerang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setiap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penindasan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ketidakadilan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walaupun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penuh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risiko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bagi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hidup-Nya</a:t>
            </a:r>
            <a:r>
              <a:rPr lang="en-US" sz="1600" dirty="0">
                <a:latin typeface="Arial Narrow" pitchFamily="34" charset="0"/>
              </a:rPr>
              <a:t>. </a:t>
            </a:r>
            <a:r>
              <a:rPr lang="en-US" sz="1600" dirty="0" err="1">
                <a:latin typeface="Arial Narrow" pitchFamily="34" charset="0"/>
              </a:rPr>
              <a:t>Walaupun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demikian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Yesus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bukanlah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seorang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tokoh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revolusioner</a:t>
            </a:r>
            <a:r>
              <a:rPr lang="en-US" sz="1600" dirty="0">
                <a:latin typeface="Arial Narrow" pitchFamily="34" charset="0"/>
              </a:rPr>
              <a:t> yang </a:t>
            </a:r>
            <a:r>
              <a:rPr lang="en-US" sz="1600" dirty="0" err="1">
                <a:latin typeface="Arial Narrow" pitchFamily="34" charset="0"/>
              </a:rPr>
              <a:t>mau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mengubah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keadaan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sosial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politik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masa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itu</a:t>
            </a:r>
            <a:r>
              <a:rPr lang="en-US" sz="1600" dirty="0">
                <a:latin typeface="Arial Narrow" pitchFamily="34" charset="0"/>
              </a:rPr>
              <a:t>. </a:t>
            </a:r>
            <a:r>
              <a:rPr lang="en-US" sz="1600" dirty="0" err="1">
                <a:latin typeface="Arial Narrow" pitchFamily="34" charset="0"/>
              </a:rPr>
              <a:t>Yesus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melakukan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itu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semua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dalam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rangka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mewartakan</a:t>
            </a:r>
            <a:r>
              <a:rPr lang="en-ID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Kabar</a:t>
            </a:r>
            <a:r>
              <a:rPr lang="en-US" sz="1600" dirty="0" smtClean="0">
                <a:latin typeface="Arial Narrow" pitchFamily="34" charset="0"/>
              </a:rPr>
              <a:t>  </a:t>
            </a:r>
            <a:r>
              <a:rPr lang="en-US" sz="1600" dirty="0" err="1">
                <a:latin typeface="Arial Narrow" pitchFamily="34" charset="0"/>
              </a:rPr>
              <a:t>Gembira</a:t>
            </a:r>
            <a:r>
              <a:rPr lang="en-US" sz="1600" dirty="0">
                <a:latin typeface="Arial Narrow" pitchFamily="34" charset="0"/>
              </a:rPr>
              <a:t>,  “</a:t>
            </a:r>
            <a:r>
              <a:rPr lang="en-US" sz="1600" dirty="0" err="1">
                <a:latin typeface="Arial Narrow" pitchFamily="34" charset="0"/>
              </a:rPr>
              <a:t>Kerajaan</a:t>
            </a:r>
            <a:r>
              <a:rPr lang="en-US" sz="1600" dirty="0">
                <a:latin typeface="Arial Narrow" pitchFamily="34" charset="0"/>
              </a:rPr>
              <a:t>  Allah”.  </a:t>
            </a:r>
            <a:r>
              <a:rPr lang="en-US" sz="1600" dirty="0" err="1">
                <a:latin typeface="Arial Narrow" pitchFamily="34" charset="0"/>
              </a:rPr>
              <a:t>Kritik</a:t>
            </a:r>
            <a:r>
              <a:rPr lang="en-US" sz="1600" dirty="0">
                <a:latin typeface="Arial Narrow" pitchFamily="34" charset="0"/>
              </a:rPr>
              <a:t>  yang  </a:t>
            </a:r>
            <a:r>
              <a:rPr lang="en-US" sz="1600" dirty="0" err="1">
                <a:latin typeface="Arial Narrow" pitchFamily="34" charset="0"/>
              </a:rPr>
              <a:t>tajam</a:t>
            </a:r>
            <a:r>
              <a:rPr lang="en-US" sz="1600" dirty="0">
                <a:latin typeface="Arial Narrow" pitchFamily="34" charset="0"/>
              </a:rPr>
              <a:t>  </a:t>
            </a:r>
            <a:r>
              <a:rPr lang="en-US" sz="1600" dirty="0" err="1">
                <a:latin typeface="Arial Narrow" pitchFamily="34" charset="0"/>
              </a:rPr>
              <a:t>terhadap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para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penguasa</a:t>
            </a:r>
            <a:r>
              <a:rPr lang="en-US" sz="1600" dirty="0">
                <a:latin typeface="Arial Narrow" pitchFamily="34" charset="0"/>
              </a:rPr>
              <a:t> yang </a:t>
            </a:r>
            <a:r>
              <a:rPr lang="en-US" sz="1600" dirty="0" err="1">
                <a:latin typeface="Arial Narrow" pitchFamily="34" charset="0"/>
              </a:rPr>
              <a:t>menindas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rakyat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tidak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bernada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politis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perjuangan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kelas</a:t>
            </a:r>
            <a:r>
              <a:rPr lang="en-US" sz="1600" dirty="0">
                <a:latin typeface="Arial Narrow" pitchFamily="34" charset="0"/>
              </a:rPr>
              <a:t>. </a:t>
            </a:r>
            <a:r>
              <a:rPr lang="en-US" sz="1600" dirty="0" err="1">
                <a:latin typeface="Arial Narrow" pitchFamily="34" charset="0"/>
              </a:rPr>
              <a:t>Yesus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hanya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mau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menegakkan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nilai-nilai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Kerajaan</a:t>
            </a:r>
            <a:r>
              <a:rPr lang="en-US" sz="1600" dirty="0">
                <a:latin typeface="Arial Narrow" pitchFamily="34" charset="0"/>
              </a:rPr>
              <a:t> Allah, </a:t>
            </a:r>
            <a:r>
              <a:rPr lang="en-US" sz="1600" dirty="0" err="1">
                <a:latin typeface="Arial Narrow" pitchFamily="34" charset="0"/>
              </a:rPr>
              <a:t>yakni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keadilan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cinta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kasih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dan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perdamaian</a:t>
            </a:r>
            <a:r>
              <a:rPr lang="en-US" sz="1600" dirty="0">
                <a:latin typeface="Arial Narrow" pitchFamily="34" charset="0"/>
              </a:rPr>
              <a:t>. Para </a:t>
            </a:r>
            <a:r>
              <a:rPr lang="en-US" sz="1600" dirty="0" err="1">
                <a:latin typeface="Arial Narrow" pitchFamily="34" charset="0"/>
              </a:rPr>
              <a:t>penguasa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pemimpin-pemimpin</a:t>
            </a:r>
            <a:r>
              <a:rPr lang="en-US" sz="1600" dirty="0">
                <a:latin typeface="Arial Narrow" pitchFamily="34" charset="0"/>
              </a:rPr>
              <a:t> agama </a:t>
            </a:r>
            <a:r>
              <a:rPr lang="en-US" sz="1600" dirty="0" err="1">
                <a:latin typeface="Arial Narrow" pitchFamily="34" charset="0"/>
              </a:rPr>
              <a:t>harus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menegakkan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nilai-nilai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itu</a:t>
            </a:r>
            <a:r>
              <a:rPr lang="en-US" sz="1600" dirty="0">
                <a:latin typeface="Arial Narrow" pitchFamily="34" charset="0"/>
              </a:rPr>
              <a:t>. </a:t>
            </a:r>
            <a:r>
              <a:rPr lang="en-US" sz="1600" dirty="0" err="1">
                <a:latin typeface="Arial Narrow" pitchFamily="34" charset="0"/>
              </a:rPr>
              <a:t>Mereka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harus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melayani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rakyat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kecil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bukan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menindas</a:t>
            </a:r>
            <a:r>
              <a:rPr lang="en-US" sz="1600" dirty="0" smtClean="0">
                <a:latin typeface="Arial Narrow" pitchFamily="34" charset="0"/>
              </a:rPr>
              <a:t>.</a:t>
            </a:r>
            <a:endParaRPr lang="en-ID" sz="1600" dirty="0"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Arial Narrow" pitchFamily="34" charset="0"/>
              </a:rPr>
              <a:t>Yesus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Sahabat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Sejati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606079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88632"/>
          </a:xfrm>
        </p:spPr>
        <p:txBody>
          <a:bodyPr>
            <a:noAutofit/>
          </a:bodyPr>
          <a:lstStyle/>
          <a:p>
            <a:pPr>
              <a:buClrTx/>
              <a:buFont typeface="Arial Narrow" pitchFamily="34" charset="0"/>
              <a:buChar char="•"/>
            </a:pPr>
            <a:r>
              <a:rPr lang="en-US" sz="1600" dirty="0" err="1" smtClean="0">
                <a:latin typeface="Arial Narrow" pitchFamily="34" charset="0"/>
              </a:rPr>
              <a:t>Relasi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dengan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idola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seringkali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bersifat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sementara</a:t>
            </a:r>
            <a:r>
              <a:rPr lang="en-US" sz="1600" dirty="0">
                <a:latin typeface="Arial Narrow" pitchFamily="34" charset="0"/>
              </a:rPr>
              <a:t>. </a:t>
            </a:r>
            <a:r>
              <a:rPr lang="en-US" sz="1600" dirty="0" err="1">
                <a:latin typeface="Arial Narrow" pitchFamily="34" charset="0"/>
              </a:rPr>
              <a:t>Ketika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kita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mengidolakan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seseorang</a:t>
            </a:r>
            <a:r>
              <a:rPr lang="en-US" sz="1600" dirty="0" smtClean="0">
                <a:latin typeface="Arial Narrow" pitchFamily="34" charset="0"/>
              </a:rPr>
              <a:t>,  </a:t>
            </a:r>
            <a:r>
              <a:rPr lang="en-US" sz="1600" dirty="0" err="1">
                <a:latin typeface="Arial Narrow" pitchFamily="34" charset="0"/>
              </a:rPr>
              <a:t>hampir</a:t>
            </a:r>
            <a:r>
              <a:rPr lang="en-US" sz="1600" dirty="0">
                <a:latin typeface="Arial Narrow" pitchFamily="34" charset="0"/>
              </a:rPr>
              <a:t>  </a:t>
            </a:r>
            <a:r>
              <a:rPr lang="en-US" sz="1600" dirty="0" err="1">
                <a:latin typeface="Arial Narrow" pitchFamily="34" charset="0"/>
              </a:rPr>
              <a:t>bisa</a:t>
            </a:r>
            <a:r>
              <a:rPr lang="en-US" sz="1600" dirty="0">
                <a:latin typeface="Arial Narrow" pitchFamily="34" charset="0"/>
              </a:rPr>
              <a:t>  </a:t>
            </a:r>
            <a:r>
              <a:rPr lang="en-US" sz="1600" dirty="0" err="1">
                <a:latin typeface="Arial Narrow" pitchFamily="34" charset="0"/>
              </a:rPr>
              <a:t>dipastikan</a:t>
            </a:r>
            <a:r>
              <a:rPr lang="en-US" sz="1600" dirty="0">
                <a:latin typeface="Arial Narrow" pitchFamily="34" charset="0"/>
              </a:rPr>
              <a:t>  </a:t>
            </a:r>
            <a:r>
              <a:rPr lang="en-US" sz="1600" dirty="0" err="1">
                <a:latin typeface="Arial Narrow" pitchFamily="34" charset="0"/>
              </a:rPr>
              <a:t>dalam</a:t>
            </a:r>
            <a:r>
              <a:rPr lang="en-US" sz="1600" dirty="0">
                <a:latin typeface="Arial Narrow" pitchFamily="34" charset="0"/>
              </a:rPr>
              <a:t>  </a:t>
            </a:r>
            <a:r>
              <a:rPr lang="en-US" sz="1600" dirty="0" err="1">
                <a:latin typeface="Arial Narrow" pitchFamily="34" charset="0"/>
              </a:rPr>
              <a:t>beberapa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tahun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saja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tidak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akan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mengidolakan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lagi</a:t>
            </a:r>
            <a:r>
              <a:rPr lang="en-US" sz="1600" dirty="0" smtClean="0">
                <a:latin typeface="Arial Narrow" pitchFamily="34" charset="0"/>
              </a:rPr>
              <a:t>. </a:t>
            </a:r>
            <a:r>
              <a:rPr lang="en-US" sz="1600" dirty="0" err="1">
                <a:latin typeface="Arial Narrow" pitchFamily="34" charset="0"/>
              </a:rPr>
              <a:t>Bisa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karena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muncul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tokoh</a:t>
            </a:r>
            <a:r>
              <a:rPr lang="en-US" sz="1600" dirty="0">
                <a:latin typeface="Arial Narrow" pitchFamily="34" charset="0"/>
              </a:rPr>
              <a:t> lain yang </a:t>
            </a:r>
            <a:r>
              <a:rPr lang="en-US" sz="1600" dirty="0" err="1">
                <a:latin typeface="Arial Narrow" pitchFamily="34" charset="0"/>
              </a:rPr>
              <a:t>lebih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baik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atau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tokoh</a:t>
            </a:r>
            <a:r>
              <a:rPr lang="en-US" sz="1600" dirty="0">
                <a:latin typeface="Arial Narrow" pitchFamily="34" charset="0"/>
              </a:rPr>
              <a:t> yang </a:t>
            </a:r>
            <a:r>
              <a:rPr lang="en-US" sz="1600" dirty="0" err="1">
                <a:latin typeface="Arial Narrow" pitchFamily="34" charset="0"/>
              </a:rPr>
              <a:t>tadi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diidolakan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itu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tidak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baik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lagi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karena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dimakan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usia</a:t>
            </a:r>
            <a:r>
              <a:rPr lang="en-US" sz="1600" dirty="0">
                <a:latin typeface="Arial Narrow" pitchFamily="34" charset="0"/>
              </a:rPr>
              <a:t>. </a:t>
            </a:r>
            <a:r>
              <a:rPr lang="en-US" sz="1600" dirty="0" err="1">
                <a:latin typeface="Arial Narrow" pitchFamily="34" charset="0"/>
              </a:rPr>
              <a:t>Demikian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juga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ketika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seseorang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hanya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mengidolakan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kemampuan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atau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ketrampilan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maka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hanya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dalam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beberapa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tahun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kekaguman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pengidolaan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itu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akan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luntur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ketika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muncul</a:t>
            </a:r>
            <a:r>
              <a:rPr lang="en-US" sz="1600" dirty="0">
                <a:latin typeface="Arial Narrow" pitchFamily="34" charset="0"/>
              </a:rPr>
              <a:t> orang lain yang </a:t>
            </a:r>
            <a:r>
              <a:rPr lang="en-US" sz="1600" dirty="0" err="1">
                <a:latin typeface="Arial Narrow" pitchFamily="34" charset="0"/>
              </a:rPr>
              <a:t>lebih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hebat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lebih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berprestasi</a:t>
            </a:r>
            <a:r>
              <a:rPr lang="en-US" sz="1600" dirty="0">
                <a:latin typeface="Arial Narrow" pitchFamily="34" charset="0"/>
              </a:rPr>
              <a:t>.</a:t>
            </a:r>
            <a:endParaRPr lang="en-ID" sz="1600" dirty="0">
              <a:latin typeface="Arial Narrow" pitchFamily="34" charset="0"/>
            </a:endParaRPr>
          </a:p>
          <a:p>
            <a:pPr>
              <a:buClrTx/>
              <a:buFont typeface="Arial Narrow" pitchFamily="34" charset="0"/>
              <a:buChar char="•"/>
            </a:pPr>
            <a:r>
              <a:rPr lang="en-US" sz="1600" dirty="0" err="1">
                <a:latin typeface="Arial Narrow" pitchFamily="34" charset="0"/>
              </a:rPr>
              <a:t>Dalam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upaya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pengembangan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diri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sebagai</a:t>
            </a:r>
            <a:r>
              <a:rPr lang="en-US" sz="1600" dirty="0">
                <a:latin typeface="Arial Narrow" pitchFamily="34" charset="0"/>
              </a:rPr>
              <a:t> orang </a:t>
            </a:r>
            <a:r>
              <a:rPr lang="en-US" sz="1600" dirty="0" err="1">
                <a:latin typeface="Arial Narrow" pitchFamily="34" charset="0"/>
              </a:rPr>
              <a:t>beriman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manusia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membutuhkan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tokoh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idola</a:t>
            </a:r>
            <a:r>
              <a:rPr lang="en-US" sz="1600" dirty="0">
                <a:latin typeface="Arial Narrow" pitchFamily="34" charset="0"/>
              </a:rPr>
              <a:t> yang </a:t>
            </a:r>
            <a:r>
              <a:rPr lang="en-US" sz="1600" dirty="0" err="1" smtClean="0">
                <a:latin typeface="Arial Narrow" pitchFamily="34" charset="0"/>
              </a:rPr>
              <a:t>ber-sifat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kekal</a:t>
            </a:r>
            <a:r>
              <a:rPr lang="en-US" sz="1600" dirty="0">
                <a:latin typeface="Arial Narrow" pitchFamily="34" charset="0"/>
              </a:rPr>
              <a:t>, yang </a:t>
            </a:r>
            <a:r>
              <a:rPr lang="en-US" sz="1600" dirty="0" err="1">
                <a:latin typeface="Arial Narrow" pitchFamily="34" charset="0"/>
              </a:rPr>
              <a:t>tidak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tergantikan</a:t>
            </a:r>
            <a:r>
              <a:rPr lang="en-US" sz="1600" dirty="0">
                <a:latin typeface="Arial Narrow" pitchFamily="34" charset="0"/>
              </a:rPr>
              <a:t>, yang </a:t>
            </a:r>
            <a:r>
              <a:rPr lang="en-US" sz="1600" dirty="0" err="1">
                <a:latin typeface="Arial Narrow" pitchFamily="34" charset="0"/>
              </a:rPr>
              <a:t>tidak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luntur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oleh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waktu</a:t>
            </a:r>
            <a:r>
              <a:rPr lang="en-US" sz="1600" dirty="0">
                <a:latin typeface="Arial Narrow" pitchFamily="34" charset="0"/>
              </a:rPr>
              <a:t>. </a:t>
            </a:r>
            <a:r>
              <a:rPr lang="en-US" sz="1600" dirty="0" err="1">
                <a:latin typeface="Arial Narrow" pitchFamily="34" charset="0"/>
              </a:rPr>
              <a:t>Pengidolaan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semacam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ini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biasanya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sa-ngat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berkaitan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dengan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nilai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sikap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karakter</a:t>
            </a:r>
            <a:r>
              <a:rPr lang="en-US" sz="1600" dirty="0">
                <a:latin typeface="Arial Narrow" pitchFamily="34" charset="0"/>
              </a:rPr>
              <a:t> yang </a:t>
            </a:r>
            <a:r>
              <a:rPr lang="en-US" sz="1600" dirty="0" err="1">
                <a:latin typeface="Arial Narrow" pitchFamily="34" charset="0"/>
              </a:rPr>
              <a:t>dimiliki</a:t>
            </a:r>
            <a:r>
              <a:rPr lang="en-US" sz="1600" dirty="0">
                <a:latin typeface="Arial Narrow" pitchFamily="34" charset="0"/>
              </a:rPr>
              <a:t> sang </a:t>
            </a:r>
            <a:r>
              <a:rPr lang="en-US" sz="1600" dirty="0" err="1">
                <a:latin typeface="Arial Narrow" pitchFamily="34" charset="0"/>
              </a:rPr>
              <a:t>tokoh</a:t>
            </a:r>
            <a:r>
              <a:rPr lang="en-US" sz="1600" dirty="0">
                <a:latin typeface="Arial Narrow" pitchFamily="34" charset="0"/>
              </a:rPr>
              <a:t>. </a:t>
            </a:r>
            <a:r>
              <a:rPr lang="en-US" sz="1600" dirty="0" err="1">
                <a:latin typeface="Arial Narrow" pitchFamily="34" charset="0"/>
              </a:rPr>
              <a:t>Ketika</a:t>
            </a:r>
            <a:r>
              <a:rPr lang="en-US" sz="1600" dirty="0">
                <a:latin typeface="Arial Narrow" pitchFamily="34" charset="0"/>
              </a:rPr>
              <a:t> orang </a:t>
            </a:r>
            <a:r>
              <a:rPr lang="en-US" sz="1600" dirty="0" err="1">
                <a:latin typeface="Arial Narrow" pitchFamily="34" charset="0"/>
              </a:rPr>
              <a:t>mengidolakan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nilai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sikap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karakter</a:t>
            </a:r>
            <a:r>
              <a:rPr lang="en-US" sz="1600" dirty="0">
                <a:latin typeface="Arial Narrow" pitchFamily="34" charset="0"/>
              </a:rPr>
              <a:t> yang </a:t>
            </a:r>
            <a:r>
              <a:rPr lang="en-US" sz="1600" dirty="0" err="1">
                <a:latin typeface="Arial Narrow" pitchFamily="34" charset="0"/>
              </a:rPr>
              <a:t>unggul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maka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unsur-unsur</a:t>
            </a:r>
            <a:r>
              <a:rPr lang="en-US" sz="1600" dirty="0">
                <a:latin typeface="Arial Narrow" pitchFamily="34" charset="0"/>
              </a:rPr>
              <a:t> lain </a:t>
            </a:r>
            <a:r>
              <a:rPr lang="en-US" sz="1600" dirty="0" err="1">
                <a:latin typeface="Arial Narrow" pitchFamily="34" charset="0"/>
              </a:rPr>
              <a:t>menjadi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tidak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penting</a:t>
            </a:r>
            <a:r>
              <a:rPr lang="en-US" sz="1600" dirty="0" smtClean="0">
                <a:latin typeface="Arial Narrow" pitchFamily="34" charset="0"/>
              </a:rPr>
              <a:t>.</a:t>
            </a:r>
            <a:endParaRPr lang="en-ID" sz="1600" dirty="0">
              <a:latin typeface="Arial Narrow" pitchFamily="34" charset="0"/>
            </a:endParaRPr>
          </a:p>
          <a:p>
            <a:pPr>
              <a:buClrTx/>
              <a:buFont typeface="Arial Narrow" pitchFamily="34" charset="0"/>
              <a:buChar char="•"/>
            </a:pPr>
            <a:r>
              <a:rPr lang="en-US" sz="1600" dirty="0" err="1">
                <a:latin typeface="Arial Narrow" pitchFamily="34" charset="0"/>
              </a:rPr>
              <a:t>Yesus</a:t>
            </a:r>
            <a:r>
              <a:rPr lang="en-US" sz="1600" dirty="0">
                <a:latin typeface="Arial Narrow" pitchFamily="34" charset="0"/>
              </a:rPr>
              <a:t> yang </a:t>
            </a:r>
            <a:r>
              <a:rPr lang="en-US" sz="1600" dirty="0" err="1">
                <a:latin typeface="Arial Narrow" pitchFamily="34" charset="0"/>
              </a:rPr>
              <a:t>kita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idolakan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malahan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menuntut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lebih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dalam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lagi</a:t>
            </a:r>
            <a:r>
              <a:rPr lang="en-US" sz="1600" dirty="0">
                <a:latin typeface="Arial Narrow" pitchFamily="34" charset="0"/>
              </a:rPr>
              <a:t>. </a:t>
            </a:r>
            <a:r>
              <a:rPr lang="en-US" sz="1600" dirty="0" err="1">
                <a:latin typeface="Arial Narrow" pitchFamily="34" charset="0"/>
              </a:rPr>
              <a:t>Ia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memanggil</a:t>
            </a:r>
            <a:r>
              <a:rPr lang="en-US" sz="1600" dirty="0">
                <a:latin typeface="Arial Narrow" pitchFamily="34" charset="0"/>
              </a:rPr>
              <a:t> agar </a:t>
            </a:r>
            <a:r>
              <a:rPr lang="en-US" sz="1600" dirty="0" err="1">
                <a:latin typeface="Arial Narrow" pitchFamily="34" charset="0"/>
              </a:rPr>
              <a:t>hubungan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dengan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mereka</a:t>
            </a:r>
            <a:r>
              <a:rPr lang="en-US" sz="1600" dirty="0">
                <a:latin typeface="Arial Narrow" pitchFamily="34" charset="0"/>
              </a:rPr>
              <a:t> yang </a:t>
            </a:r>
            <a:r>
              <a:rPr lang="en-US" sz="1600" dirty="0" err="1">
                <a:latin typeface="Arial Narrow" pitchFamily="34" charset="0"/>
              </a:rPr>
              <a:t>percaya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kepadanya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merupakan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hubungan</a:t>
            </a:r>
            <a:r>
              <a:rPr lang="en-ID" sz="1600" dirty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pribadi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>
                <a:latin typeface="Arial Narrow" pitchFamily="34" charset="0"/>
              </a:rPr>
              <a:t>yang </a:t>
            </a:r>
            <a:r>
              <a:rPr lang="en-US" sz="1600" dirty="0" err="1">
                <a:latin typeface="Arial Narrow" pitchFamily="34" charset="0"/>
              </a:rPr>
              <a:t>dalam</a:t>
            </a:r>
            <a:r>
              <a:rPr lang="en-US" sz="1600" dirty="0">
                <a:latin typeface="Arial Narrow" pitchFamily="34" charset="0"/>
              </a:rPr>
              <a:t>. </a:t>
            </a:r>
            <a:r>
              <a:rPr lang="en-US" sz="1600" dirty="0" err="1">
                <a:latin typeface="Arial Narrow" pitchFamily="34" charset="0"/>
              </a:rPr>
              <a:t>Yesus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memanggil</a:t>
            </a:r>
            <a:r>
              <a:rPr lang="en-US" sz="1600" dirty="0">
                <a:latin typeface="Arial Narrow" pitchFamily="34" charset="0"/>
              </a:rPr>
              <a:t> agar </a:t>
            </a:r>
            <a:r>
              <a:rPr lang="en-US" sz="1600" dirty="0" err="1">
                <a:latin typeface="Arial Narrow" pitchFamily="34" charset="0"/>
              </a:rPr>
              <a:t>kita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mempunyai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hidup</a:t>
            </a:r>
            <a:r>
              <a:rPr lang="en-US" sz="1600" dirty="0">
                <a:latin typeface="Arial Narrow" pitchFamily="34" charset="0"/>
              </a:rPr>
              <a:t> yang </a:t>
            </a:r>
            <a:r>
              <a:rPr lang="en-US" sz="1600" dirty="0" err="1">
                <a:latin typeface="Arial Narrow" pitchFamily="34" charset="0"/>
              </a:rPr>
              <a:t>diarahkan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oleh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teladan-Nya</a:t>
            </a:r>
            <a:r>
              <a:rPr lang="en-US" sz="1600" dirty="0">
                <a:latin typeface="Arial Narrow" pitchFamily="34" charset="0"/>
              </a:rPr>
              <a:t>. </a:t>
            </a:r>
            <a:endParaRPr lang="en-US" sz="1600" dirty="0" smtClean="0">
              <a:latin typeface="Arial Narrow" pitchFamily="34" charset="0"/>
            </a:endParaRPr>
          </a:p>
          <a:p>
            <a:pPr>
              <a:buClrTx/>
              <a:buFont typeface="Arial Narrow" pitchFamily="34" charset="0"/>
              <a:buChar char="•"/>
            </a:pPr>
            <a:r>
              <a:rPr lang="en-US" sz="1600" dirty="0" err="1" smtClean="0">
                <a:latin typeface="Arial Narrow" pitchFamily="34" charset="0"/>
              </a:rPr>
              <a:t>Meneladan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itu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mempunyai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makna</a:t>
            </a:r>
            <a:r>
              <a:rPr lang="en-US" sz="1600" dirty="0">
                <a:latin typeface="Arial Narrow" pitchFamily="34" charset="0"/>
              </a:rPr>
              <a:t> yang </a:t>
            </a:r>
            <a:r>
              <a:rPr lang="en-US" sz="1600" dirty="0" err="1">
                <a:latin typeface="Arial Narrow" pitchFamily="34" charset="0"/>
              </a:rPr>
              <a:t>dalam</a:t>
            </a:r>
            <a:r>
              <a:rPr lang="en-US" sz="1600" dirty="0">
                <a:latin typeface="Arial Narrow" pitchFamily="34" charset="0"/>
              </a:rPr>
              <a:t>. Thomas A Kempis, </a:t>
            </a:r>
            <a:r>
              <a:rPr lang="en-US" sz="1600" dirty="0" err="1">
                <a:latin typeface="Arial Narrow" pitchFamily="34" charset="0"/>
              </a:rPr>
              <a:t>menyebutnya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meniru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atau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mengimi-tasi</a:t>
            </a:r>
            <a:r>
              <a:rPr lang="en-US" sz="1600" dirty="0">
                <a:latin typeface="Arial Narrow" pitchFamily="34" charset="0"/>
              </a:rPr>
              <a:t>. </a:t>
            </a:r>
            <a:r>
              <a:rPr lang="en-US" sz="1600" dirty="0" err="1">
                <a:latin typeface="Arial Narrow" pitchFamily="34" charset="0"/>
              </a:rPr>
              <a:t>Maka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kalau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kita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meneladan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Kristus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berarti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kita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meniru</a:t>
            </a:r>
            <a:r>
              <a:rPr lang="en-US" sz="1600" dirty="0">
                <a:latin typeface="Arial Narrow" pitchFamily="34" charset="0"/>
              </a:rPr>
              <a:t> Dia. </a:t>
            </a:r>
            <a:r>
              <a:rPr lang="en-US" sz="1600" dirty="0" err="1" smtClean="0">
                <a:latin typeface="Arial Narrow" pitchFamily="34" charset="0"/>
              </a:rPr>
              <a:t>Tetapi</a:t>
            </a:r>
            <a:r>
              <a:rPr lang="en-US" sz="1600" dirty="0" smtClean="0">
                <a:latin typeface="Arial Narrow" pitchFamily="34" charset="0"/>
              </a:rPr>
              <a:t>, </a:t>
            </a:r>
            <a:r>
              <a:rPr lang="en-US" sz="1600" dirty="0" err="1" smtClean="0">
                <a:latin typeface="Arial Narrow" pitchFamily="34" charset="0"/>
              </a:rPr>
              <a:t>meniru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Yesus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tidak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bisa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hanya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sebagian</a:t>
            </a:r>
            <a:r>
              <a:rPr lang="en-US" sz="1600" dirty="0">
                <a:latin typeface="Arial Narrow" pitchFamily="34" charset="0"/>
              </a:rPr>
              <a:t>,  </a:t>
            </a:r>
            <a:r>
              <a:rPr lang="en-US" sz="1600" dirty="0" err="1">
                <a:latin typeface="Arial Narrow" pitchFamily="34" charset="0"/>
              </a:rPr>
              <a:t>melainkan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seluruhnya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seutuhnya</a:t>
            </a:r>
            <a:r>
              <a:rPr lang="en-US" sz="1600" dirty="0" smtClean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sehingga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kita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menjadi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sehati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sepikir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seperasaan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setindakan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dengan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Kristus</a:t>
            </a:r>
            <a:r>
              <a:rPr lang="en-US" sz="1600" dirty="0">
                <a:latin typeface="Arial Narrow" pitchFamily="34" charset="0"/>
              </a:rPr>
              <a:t>.</a:t>
            </a:r>
            <a:endParaRPr lang="en-ID" sz="1600" dirty="0">
              <a:latin typeface="Arial Narrow" pitchFamily="34" charset="0"/>
            </a:endParaRPr>
          </a:p>
          <a:p>
            <a:pPr>
              <a:buClrTx/>
              <a:buFont typeface="Arial Narrow" pitchFamily="34" charset="0"/>
              <a:buChar char="•"/>
            </a:pPr>
            <a:r>
              <a:rPr lang="en-US" sz="1600" dirty="0" err="1">
                <a:latin typeface="Arial Narrow" pitchFamily="34" charset="0"/>
              </a:rPr>
              <a:t>Membangun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hidup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berpolakan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Yesus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Kristus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berarti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membangun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kesetiaan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pada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Injil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Yesus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Kristus</a:t>
            </a:r>
            <a:r>
              <a:rPr lang="en-US" sz="1600" dirty="0">
                <a:latin typeface="Arial Narrow" pitchFamily="34" charset="0"/>
              </a:rPr>
              <a:t>, yang </a:t>
            </a:r>
            <a:r>
              <a:rPr lang="en-US" sz="1600" dirty="0" err="1">
                <a:latin typeface="Arial Narrow" pitchFamily="34" charset="0"/>
              </a:rPr>
              <a:t>memiliki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keprihatinan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tunggal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yakni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Kerajaan</a:t>
            </a:r>
            <a:r>
              <a:rPr lang="en-US" sz="1600" dirty="0">
                <a:latin typeface="Arial Narrow" pitchFamily="34" charset="0"/>
              </a:rPr>
              <a:t> Allah. </a:t>
            </a:r>
            <a:r>
              <a:rPr lang="en-US" sz="1600" dirty="0" err="1">
                <a:latin typeface="Arial Narrow" pitchFamily="34" charset="0"/>
              </a:rPr>
              <a:t>Kerajaan</a:t>
            </a:r>
            <a:r>
              <a:rPr lang="en-US" sz="1600" dirty="0">
                <a:latin typeface="Arial Narrow" pitchFamily="34" charset="0"/>
              </a:rPr>
              <a:t> Allah </a:t>
            </a:r>
            <a:r>
              <a:rPr lang="en-US" sz="1600" dirty="0" err="1">
                <a:latin typeface="Arial Narrow" pitchFamily="34" charset="0"/>
              </a:rPr>
              <a:t>merupakan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situasi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peris-tiwa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penyelamatan</a:t>
            </a:r>
            <a:r>
              <a:rPr lang="en-US" sz="1600" dirty="0">
                <a:latin typeface="Arial Narrow" pitchFamily="34" charset="0"/>
              </a:rPr>
              <a:t>;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situasi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perjuangan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untuk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perdamaian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keadilan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kebahagiaan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kesejah-teraan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persaudaraan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kesetiaan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kelestarian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lingkungan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hidup</a:t>
            </a:r>
            <a:r>
              <a:rPr lang="en-US" sz="1600" dirty="0">
                <a:latin typeface="Arial Narrow" pitchFamily="34" charset="0"/>
              </a:rPr>
              <a:t>, yang </a:t>
            </a:r>
            <a:r>
              <a:rPr lang="en-US" sz="1600" dirty="0" err="1">
                <a:latin typeface="Arial Narrow" pitchFamily="34" charset="0"/>
              </a:rPr>
              <a:t>dirindukan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oleh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setiap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smtClean="0">
                <a:latin typeface="Arial Narrow" pitchFamily="34" charset="0"/>
              </a:rPr>
              <a:t>orang</a:t>
            </a:r>
            <a:endParaRPr lang="en-ID" sz="1600" dirty="0"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effectLst/>
                <a:latin typeface="Arial Narrow" pitchFamily="34" charset="0"/>
              </a:rPr>
              <a:t>Membangun</a:t>
            </a:r>
            <a:r>
              <a:rPr lang="en-US" sz="2800" dirty="0" smtClean="0">
                <a:effectLst/>
                <a:latin typeface="Arial Narrow" pitchFamily="34" charset="0"/>
              </a:rPr>
              <a:t> </a:t>
            </a:r>
            <a:r>
              <a:rPr lang="en-US" sz="2800" dirty="0" err="1">
                <a:effectLst/>
                <a:latin typeface="Arial Narrow" pitchFamily="34" charset="0"/>
              </a:rPr>
              <a:t>Hidup</a:t>
            </a:r>
            <a:r>
              <a:rPr lang="en-US" sz="2800" dirty="0">
                <a:effectLst/>
                <a:latin typeface="Arial Narrow" pitchFamily="34" charset="0"/>
              </a:rPr>
              <a:t> </a:t>
            </a:r>
            <a:r>
              <a:rPr lang="en-US" sz="2800" dirty="0" err="1">
                <a:effectLst/>
                <a:latin typeface="Arial Narrow" pitchFamily="34" charset="0"/>
              </a:rPr>
              <a:t>Berpolakan</a:t>
            </a:r>
            <a:r>
              <a:rPr lang="en-US" sz="2800" dirty="0">
                <a:effectLst/>
                <a:latin typeface="Arial Narrow" pitchFamily="34" charset="0"/>
              </a:rPr>
              <a:t> </a:t>
            </a:r>
            <a:r>
              <a:rPr lang="en-US" sz="2800" dirty="0" err="1">
                <a:effectLst/>
                <a:latin typeface="Arial Narrow" pitchFamily="34" charset="0"/>
              </a:rPr>
              <a:t>Pribadi</a:t>
            </a:r>
            <a:r>
              <a:rPr lang="en-US" sz="2800" dirty="0">
                <a:effectLst/>
                <a:latin typeface="Arial Narrow" pitchFamily="34" charset="0"/>
              </a:rPr>
              <a:t> </a:t>
            </a:r>
            <a:r>
              <a:rPr lang="en-US" sz="2800" dirty="0" err="1">
                <a:effectLst/>
                <a:latin typeface="Arial Narrow" pitchFamily="34" charset="0"/>
              </a:rPr>
              <a:t>Yesus</a:t>
            </a:r>
            <a:endParaRPr lang="en-ID" sz="2800" dirty="0"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63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91264" cy="5616624"/>
          </a:xfrm>
        </p:spPr>
        <p:txBody>
          <a:bodyPr>
            <a:normAutofit fontScale="40000" lnSpcReduction="20000"/>
          </a:bodyPr>
          <a:lstStyle/>
          <a:p>
            <a:pPr marL="624078" indent="-514350">
              <a:buClrTx/>
              <a:buSzPct val="62000"/>
              <a:buFont typeface="+mj-lt"/>
              <a:buAutoNum type="alphaLcParenR"/>
            </a:pPr>
            <a:r>
              <a:rPr lang="en-US" sz="4000" dirty="0" err="1" smtClean="0">
                <a:latin typeface="Arial Narrow" pitchFamily="34" charset="0"/>
              </a:rPr>
              <a:t>Sejak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semula</a:t>
            </a:r>
            <a:r>
              <a:rPr lang="en-US" sz="4000" dirty="0">
                <a:latin typeface="Arial Narrow" pitchFamily="34" charset="0"/>
              </a:rPr>
              <a:t> Allah </a:t>
            </a:r>
            <a:r>
              <a:rPr lang="en-US" sz="4000" dirty="0" err="1">
                <a:latin typeface="Arial Narrow" pitchFamily="34" charset="0"/>
              </a:rPr>
              <a:t>memanggil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manusia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hidup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dalam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kelimpahan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kasih-Nya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dan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menghendaki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keba-hagiaan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serta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kesempurnaan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sebagaimana</a:t>
            </a:r>
            <a:r>
              <a:rPr lang="en-US" sz="4000" dirty="0">
                <a:latin typeface="Arial Narrow" pitchFamily="34" charset="0"/>
              </a:rPr>
              <a:t> Allah </a:t>
            </a:r>
            <a:r>
              <a:rPr lang="en-US" sz="4000" dirty="0" err="1">
                <a:latin typeface="Arial Narrow" pitchFamily="34" charset="0"/>
              </a:rPr>
              <a:t>sempurna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adanya</a:t>
            </a:r>
            <a:r>
              <a:rPr lang="en-US" sz="4000" dirty="0">
                <a:latin typeface="Arial Narrow" pitchFamily="34" charset="0"/>
              </a:rPr>
              <a:t>. </a:t>
            </a:r>
            <a:r>
              <a:rPr lang="en-US" sz="4000" dirty="0" err="1">
                <a:latin typeface="Arial Narrow" pitchFamily="34" charset="0"/>
              </a:rPr>
              <a:t>Itulah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sebabnya</a:t>
            </a:r>
            <a:r>
              <a:rPr lang="en-US" sz="4000" dirty="0">
                <a:latin typeface="Arial Narrow" pitchFamily="34" charset="0"/>
              </a:rPr>
              <a:t>, Allah </a:t>
            </a:r>
            <a:r>
              <a:rPr lang="en-US" sz="4000" dirty="0" err="1">
                <a:latin typeface="Arial Narrow" pitchFamily="34" charset="0"/>
              </a:rPr>
              <a:t>sudah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terlebih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dahulu</a:t>
            </a:r>
            <a:r>
              <a:rPr lang="en-ID" sz="4000" dirty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menetapkan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Yesus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Kristus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sebagai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gambar</a:t>
            </a:r>
            <a:r>
              <a:rPr lang="en-US" sz="4000" dirty="0">
                <a:latin typeface="Arial Narrow" pitchFamily="34" charset="0"/>
              </a:rPr>
              <a:t> Allah yang </a:t>
            </a:r>
            <a:r>
              <a:rPr lang="en-US" sz="4000" dirty="0" err="1">
                <a:latin typeface="Arial Narrow" pitchFamily="34" charset="0"/>
              </a:rPr>
              <a:t>sempurna</a:t>
            </a:r>
            <a:r>
              <a:rPr lang="en-US" sz="4000" dirty="0">
                <a:latin typeface="Arial Narrow" pitchFamily="34" charset="0"/>
              </a:rPr>
              <a:t>. “</a:t>
            </a:r>
            <a:r>
              <a:rPr lang="en-US" sz="4000" dirty="0" err="1">
                <a:latin typeface="Arial Narrow" pitchFamily="34" charset="0"/>
              </a:rPr>
              <a:t>Ia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adalah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gambar</a:t>
            </a:r>
            <a:r>
              <a:rPr lang="en-US" sz="4000" dirty="0">
                <a:latin typeface="Arial Narrow" pitchFamily="34" charset="0"/>
              </a:rPr>
              <a:t> Allah yang </a:t>
            </a:r>
            <a:r>
              <a:rPr lang="en-US" sz="4000" dirty="0" err="1">
                <a:latin typeface="Arial Narrow" pitchFamily="34" charset="0"/>
              </a:rPr>
              <a:t>tidak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kelihatan</a:t>
            </a:r>
            <a:r>
              <a:rPr lang="en-US" sz="4000" dirty="0">
                <a:latin typeface="Arial Narrow" pitchFamily="34" charset="0"/>
              </a:rPr>
              <a:t>, yang </a:t>
            </a:r>
            <a:r>
              <a:rPr lang="en-US" sz="4000" dirty="0" err="1">
                <a:latin typeface="Arial Narrow" pitchFamily="34" charset="0"/>
              </a:rPr>
              <a:t>sulung</a:t>
            </a:r>
            <a:r>
              <a:rPr lang="en-US" sz="4000" dirty="0">
                <a:latin typeface="Arial Narrow" pitchFamily="34" charset="0"/>
              </a:rPr>
              <a:t>, </a:t>
            </a:r>
            <a:r>
              <a:rPr lang="en-US" sz="4000" dirty="0" err="1">
                <a:latin typeface="Arial Narrow" pitchFamily="34" charset="0"/>
              </a:rPr>
              <a:t>lebih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utama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dari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segala</a:t>
            </a:r>
            <a:r>
              <a:rPr lang="en-US" sz="4000" dirty="0">
                <a:latin typeface="Arial Narrow" pitchFamily="34" charset="0"/>
              </a:rPr>
              <a:t> yang </a:t>
            </a:r>
            <a:r>
              <a:rPr lang="en-US" sz="4000" dirty="0" err="1">
                <a:latin typeface="Arial Narrow" pitchFamily="34" charset="0"/>
              </a:rPr>
              <a:t>diciptakan</a:t>
            </a:r>
            <a:r>
              <a:rPr lang="en-US" sz="4000" dirty="0" smtClean="0">
                <a:latin typeface="Arial Narrow" pitchFamily="34" charset="0"/>
              </a:rPr>
              <a:t>”. </a:t>
            </a:r>
            <a:r>
              <a:rPr lang="en-US" sz="4000" dirty="0" err="1" smtClean="0">
                <a:latin typeface="Arial Narrow" pitchFamily="34" charset="0"/>
              </a:rPr>
              <a:t>Tetapi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kesempur-naan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Yesus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Kristus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sebagai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gambar</a:t>
            </a:r>
            <a:r>
              <a:rPr lang="en-US" sz="4000" dirty="0">
                <a:latin typeface="Arial Narrow" pitchFamily="34" charset="0"/>
              </a:rPr>
              <a:t> Allah </a:t>
            </a:r>
            <a:r>
              <a:rPr lang="en-US" sz="4000" dirty="0" err="1">
                <a:latin typeface="Arial Narrow" pitchFamily="34" charset="0"/>
              </a:rPr>
              <a:t>bukan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berkaitan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dengan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fisik</a:t>
            </a:r>
            <a:r>
              <a:rPr lang="en-US" sz="4000" dirty="0">
                <a:latin typeface="Arial Narrow" pitchFamily="34" charset="0"/>
              </a:rPr>
              <a:t>, </a:t>
            </a:r>
            <a:r>
              <a:rPr lang="en-US" sz="4000" dirty="0" err="1">
                <a:latin typeface="Arial Narrow" pitchFamily="34" charset="0"/>
              </a:rPr>
              <a:t>melainkan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dalam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cinta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dan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perbuatan-Nya</a:t>
            </a:r>
            <a:r>
              <a:rPr lang="en-US" sz="4000" dirty="0">
                <a:latin typeface="Arial Narrow" pitchFamily="34" charset="0"/>
              </a:rPr>
              <a:t> yang </a:t>
            </a:r>
            <a:r>
              <a:rPr lang="en-US" sz="4000" dirty="0" err="1">
                <a:latin typeface="Arial Narrow" pitchFamily="34" charset="0"/>
              </a:rPr>
              <a:t>menyelematkan</a:t>
            </a:r>
            <a:r>
              <a:rPr lang="en-US" sz="4000" dirty="0">
                <a:latin typeface="Arial Narrow" pitchFamily="34" charset="0"/>
              </a:rPr>
              <a:t>. </a:t>
            </a:r>
            <a:r>
              <a:rPr lang="en-US" sz="4000" dirty="0" err="1">
                <a:latin typeface="Arial Narrow" pitchFamily="34" charset="0"/>
              </a:rPr>
              <a:t>Berkat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Gambar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itulah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manusia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dicip-takan</a:t>
            </a:r>
            <a:r>
              <a:rPr lang="en-US" sz="4000" dirty="0" smtClean="0">
                <a:latin typeface="Arial Narrow" pitchFamily="34" charset="0"/>
              </a:rPr>
              <a:t>  </a:t>
            </a:r>
            <a:r>
              <a:rPr lang="en-US" sz="4000" dirty="0">
                <a:latin typeface="Arial Narrow" pitchFamily="34" charset="0"/>
              </a:rPr>
              <a:t>"</a:t>
            </a:r>
            <a:r>
              <a:rPr lang="en-US" sz="4000" dirty="0" err="1">
                <a:latin typeface="Arial Narrow" pitchFamily="34" charset="0"/>
              </a:rPr>
              <a:t>Baiklah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kita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menja-dikan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manusia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menurut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gambar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dan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rupa</a:t>
            </a:r>
            <a:r>
              <a:rPr lang="en-US" sz="4000" dirty="0">
                <a:latin typeface="Arial Narrow" pitchFamily="34" charset="0"/>
              </a:rPr>
              <a:t> Kita,", </a:t>
            </a:r>
            <a:r>
              <a:rPr lang="en-US" sz="4000" dirty="0" err="1">
                <a:latin typeface="Arial Narrow" pitchFamily="34" charset="0"/>
              </a:rPr>
              <a:t>maka</a:t>
            </a:r>
            <a:r>
              <a:rPr lang="en-US" sz="4000" dirty="0">
                <a:latin typeface="Arial Narrow" pitchFamily="34" charset="0"/>
              </a:rPr>
              <a:t> "Allah </a:t>
            </a:r>
            <a:r>
              <a:rPr lang="en-US" sz="4000" dirty="0" err="1">
                <a:latin typeface="Arial Narrow" pitchFamily="34" charset="0"/>
              </a:rPr>
              <a:t>menciptakan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manusia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itu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menurut</a:t>
            </a:r>
            <a:r>
              <a:rPr lang="en-US" sz="4000" dirty="0" smtClean="0">
                <a:latin typeface="Arial Narrow" pitchFamily="34" charset="0"/>
              </a:rPr>
              <a:t> gam-bar-</a:t>
            </a:r>
            <a:r>
              <a:rPr lang="en-US" sz="4000" dirty="0" err="1" smtClean="0">
                <a:latin typeface="Arial Narrow" pitchFamily="34" charset="0"/>
              </a:rPr>
              <a:t>Nya</a:t>
            </a:r>
            <a:r>
              <a:rPr lang="en-US" sz="4000" dirty="0">
                <a:latin typeface="Arial Narrow" pitchFamily="34" charset="0"/>
              </a:rPr>
              <a:t>, </a:t>
            </a:r>
            <a:r>
              <a:rPr lang="en-US" sz="4000" dirty="0" err="1">
                <a:latin typeface="Arial Narrow" pitchFamily="34" charset="0"/>
              </a:rPr>
              <a:t>menurut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gambar</a:t>
            </a:r>
            <a:r>
              <a:rPr lang="en-US" sz="4000" dirty="0">
                <a:latin typeface="Arial Narrow" pitchFamily="34" charset="0"/>
              </a:rPr>
              <a:t> Allah </a:t>
            </a:r>
            <a:r>
              <a:rPr lang="en-US" sz="4000" dirty="0" err="1">
                <a:latin typeface="Arial Narrow" pitchFamily="34" charset="0"/>
              </a:rPr>
              <a:t>diciptakan-Nya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dia</a:t>
            </a:r>
            <a:r>
              <a:rPr lang="en-US" sz="4000" dirty="0">
                <a:latin typeface="Arial Narrow" pitchFamily="34" charset="0"/>
              </a:rPr>
              <a:t>;  </a:t>
            </a:r>
            <a:r>
              <a:rPr lang="en-US" sz="4000" dirty="0" err="1">
                <a:latin typeface="Arial Narrow" pitchFamily="34" charset="0"/>
              </a:rPr>
              <a:t>laki-laki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dan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perempuan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diciptakan-Nya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mereka</a:t>
            </a:r>
            <a:r>
              <a:rPr lang="en-US" sz="4000" dirty="0" smtClean="0">
                <a:latin typeface="Arial Narrow" pitchFamily="34" charset="0"/>
              </a:rPr>
              <a:t>."</a:t>
            </a:r>
            <a:endParaRPr lang="en-ID" sz="4000" dirty="0">
              <a:latin typeface="Arial Narrow" pitchFamily="34" charset="0"/>
            </a:endParaRPr>
          </a:p>
          <a:p>
            <a:pPr marL="624078" indent="-514350">
              <a:buClrTx/>
              <a:buSzPct val="62000"/>
              <a:buFont typeface="+mj-lt"/>
              <a:buAutoNum type="alphaLcParenR"/>
            </a:pPr>
            <a:r>
              <a:rPr lang="en-US" sz="4000" dirty="0" smtClean="0">
                <a:latin typeface="Arial Narrow" pitchFamily="34" charset="0"/>
              </a:rPr>
              <a:t>Hal </a:t>
            </a:r>
            <a:r>
              <a:rPr lang="en-US" sz="4000" dirty="0" err="1">
                <a:latin typeface="Arial Narrow" pitchFamily="34" charset="0"/>
              </a:rPr>
              <a:t>ini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mengandung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konsekuensi</a:t>
            </a:r>
            <a:r>
              <a:rPr lang="en-US" sz="4000" dirty="0">
                <a:latin typeface="Arial Narrow" pitchFamily="34" charset="0"/>
              </a:rPr>
              <a:t>, </a:t>
            </a:r>
            <a:r>
              <a:rPr lang="en-US" sz="4000" dirty="0" err="1">
                <a:latin typeface="Arial Narrow" pitchFamily="34" charset="0"/>
              </a:rPr>
              <a:t>iman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kepada</a:t>
            </a:r>
            <a:r>
              <a:rPr lang="en-US" sz="4000" dirty="0">
                <a:latin typeface="Arial Narrow" pitchFamily="34" charset="0"/>
              </a:rPr>
              <a:t> Allah </a:t>
            </a:r>
            <a:r>
              <a:rPr lang="en-US" sz="4000" dirty="0" err="1">
                <a:latin typeface="Arial Narrow" pitchFamily="34" charset="0"/>
              </a:rPr>
              <a:t>berarti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iman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akan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Dia</a:t>
            </a:r>
            <a:r>
              <a:rPr lang="en-US" sz="4000" dirty="0">
                <a:latin typeface="Arial Narrow" pitchFamily="34" charset="0"/>
              </a:rPr>
              <a:t> yang </a:t>
            </a:r>
            <a:r>
              <a:rPr lang="en-US" sz="4000" dirty="0" err="1">
                <a:latin typeface="Arial Narrow" pitchFamily="34" charset="0"/>
              </a:rPr>
              <a:t>menjadi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gambar</a:t>
            </a:r>
            <a:r>
              <a:rPr lang="en-US" sz="4000" dirty="0">
                <a:latin typeface="Arial Narrow" pitchFamily="34" charset="0"/>
              </a:rPr>
              <a:t> Allah, </a:t>
            </a:r>
            <a:r>
              <a:rPr lang="en-US" sz="4000" dirty="0" err="1">
                <a:latin typeface="Arial Narrow" pitchFamily="34" charset="0"/>
              </a:rPr>
              <a:t>dan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iman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kepada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Yesus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sebagai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gambar</a:t>
            </a:r>
            <a:r>
              <a:rPr lang="en-US" sz="4000" dirty="0">
                <a:latin typeface="Arial Narrow" pitchFamily="34" charset="0"/>
              </a:rPr>
              <a:t> Allah </a:t>
            </a:r>
            <a:r>
              <a:rPr lang="en-US" sz="4000" dirty="0" err="1">
                <a:latin typeface="Arial Narrow" pitchFamily="34" charset="0"/>
              </a:rPr>
              <a:t>berarti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bersedia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menjadikan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Yesus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sebagai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pola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hidup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mereka</a:t>
            </a:r>
            <a:r>
              <a:rPr lang="en-US" sz="4000" dirty="0">
                <a:latin typeface="Arial Narrow" pitchFamily="34" charset="0"/>
              </a:rPr>
              <a:t> yang </a:t>
            </a:r>
            <a:r>
              <a:rPr lang="en-US" sz="4000" dirty="0" err="1">
                <a:latin typeface="Arial Narrow" pitchFamily="34" charset="0"/>
              </a:rPr>
              <a:t>percaya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kepada-Nya</a:t>
            </a:r>
            <a:r>
              <a:rPr lang="en-US" sz="4000" dirty="0">
                <a:latin typeface="Arial Narrow" pitchFamily="34" charset="0"/>
              </a:rPr>
              <a:t>. </a:t>
            </a:r>
            <a:r>
              <a:rPr lang="en-US" sz="4000" dirty="0" err="1">
                <a:latin typeface="Arial Narrow" pitchFamily="34" charset="0"/>
              </a:rPr>
              <a:t>Menjadikan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Yesus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sebagai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pola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hidup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berarti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bersedia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hidup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sesuai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teladan-Nya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dan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melakukan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apa</a:t>
            </a:r>
            <a:r>
              <a:rPr lang="en-US" sz="4000" dirty="0">
                <a:latin typeface="Arial Narrow" pitchFamily="34" charset="0"/>
              </a:rPr>
              <a:t> yang </a:t>
            </a:r>
            <a:r>
              <a:rPr lang="en-US" sz="4000" dirty="0" err="1">
                <a:latin typeface="Arial Narrow" pitchFamily="34" charset="0"/>
              </a:rPr>
              <a:t>menjadi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perintah-Nya</a:t>
            </a:r>
            <a:endParaRPr lang="en-US" sz="4000" dirty="0" smtClean="0">
              <a:latin typeface="Arial Narrow" pitchFamily="34" charset="0"/>
            </a:endParaRPr>
          </a:p>
          <a:p>
            <a:pPr marL="624078" indent="-514350">
              <a:buClrTx/>
              <a:buSzPct val="62000"/>
              <a:buFont typeface="+mj-lt"/>
              <a:buAutoNum type="alphaLcParenR"/>
            </a:pPr>
            <a:r>
              <a:rPr lang="en-US" sz="4000" dirty="0" err="1" smtClean="0">
                <a:latin typeface="Arial Narrow" pitchFamily="34" charset="0"/>
              </a:rPr>
              <a:t>Dalam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pewartaan-Nya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Gereja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perdana</a:t>
            </a:r>
            <a:r>
              <a:rPr lang="en-US" sz="4000" dirty="0" smtClean="0">
                <a:latin typeface="Arial Narrow" pitchFamily="34" charset="0"/>
              </a:rPr>
              <a:t>-pun  </a:t>
            </a:r>
            <a:r>
              <a:rPr lang="en-US" sz="4000" dirty="0" err="1">
                <a:latin typeface="Arial Narrow" pitchFamily="34" charset="0"/>
              </a:rPr>
              <a:t>sangat</a:t>
            </a:r>
            <a:r>
              <a:rPr lang="en-US" sz="4000" dirty="0">
                <a:latin typeface="Arial Narrow" pitchFamily="34" charset="0"/>
              </a:rPr>
              <a:t>  </a:t>
            </a:r>
            <a:r>
              <a:rPr lang="en-US" sz="4000" dirty="0" err="1" smtClean="0">
                <a:latin typeface="Arial Narrow" pitchFamily="34" charset="0"/>
              </a:rPr>
              <a:t>menekankan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pemahaman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iman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sebagai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imitasi</a:t>
            </a:r>
            <a:r>
              <a:rPr lang="en-US" sz="4000" dirty="0" smtClean="0">
                <a:latin typeface="Arial Narrow" pitchFamily="34" charset="0"/>
              </a:rPr>
              <a:t>/ </a:t>
            </a:r>
            <a:r>
              <a:rPr lang="en-US" sz="4000" dirty="0" err="1" smtClean="0">
                <a:latin typeface="Arial Narrow" pitchFamily="34" charset="0"/>
              </a:rPr>
              <a:t>meniru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cara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hidup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Yesus</a:t>
            </a:r>
            <a:r>
              <a:rPr lang="en-US" sz="4000" dirty="0">
                <a:latin typeface="Arial Narrow" pitchFamily="34" charset="0"/>
              </a:rPr>
              <a:t>. </a:t>
            </a:r>
            <a:r>
              <a:rPr lang="en-US" sz="4000" dirty="0" err="1">
                <a:latin typeface="Arial Narrow" pitchFamily="34" charset="0"/>
              </a:rPr>
              <a:t>Iman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akan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Yesus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bukan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sekadar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mengenal</a:t>
            </a:r>
            <a:r>
              <a:rPr lang="en-US" sz="4000" dirty="0">
                <a:latin typeface="Arial Narrow" pitchFamily="34" charset="0"/>
              </a:rPr>
              <a:t>, </a:t>
            </a:r>
            <a:r>
              <a:rPr lang="en-US" sz="4000" dirty="0" err="1">
                <a:latin typeface="Arial Narrow" pitchFamily="34" charset="0"/>
              </a:rPr>
              <a:t>memahami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siapa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Yesus</a:t>
            </a:r>
            <a:r>
              <a:rPr lang="en-US" sz="4000" dirty="0">
                <a:latin typeface="Arial Narrow" pitchFamily="34" charset="0"/>
              </a:rPr>
              <a:t>, </a:t>
            </a:r>
            <a:r>
              <a:rPr lang="en-US" sz="4000" dirty="0" err="1">
                <a:latin typeface="Arial Narrow" pitchFamily="34" charset="0"/>
              </a:rPr>
              <a:t>melainkan</a:t>
            </a:r>
            <a:r>
              <a:rPr lang="en-US" sz="4000" dirty="0">
                <a:latin typeface="Arial Narrow" pitchFamily="34" charset="0"/>
              </a:rPr>
              <a:t> – </a:t>
            </a:r>
            <a:r>
              <a:rPr lang="en-US" sz="4000" dirty="0" err="1">
                <a:latin typeface="Arial Narrow" pitchFamily="34" charset="0"/>
              </a:rPr>
              <a:t>dan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terutama</a:t>
            </a:r>
            <a:r>
              <a:rPr lang="en-US" sz="4000" dirty="0">
                <a:latin typeface="Arial Narrow" pitchFamily="34" charset="0"/>
              </a:rPr>
              <a:t> – “</a:t>
            </a:r>
            <a:r>
              <a:rPr lang="en-US" sz="4000" dirty="0" err="1">
                <a:latin typeface="Arial Narrow" pitchFamily="34" charset="0"/>
              </a:rPr>
              <a:t>meniru</a:t>
            </a:r>
            <a:r>
              <a:rPr lang="en-US" sz="4000" dirty="0">
                <a:latin typeface="Arial Narrow" pitchFamily="34" charset="0"/>
              </a:rPr>
              <a:t>”, “</a:t>
            </a:r>
            <a:r>
              <a:rPr lang="en-US" sz="4000" dirty="0" err="1">
                <a:latin typeface="Arial Narrow" pitchFamily="34" charset="0"/>
              </a:rPr>
              <a:t>meneladan</a:t>
            </a:r>
            <a:r>
              <a:rPr lang="en-US" sz="4000" dirty="0">
                <a:latin typeface="Arial Narrow" pitchFamily="34" charset="0"/>
              </a:rPr>
              <a:t>”, “</a:t>
            </a:r>
            <a:r>
              <a:rPr lang="en-US" sz="4000" dirty="0" err="1">
                <a:latin typeface="Arial Narrow" pitchFamily="34" charset="0"/>
              </a:rPr>
              <a:t>mengenakan</a:t>
            </a:r>
            <a:r>
              <a:rPr lang="en-US" sz="4000" dirty="0">
                <a:latin typeface="Arial Narrow" pitchFamily="34" charset="0"/>
              </a:rPr>
              <a:t>” </a:t>
            </a:r>
            <a:r>
              <a:rPr lang="en-US" sz="4000" dirty="0" err="1">
                <a:latin typeface="Arial Narrow" pitchFamily="34" charset="0"/>
              </a:rPr>
              <a:t>atau</a:t>
            </a:r>
            <a:r>
              <a:rPr lang="en-US" sz="4000" dirty="0">
                <a:latin typeface="Arial Narrow" pitchFamily="34" charset="0"/>
              </a:rPr>
              <a:t> “</a:t>
            </a:r>
            <a:r>
              <a:rPr lang="en-US" sz="4000" dirty="0" err="1">
                <a:latin typeface="Arial Narrow" pitchFamily="34" charset="0"/>
              </a:rPr>
              <a:t>menjadi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serupa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dengan</a:t>
            </a:r>
            <a:r>
              <a:rPr lang="en-US" sz="4000" dirty="0">
                <a:latin typeface="Arial Narrow" pitchFamily="34" charset="0"/>
              </a:rPr>
              <a:t>” </a:t>
            </a:r>
            <a:r>
              <a:rPr lang="en-US" sz="4000" dirty="0" err="1">
                <a:latin typeface="Arial Narrow" pitchFamily="34" charset="0"/>
              </a:rPr>
              <a:t>Kristus</a:t>
            </a:r>
            <a:r>
              <a:rPr lang="en-US" sz="4000" dirty="0">
                <a:latin typeface="Arial Narrow" pitchFamily="34" charset="0"/>
              </a:rPr>
              <a:t>. </a:t>
            </a:r>
            <a:r>
              <a:rPr lang="en-US" sz="4000" dirty="0" err="1">
                <a:latin typeface="Arial Narrow" pitchFamily="34" charset="0"/>
              </a:rPr>
              <a:t>Tetapi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terlebih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melakukan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seperti</a:t>
            </a:r>
            <a:r>
              <a:rPr lang="en-US" sz="4000" dirty="0">
                <a:latin typeface="Arial Narrow" pitchFamily="34" charset="0"/>
              </a:rPr>
              <a:t> yang </a:t>
            </a:r>
            <a:r>
              <a:rPr lang="en-US" sz="4000" dirty="0" err="1">
                <a:latin typeface="Arial Narrow" pitchFamily="34" charset="0"/>
              </a:rPr>
              <a:t>dilakukan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Yesus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sendiri</a:t>
            </a:r>
            <a:r>
              <a:rPr lang="en-US" sz="4000" dirty="0">
                <a:latin typeface="Arial Narrow" pitchFamily="34" charset="0"/>
              </a:rPr>
              <a:t>, </a:t>
            </a:r>
            <a:r>
              <a:rPr lang="en-US" sz="4000" dirty="0" err="1">
                <a:latin typeface="Arial Narrow" pitchFamily="34" charset="0"/>
              </a:rPr>
              <a:t>dalam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cara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pikir</a:t>
            </a:r>
            <a:r>
              <a:rPr lang="en-US" sz="4000" dirty="0">
                <a:latin typeface="Arial Narrow" pitchFamily="34" charset="0"/>
              </a:rPr>
              <a:t>, </a:t>
            </a:r>
            <a:r>
              <a:rPr lang="en-US" sz="4000" dirty="0" err="1">
                <a:latin typeface="Arial Narrow" pitchFamily="34" charset="0"/>
              </a:rPr>
              <a:t>cara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tindak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Kristus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dan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seluruh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pribadi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Yesus</a:t>
            </a:r>
            <a:r>
              <a:rPr lang="en-US" sz="4000" dirty="0">
                <a:latin typeface="Arial Narrow" pitchFamily="34" charset="0"/>
              </a:rPr>
              <a:t>.</a:t>
            </a:r>
            <a:endParaRPr lang="en-ID" sz="4000" dirty="0">
              <a:latin typeface="Arial Narrow" pitchFamily="34" charset="0"/>
            </a:endParaRPr>
          </a:p>
          <a:p>
            <a:pPr marL="624078" indent="-514350">
              <a:buClrTx/>
              <a:buSzPct val="62000"/>
              <a:buFont typeface="+mj-lt"/>
              <a:buAutoNum type="alphaLcParenR"/>
            </a:pPr>
            <a:r>
              <a:rPr lang="en-US" sz="4000" dirty="0" err="1" smtClean="0">
                <a:latin typeface="Arial Narrow" pitchFamily="34" charset="0"/>
              </a:rPr>
              <a:t>Dalam</a:t>
            </a:r>
            <a:r>
              <a:rPr lang="en-US" sz="4000" dirty="0" smtClean="0">
                <a:latin typeface="Arial Narrow" pitchFamily="34" charset="0"/>
              </a:rPr>
              <a:t>  </a:t>
            </a:r>
            <a:r>
              <a:rPr lang="en-US" sz="4000" dirty="0" err="1">
                <a:latin typeface="Arial Narrow" pitchFamily="34" charset="0"/>
              </a:rPr>
              <a:t>iman</a:t>
            </a:r>
            <a:r>
              <a:rPr lang="en-US" sz="4000" dirty="0">
                <a:latin typeface="Arial Narrow" pitchFamily="34" charset="0"/>
              </a:rPr>
              <a:t>  </a:t>
            </a:r>
            <a:r>
              <a:rPr lang="en-US" sz="4000" dirty="0" err="1">
                <a:latin typeface="Arial Narrow" pitchFamily="34" charset="0"/>
              </a:rPr>
              <a:t>Katolik</a:t>
            </a:r>
            <a:r>
              <a:rPr lang="en-US" sz="4000" dirty="0">
                <a:latin typeface="Arial Narrow" pitchFamily="34" charset="0"/>
              </a:rPr>
              <a:t>,  </a:t>
            </a:r>
            <a:r>
              <a:rPr lang="en-US" sz="4000" dirty="0" err="1">
                <a:latin typeface="Arial Narrow" pitchFamily="34" charset="0"/>
              </a:rPr>
              <a:t>panggilan</a:t>
            </a:r>
            <a:r>
              <a:rPr lang="en-US" sz="4000" dirty="0">
                <a:latin typeface="Arial Narrow" pitchFamily="34" charset="0"/>
              </a:rPr>
              <a:t>  </a:t>
            </a:r>
            <a:r>
              <a:rPr lang="en-US" sz="4000" dirty="0" err="1">
                <a:latin typeface="Arial Narrow" pitchFamily="34" charset="0"/>
              </a:rPr>
              <a:t>menjadi</a:t>
            </a:r>
            <a:r>
              <a:rPr lang="en-US" sz="4000" dirty="0">
                <a:latin typeface="Arial Narrow" pitchFamily="34" charset="0"/>
              </a:rPr>
              <a:t>  </a:t>
            </a:r>
            <a:r>
              <a:rPr lang="en-US" sz="4000" dirty="0" err="1">
                <a:latin typeface="Arial Narrow" pitchFamily="34" charset="0"/>
              </a:rPr>
              <a:t>serupa</a:t>
            </a:r>
            <a:r>
              <a:rPr lang="en-US" sz="4000" dirty="0">
                <a:latin typeface="Arial Narrow" pitchFamily="34" charset="0"/>
              </a:rPr>
              <a:t>  </a:t>
            </a:r>
            <a:r>
              <a:rPr lang="en-US" sz="4000" dirty="0" err="1">
                <a:latin typeface="Arial Narrow" pitchFamily="34" charset="0"/>
              </a:rPr>
              <a:t>dengan</a:t>
            </a:r>
            <a:r>
              <a:rPr lang="en-US" sz="4000" dirty="0">
                <a:latin typeface="Arial Narrow" pitchFamily="34" charset="0"/>
              </a:rPr>
              <a:t>  </a:t>
            </a:r>
            <a:r>
              <a:rPr lang="en-US" sz="4000" dirty="0" err="1">
                <a:latin typeface="Arial Narrow" pitchFamily="34" charset="0"/>
              </a:rPr>
              <a:t>Kristus</a:t>
            </a:r>
            <a:r>
              <a:rPr lang="en-US" sz="4000" dirty="0">
                <a:latin typeface="Arial Narrow" pitchFamily="34" charset="0"/>
              </a:rPr>
              <a:t>  </a:t>
            </a:r>
            <a:r>
              <a:rPr lang="en-US" sz="4000" dirty="0" err="1">
                <a:latin typeface="Arial Narrow" pitchFamily="34" charset="0"/>
              </a:rPr>
              <a:t>itu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terutama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dimulai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pada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saat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baptis</a:t>
            </a:r>
            <a:r>
              <a:rPr lang="en-US" sz="4000" dirty="0">
                <a:latin typeface="Arial Narrow" pitchFamily="34" charset="0"/>
              </a:rPr>
              <a:t>. </a:t>
            </a:r>
            <a:r>
              <a:rPr lang="en-US" sz="4000" dirty="0" err="1">
                <a:latin typeface="Arial Narrow" pitchFamily="34" charset="0"/>
              </a:rPr>
              <a:t>Baptis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menjadikan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kita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serupa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dipersatukan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sepenuhnya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dengan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Kristus</a:t>
            </a:r>
            <a:r>
              <a:rPr lang="en-US" sz="4000" dirty="0">
                <a:latin typeface="Arial Narrow" pitchFamily="34" charset="0"/>
              </a:rPr>
              <a:t>.</a:t>
            </a:r>
            <a:endParaRPr lang="en-ID" sz="4000" dirty="0">
              <a:latin typeface="Arial Narrow" pitchFamily="34" charset="0"/>
            </a:endParaRPr>
          </a:p>
          <a:p>
            <a:pPr marL="624078" indent="-514350">
              <a:buClrTx/>
              <a:buSzPct val="62000"/>
              <a:buFont typeface="+mj-lt"/>
              <a:buAutoNum type="alphaLcParenR"/>
            </a:pPr>
            <a:r>
              <a:rPr lang="en-US" sz="4000" dirty="0" err="1" smtClean="0">
                <a:latin typeface="Arial Narrow" pitchFamily="34" charset="0"/>
              </a:rPr>
              <a:t>Keserupaan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kita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dengan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Kristus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dapat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meliputi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seluruh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aspek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hidup</a:t>
            </a:r>
            <a:r>
              <a:rPr lang="en-ID" sz="4000" dirty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Yesus</a:t>
            </a:r>
            <a:r>
              <a:rPr lang="en-US" sz="4000" dirty="0">
                <a:latin typeface="Arial Narrow" pitchFamily="34" charset="0"/>
              </a:rPr>
              <a:t>. </a:t>
            </a:r>
            <a:r>
              <a:rPr lang="en-US" sz="4000" dirty="0" err="1">
                <a:latin typeface="Arial Narrow" pitchFamily="34" charset="0"/>
              </a:rPr>
              <a:t>Beberapa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diantaranya</a:t>
            </a:r>
            <a:r>
              <a:rPr lang="en-US" sz="4000" dirty="0">
                <a:latin typeface="Arial Narrow" pitchFamily="34" charset="0"/>
              </a:rPr>
              <a:t>, </a:t>
            </a:r>
            <a:r>
              <a:rPr lang="en-US" sz="4000" dirty="0" err="1">
                <a:latin typeface="Arial Narrow" pitchFamily="34" charset="0"/>
              </a:rPr>
              <a:t>adalah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sebaga</a:t>
            </a:r>
            <a:r>
              <a:rPr lang="en-US" sz="2900" dirty="0" err="1">
                <a:latin typeface="Arial Narrow" pitchFamily="34" charset="0"/>
              </a:rPr>
              <a:t>i</a:t>
            </a:r>
            <a:r>
              <a:rPr lang="en-US" sz="2900" dirty="0">
                <a:latin typeface="Arial Narrow" pitchFamily="34" charset="0"/>
              </a:rPr>
              <a:t> </a:t>
            </a:r>
            <a:r>
              <a:rPr lang="en-US" sz="2900" dirty="0" err="1" smtClean="0">
                <a:latin typeface="Arial Narrow" pitchFamily="34" charset="0"/>
              </a:rPr>
              <a:t>berikut</a:t>
            </a:r>
            <a:r>
              <a:rPr lang="en-US" sz="2900" dirty="0" smtClean="0">
                <a:latin typeface="Arial Narrow" pitchFamily="34" charset="0"/>
              </a:rPr>
              <a:t> ::</a:t>
            </a:r>
            <a:endParaRPr lang="en-ID" sz="2900" dirty="0"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sz="2800" dirty="0" err="1">
                <a:effectLst/>
                <a:latin typeface="Arial Narrow" pitchFamily="34" charset="0"/>
              </a:rPr>
              <a:t>Membangun</a:t>
            </a:r>
            <a:r>
              <a:rPr lang="en-US" sz="2800" dirty="0">
                <a:effectLst/>
                <a:latin typeface="Arial Narrow" pitchFamily="34" charset="0"/>
              </a:rPr>
              <a:t> </a:t>
            </a:r>
            <a:r>
              <a:rPr lang="en-US" sz="2800" dirty="0" err="1">
                <a:effectLst/>
                <a:latin typeface="Arial Narrow" pitchFamily="34" charset="0"/>
              </a:rPr>
              <a:t>Hidup</a:t>
            </a:r>
            <a:r>
              <a:rPr lang="en-US" sz="2800" dirty="0">
                <a:effectLst/>
                <a:latin typeface="Arial Narrow" pitchFamily="34" charset="0"/>
              </a:rPr>
              <a:t> </a:t>
            </a:r>
            <a:r>
              <a:rPr lang="en-US" sz="2800" dirty="0" err="1">
                <a:effectLst/>
                <a:latin typeface="Arial Narrow" pitchFamily="34" charset="0"/>
              </a:rPr>
              <a:t>Berpolakan</a:t>
            </a:r>
            <a:r>
              <a:rPr lang="en-US" sz="2800" dirty="0">
                <a:effectLst/>
                <a:latin typeface="Arial Narrow" pitchFamily="34" charset="0"/>
              </a:rPr>
              <a:t> </a:t>
            </a:r>
            <a:r>
              <a:rPr lang="en-US" sz="2800" dirty="0" err="1">
                <a:effectLst/>
                <a:latin typeface="Arial Narrow" pitchFamily="34" charset="0"/>
              </a:rPr>
              <a:t>Pribadi</a:t>
            </a:r>
            <a:r>
              <a:rPr lang="en-US" sz="2800" dirty="0">
                <a:effectLst/>
                <a:latin typeface="Arial Narrow" pitchFamily="34" charset="0"/>
              </a:rPr>
              <a:t> </a:t>
            </a:r>
            <a:r>
              <a:rPr lang="en-US" sz="2800" dirty="0" err="1">
                <a:effectLst/>
                <a:latin typeface="Arial Narrow" pitchFamily="34" charset="0"/>
              </a:rPr>
              <a:t>Yesus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60607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363272" cy="561662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600" dirty="0">
                <a:latin typeface="Arial Narrow" pitchFamily="34" charset="0"/>
              </a:rPr>
              <a:t>1)   </a:t>
            </a:r>
            <a:r>
              <a:rPr lang="en-US" sz="1600" dirty="0" err="1">
                <a:latin typeface="Arial Narrow" pitchFamily="34" charset="0"/>
              </a:rPr>
              <a:t>Yesus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menjalani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kehidupan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doa-Nya</a:t>
            </a:r>
            <a:endParaRPr lang="en-ID" sz="1600" dirty="0">
              <a:latin typeface="Arial Narrow" pitchFamily="34" charset="0"/>
            </a:endParaRPr>
          </a:p>
          <a:p>
            <a:pPr lvl="1">
              <a:buClrTx/>
              <a:buFont typeface="Wingdings" pitchFamily="2" charset="2"/>
              <a:buChar char="§"/>
            </a:pPr>
            <a:r>
              <a:rPr lang="en-US" sz="1600" dirty="0" err="1" smtClean="0">
                <a:latin typeface="Arial Narrow" pitchFamily="34" charset="0"/>
              </a:rPr>
              <a:t>Yesus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pribadi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pendoa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sering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berkomunikasi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dengan</a:t>
            </a:r>
            <a:r>
              <a:rPr lang="en-US" sz="1600" dirty="0">
                <a:latin typeface="Arial Narrow" pitchFamily="34" charset="0"/>
              </a:rPr>
              <a:t>  </a:t>
            </a:r>
            <a:r>
              <a:rPr lang="en-US" sz="1600" dirty="0" err="1">
                <a:latin typeface="Arial Narrow" pitchFamily="34" charset="0"/>
              </a:rPr>
              <a:t>Tuhan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dengan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cara</a:t>
            </a:r>
            <a:r>
              <a:rPr lang="en-US" sz="1600" dirty="0">
                <a:latin typeface="Arial Narrow" pitchFamily="34" charset="0"/>
              </a:rPr>
              <a:t> yang </a:t>
            </a:r>
            <a:r>
              <a:rPr lang="en-US" sz="1600" dirty="0" err="1">
                <a:latin typeface="Arial Narrow" pitchFamily="34" charset="0"/>
              </a:rPr>
              <a:t>akrab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intim</a:t>
            </a:r>
            <a:endParaRPr lang="en-ID" sz="1600" dirty="0">
              <a:latin typeface="Arial Narrow" pitchFamily="34" charset="0"/>
            </a:endParaRPr>
          </a:p>
          <a:p>
            <a:pPr lvl="1">
              <a:buClrTx/>
              <a:buFont typeface="Wingdings" pitchFamily="2" charset="2"/>
              <a:buChar char="§"/>
            </a:pPr>
            <a:r>
              <a:rPr lang="en-US" sz="1600" dirty="0" err="1" smtClean="0">
                <a:latin typeface="Arial Narrow" pitchFamily="34" charset="0"/>
              </a:rPr>
              <a:t>Dia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sering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menarik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diri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dari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tekanan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kehidupan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sehari-hari</a:t>
            </a:r>
            <a:r>
              <a:rPr lang="en-ID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berdoa</a:t>
            </a:r>
            <a:r>
              <a:rPr lang="en-US" sz="1600" dirty="0">
                <a:latin typeface="Arial Narrow" pitchFamily="34" charset="0"/>
              </a:rPr>
              <a:t> di </a:t>
            </a:r>
            <a:r>
              <a:rPr lang="en-US" sz="1600" dirty="0" err="1">
                <a:latin typeface="Arial Narrow" pitchFamily="34" charset="0"/>
              </a:rPr>
              <a:t>tempat</a:t>
            </a:r>
            <a:r>
              <a:rPr lang="en-US" sz="1600" dirty="0">
                <a:latin typeface="Arial Narrow" pitchFamily="34" charset="0"/>
              </a:rPr>
              <a:t> yang </a:t>
            </a:r>
            <a:r>
              <a:rPr lang="en-US" sz="1600" dirty="0" err="1" smtClean="0">
                <a:latin typeface="Arial Narrow" pitchFamily="34" charset="0"/>
              </a:rPr>
              <a:t>sunyi</a:t>
            </a:r>
            <a:r>
              <a:rPr lang="en-US" sz="1600" dirty="0" smtClean="0">
                <a:latin typeface="Arial Narrow" pitchFamily="34" charset="0"/>
              </a:rPr>
              <a:t>. </a:t>
            </a:r>
            <a:endParaRPr lang="en-ID" sz="1600" dirty="0">
              <a:latin typeface="Arial Narrow" pitchFamily="34" charset="0"/>
            </a:endParaRPr>
          </a:p>
          <a:p>
            <a:pPr lvl="1">
              <a:buClrTx/>
              <a:buFont typeface="Wingdings" pitchFamily="2" charset="2"/>
              <a:buChar char="§"/>
            </a:pPr>
            <a:r>
              <a:rPr lang="en-US" sz="1600" dirty="0" err="1" smtClean="0">
                <a:latin typeface="Arial Narrow" pitchFamily="34" charset="0"/>
              </a:rPr>
              <a:t>Yesus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juga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ditemukan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dalam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doa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pada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saat-saat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krisis</a:t>
            </a:r>
            <a:r>
              <a:rPr lang="en-US" sz="1600" dirty="0" smtClean="0">
                <a:latin typeface="Arial Narrow" pitchFamily="34" charset="0"/>
              </a:rPr>
              <a:t>).</a:t>
            </a:r>
            <a:endParaRPr lang="en-ID" sz="1600" dirty="0">
              <a:latin typeface="Arial Narrow" pitchFamily="34" charset="0"/>
            </a:endParaRPr>
          </a:p>
          <a:p>
            <a:pPr lvl="1">
              <a:buClrTx/>
              <a:buFont typeface="Wingdings" pitchFamily="2" charset="2"/>
              <a:buChar char="§"/>
            </a:pPr>
            <a:r>
              <a:rPr lang="en-US" sz="1600" dirty="0" err="1" smtClean="0">
                <a:latin typeface="Arial Narrow" pitchFamily="34" charset="0"/>
              </a:rPr>
              <a:t>Akhirnya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Yesus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mengajar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murid-murid-Nya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berdoa</a:t>
            </a:r>
            <a:r>
              <a:rPr lang="en-US" sz="1600" dirty="0">
                <a:latin typeface="Arial Narrow" pitchFamily="34" charset="0"/>
              </a:rPr>
              <a:t> yang </a:t>
            </a:r>
            <a:r>
              <a:rPr lang="en-US" sz="1600" dirty="0" err="1">
                <a:latin typeface="Arial Narrow" pitchFamily="34" charset="0"/>
              </a:rPr>
              <a:t>benar</a:t>
            </a:r>
            <a:r>
              <a:rPr lang="en-US" sz="1600" dirty="0" smtClean="0">
                <a:latin typeface="Arial Narrow" pitchFamily="34" charset="0"/>
              </a:rPr>
              <a:t>.</a:t>
            </a: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>
                <a:latin typeface="Arial Narrow" pitchFamily="34" charset="0"/>
              </a:rPr>
              <a:t>2</a:t>
            </a:r>
            <a:r>
              <a:rPr lang="en-US" sz="1600" dirty="0">
                <a:latin typeface="Arial Narrow" pitchFamily="34" charset="0"/>
              </a:rPr>
              <a:t>)   </a:t>
            </a:r>
            <a:r>
              <a:rPr lang="en-US" sz="1600" dirty="0" err="1">
                <a:latin typeface="Arial Narrow" pitchFamily="34" charset="0"/>
              </a:rPr>
              <a:t>Yesus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melayani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sesama</a:t>
            </a:r>
            <a:endParaRPr lang="en-ID" sz="1600" dirty="0">
              <a:latin typeface="Arial Narrow" pitchFamily="34" charset="0"/>
            </a:endParaRPr>
          </a:p>
          <a:p>
            <a:pPr lvl="1">
              <a:buClrTx/>
              <a:buFont typeface="Wingdings" pitchFamily="2" charset="2"/>
              <a:buChar char="§"/>
            </a:pPr>
            <a:r>
              <a:rPr lang="en-US" sz="1600" dirty="0" err="1" smtClean="0">
                <a:latin typeface="Arial Narrow" pitchFamily="34" charset="0"/>
              </a:rPr>
              <a:t>Perjalanan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hidup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Yesus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adalah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untuk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melayani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sesama</a:t>
            </a:r>
            <a:r>
              <a:rPr lang="en-US" sz="1600" dirty="0" smtClean="0">
                <a:latin typeface="Arial Narrow" pitchFamily="34" charset="0"/>
              </a:rPr>
              <a:t>). </a:t>
            </a:r>
            <a:r>
              <a:rPr lang="en-US" sz="1600" dirty="0" err="1">
                <a:latin typeface="Arial Narrow" pitchFamily="34" charset="0"/>
              </a:rPr>
              <a:t>Melalui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sejumlah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khotbah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atau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pengajaran-Nya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menjadi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jelas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siapa</a:t>
            </a:r>
            <a:r>
              <a:rPr lang="en-US" sz="1600" dirty="0">
                <a:latin typeface="Arial Narrow" pitchFamily="34" charset="0"/>
              </a:rPr>
              <a:t> yang </a:t>
            </a:r>
            <a:r>
              <a:rPr lang="en-US" sz="1600" dirty="0" err="1">
                <a:latin typeface="Arial Narrow" pitchFamily="34" charset="0"/>
              </a:rPr>
              <a:t>menjadi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fokus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pelayanan-Nya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yakni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mereka</a:t>
            </a:r>
            <a:r>
              <a:rPr lang="en-US" sz="1600" dirty="0">
                <a:latin typeface="Arial Narrow" pitchFamily="34" charset="0"/>
              </a:rPr>
              <a:t> yang </a:t>
            </a:r>
            <a:r>
              <a:rPr lang="en-US" sz="1600" dirty="0" err="1">
                <a:latin typeface="Arial Narrow" pitchFamily="34" charset="0"/>
              </a:rPr>
              <a:t>miskin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berdosa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disingkirkan</a:t>
            </a:r>
            <a:r>
              <a:rPr lang="en-US" sz="1600" dirty="0">
                <a:latin typeface="Arial Narrow" pitchFamily="34" charset="0"/>
              </a:rPr>
              <a:t> </a:t>
            </a:r>
            <a:endParaRPr lang="en-ID" sz="1600" dirty="0">
              <a:latin typeface="Arial Narrow" pitchFamily="34" charset="0"/>
            </a:endParaRPr>
          </a:p>
          <a:p>
            <a:pPr lvl="1">
              <a:buClrTx/>
              <a:buFont typeface="Wingdings" pitchFamily="2" charset="2"/>
              <a:buChar char="§"/>
            </a:pPr>
            <a:r>
              <a:rPr lang="en-US" sz="1600" dirty="0" err="1" smtClean="0">
                <a:latin typeface="Arial Narrow" pitchFamily="34" charset="0"/>
              </a:rPr>
              <a:t>Sikap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pelayanan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ini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menjadi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sangat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jelas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ditunjukkan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dalam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kisah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perjamuan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terakhir</a:t>
            </a:r>
            <a:r>
              <a:rPr lang="en-US" sz="1600" dirty="0">
                <a:latin typeface="Arial Narrow" pitchFamily="34" charset="0"/>
              </a:rPr>
              <a:t> di </a:t>
            </a:r>
            <a:r>
              <a:rPr lang="en-US" sz="1600" dirty="0" err="1">
                <a:latin typeface="Arial Narrow" pitchFamily="34" charset="0"/>
              </a:rPr>
              <a:t>mana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Yesus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membasuh</a:t>
            </a:r>
            <a:r>
              <a:rPr lang="en-US" sz="1600" dirty="0">
                <a:latin typeface="Arial Narrow" pitchFamily="34" charset="0"/>
              </a:rPr>
              <a:t> kaki </a:t>
            </a:r>
            <a:r>
              <a:rPr lang="en-US" sz="1600" dirty="0" err="1">
                <a:latin typeface="Arial Narrow" pitchFamily="34" charset="0"/>
              </a:rPr>
              <a:t>murid-murid-Nya</a:t>
            </a:r>
            <a:r>
              <a:rPr lang="en-US" sz="1600" dirty="0">
                <a:latin typeface="Arial Narrow" pitchFamily="34" charset="0"/>
              </a:rPr>
              <a:t>  </a:t>
            </a:r>
            <a:r>
              <a:rPr lang="en-US" sz="1600" dirty="0" err="1">
                <a:latin typeface="Arial Narrow" pitchFamily="34" charset="0"/>
              </a:rPr>
              <a:t>sebagai</a:t>
            </a:r>
            <a:r>
              <a:rPr lang="en-US" sz="1600" dirty="0">
                <a:latin typeface="Arial Narrow" pitchFamily="34" charset="0"/>
              </a:rPr>
              <a:t>  </a:t>
            </a:r>
            <a:r>
              <a:rPr lang="en-US" sz="1600" dirty="0" err="1">
                <a:latin typeface="Arial Narrow" pitchFamily="34" charset="0"/>
              </a:rPr>
              <a:t>contoh</a:t>
            </a:r>
            <a:r>
              <a:rPr lang="en-US" sz="1600" dirty="0">
                <a:latin typeface="Arial Narrow" pitchFamily="34" charset="0"/>
              </a:rPr>
              <a:t>  </a:t>
            </a:r>
            <a:r>
              <a:rPr lang="en-US" sz="1600" dirty="0" err="1">
                <a:latin typeface="Arial Narrow" pitchFamily="34" charset="0"/>
              </a:rPr>
              <a:t>pelayanan</a:t>
            </a:r>
            <a:r>
              <a:rPr lang="en-US" sz="1600" dirty="0">
                <a:latin typeface="Arial Narrow" pitchFamily="34" charset="0"/>
              </a:rPr>
              <a:t>  </a:t>
            </a:r>
            <a:r>
              <a:rPr lang="en-US" sz="1600" dirty="0" err="1">
                <a:latin typeface="Arial Narrow" pitchFamily="34" charset="0"/>
              </a:rPr>
              <a:t>satu</a:t>
            </a:r>
            <a:r>
              <a:rPr lang="en-US" sz="1600" dirty="0">
                <a:latin typeface="Arial Narrow" pitchFamily="34" charset="0"/>
              </a:rPr>
              <a:t>  </a:t>
            </a:r>
            <a:r>
              <a:rPr lang="en-US" sz="1600" dirty="0" err="1">
                <a:latin typeface="Arial Narrow" pitchFamily="34" charset="0"/>
              </a:rPr>
              <a:t>sama</a:t>
            </a:r>
            <a:r>
              <a:rPr lang="en-US" sz="1600" dirty="0">
                <a:latin typeface="Arial Narrow" pitchFamily="34" charset="0"/>
              </a:rPr>
              <a:t>  lain </a:t>
            </a:r>
            <a:r>
              <a:rPr lang="en-US" sz="1600" dirty="0" smtClean="0">
                <a:latin typeface="Arial Narrow" pitchFamily="34" charset="0"/>
              </a:rPr>
              <a:t>. </a:t>
            </a:r>
            <a:endParaRPr lang="en-ID" sz="1600" dirty="0">
              <a:latin typeface="Arial Narrow" pitchFamily="34" charset="0"/>
            </a:endParaRPr>
          </a:p>
          <a:p>
            <a:pPr lvl="1">
              <a:buClrTx/>
              <a:buFont typeface="Wingdings" pitchFamily="2" charset="2"/>
              <a:buChar char="§"/>
            </a:pP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Keberpihakan</a:t>
            </a:r>
            <a:r>
              <a:rPr lang="en-US" sz="1600" dirty="0" smtClean="0">
                <a:latin typeface="Arial Narrow" pitchFamily="34" charset="0"/>
              </a:rPr>
              <a:t>  </a:t>
            </a:r>
            <a:r>
              <a:rPr lang="en-US" sz="1600" dirty="0" err="1">
                <a:latin typeface="Arial Narrow" pitchFamily="34" charset="0"/>
              </a:rPr>
              <a:t>Yesus</a:t>
            </a:r>
            <a:r>
              <a:rPr lang="en-US" sz="1600" dirty="0">
                <a:latin typeface="Arial Narrow" pitchFamily="34" charset="0"/>
              </a:rPr>
              <a:t>  </a:t>
            </a:r>
            <a:r>
              <a:rPr lang="en-US" sz="1600" dirty="0" err="1">
                <a:latin typeface="Arial Narrow" pitchFamily="34" charset="0"/>
              </a:rPr>
              <a:t>ini</a:t>
            </a:r>
            <a:r>
              <a:rPr lang="en-US" sz="1600" dirty="0">
                <a:latin typeface="Arial Narrow" pitchFamily="34" charset="0"/>
              </a:rPr>
              <a:t>  pula  yang  </a:t>
            </a:r>
            <a:r>
              <a:rPr lang="en-US" sz="1600" dirty="0" err="1">
                <a:latin typeface="Arial Narrow" pitchFamily="34" charset="0"/>
              </a:rPr>
              <a:t>menjadi</a:t>
            </a:r>
            <a:r>
              <a:rPr lang="en-US" sz="1600" dirty="0">
                <a:latin typeface="Arial Narrow" pitchFamily="34" charset="0"/>
              </a:rPr>
              <a:t>  </a:t>
            </a:r>
            <a:r>
              <a:rPr lang="en-US" sz="1600" dirty="0" err="1">
                <a:latin typeface="Arial Narrow" pitchFamily="34" charset="0"/>
              </a:rPr>
              <a:t>ciri</a:t>
            </a:r>
            <a:r>
              <a:rPr lang="en-US" sz="1600" dirty="0">
                <a:latin typeface="Arial Narrow" pitchFamily="34" charset="0"/>
              </a:rPr>
              <a:t>  </a:t>
            </a:r>
            <a:r>
              <a:rPr lang="en-US" sz="1600" dirty="0" err="1" smtClean="0">
                <a:latin typeface="Arial Narrow" pitchFamily="34" charset="0"/>
              </a:rPr>
              <a:t>pelayanan</a:t>
            </a:r>
            <a:r>
              <a:rPr lang="en-ID" sz="1600" dirty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Gereja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saat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ini</a:t>
            </a:r>
            <a:r>
              <a:rPr lang="en-US" sz="1600" dirty="0">
                <a:latin typeface="Arial Narrow" pitchFamily="34" charset="0"/>
              </a:rPr>
              <a:t>.</a:t>
            </a:r>
            <a:endParaRPr lang="en-ID" sz="1600" dirty="0">
              <a:latin typeface="Arial Narrow" pitchFamily="34" charset="0"/>
            </a:endParaRPr>
          </a:p>
          <a:p>
            <a:pPr marL="109728" indent="0">
              <a:buNone/>
            </a:pPr>
            <a:r>
              <a:rPr lang="en-US" sz="1600" dirty="0">
                <a:latin typeface="Arial Narrow" pitchFamily="34" charset="0"/>
              </a:rPr>
              <a:t>3) </a:t>
            </a:r>
            <a:r>
              <a:rPr lang="en-US" sz="1600" dirty="0" err="1" smtClean="0">
                <a:latin typeface="Arial Narrow" pitchFamily="34" charset="0"/>
              </a:rPr>
              <a:t>Yesus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mencintai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mengampuni</a:t>
            </a:r>
            <a:r>
              <a:rPr lang="en-US" sz="1600" dirty="0">
                <a:latin typeface="Arial Narrow" pitchFamily="34" charset="0"/>
              </a:rPr>
              <a:t> orang lain</a:t>
            </a:r>
            <a:endParaRPr lang="en-ID" sz="1600" dirty="0">
              <a:latin typeface="Arial Narrow" pitchFamily="34" charset="0"/>
            </a:endParaRPr>
          </a:p>
          <a:p>
            <a:pPr lvl="1">
              <a:buClrTx/>
              <a:buFont typeface="Wingdings" pitchFamily="2" charset="2"/>
              <a:buChar char="§"/>
            </a:pPr>
            <a:r>
              <a:rPr lang="en-US" sz="1600" dirty="0" err="1" smtClean="0">
                <a:latin typeface="Arial Narrow" pitchFamily="34" charset="0"/>
              </a:rPr>
              <a:t>Yesus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adalah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pribadi</a:t>
            </a:r>
            <a:r>
              <a:rPr lang="en-US" sz="1600" dirty="0">
                <a:latin typeface="Arial Narrow" pitchFamily="34" charset="0"/>
              </a:rPr>
              <a:t> yang </a:t>
            </a:r>
            <a:r>
              <a:rPr lang="en-US" sz="1600" dirty="0" err="1">
                <a:latin typeface="Arial Narrow" pitchFamily="34" charset="0"/>
              </a:rPr>
              <a:t>memberi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kebebasan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manusia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melalui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pengampunan</a:t>
            </a:r>
            <a:r>
              <a:rPr lang="en-US" sz="1600" dirty="0">
                <a:latin typeface="Arial Narrow" pitchFamily="34" charset="0"/>
              </a:rPr>
              <a:t>, </a:t>
            </a:r>
            <a:r>
              <a:rPr lang="en-US" sz="1600" dirty="0" err="1">
                <a:latin typeface="Arial Narrow" pitchFamily="34" charset="0"/>
              </a:rPr>
              <a:t>bahkan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mengampuni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kegagalan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manusia</a:t>
            </a:r>
            <a:r>
              <a:rPr lang="en-US" sz="1600" dirty="0" smtClean="0">
                <a:latin typeface="Arial Narrow" pitchFamily="34" charset="0"/>
              </a:rPr>
              <a:t>. </a:t>
            </a:r>
            <a:endParaRPr lang="en-ID" sz="1600" dirty="0">
              <a:latin typeface="Arial Narrow" pitchFamily="34" charset="0"/>
            </a:endParaRPr>
          </a:p>
          <a:p>
            <a:pPr lvl="1">
              <a:buClrTx/>
              <a:buFont typeface="Wingdings" pitchFamily="2" charset="2"/>
              <a:buChar char="§"/>
            </a:pPr>
            <a:r>
              <a:rPr lang="en-US" sz="1600" dirty="0" err="1" smtClean="0">
                <a:latin typeface="Arial Narrow" pitchFamily="34" charset="0"/>
              </a:rPr>
              <a:t>Dalam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doa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Bapa</a:t>
            </a:r>
            <a:r>
              <a:rPr lang="en-US" sz="1600" dirty="0">
                <a:latin typeface="Arial Narrow" pitchFamily="34" charset="0"/>
              </a:rPr>
              <a:t> Kami </a:t>
            </a:r>
            <a:r>
              <a:rPr lang="en-US" sz="1600" dirty="0" err="1">
                <a:latin typeface="Arial Narrow" pitchFamily="34" charset="0"/>
              </a:rPr>
              <a:t>sekali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lagi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Yesus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mengajarkan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untuk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mengampuni</a:t>
            </a:r>
            <a:r>
              <a:rPr lang="en-US" sz="1600" dirty="0">
                <a:latin typeface="Arial Narrow" pitchFamily="34" charset="0"/>
              </a:rPr>
              <a:t> orang </a:t>
            </a:r>
            <a:r>
              <a:rPr lang="en-US" sz="1600" dirty="0" smtClean="0">
                <a:latin typeface="Arial Narrow" pitchFamily="34" charset="0"/>
              </a:rPr>
              <a:t>lain..</a:t>
            </a:r>
            <a:endParaRPr lang="en-ID" sz="1600" dirty="0">
              <a:latin typeface="Arial Narrow" pitchFamily="34" charset="0"/>
            </a:endParaRPr>
          </a:p>
          <a:p>
            <a:pPr marL="109728" indent="0">
              <a:buNone/>
            </a:pPr>
            <a:r>
              <a:rPr lang="en-US" sz="1600" dirty="0">
                <a:latin typeface="Arial Narrow" pitchFamily="34" charset="0"/>
              </a:rPr>
              <a:t>4)   </a:t>
            </a:r>
            <a:r>
              <a:rPr lang="en-US" sz="1600" dirty="0" err="1">
                <a:latin typeface="Arial Narrow" pitchFamily="34" charset="0"/>
              </a:rPr>
              <a:t>Yesus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pribadi</a:t>
            </a:r>
            <a:r>
              <a:rPr lang="en-US" sz="1600" dirty="0">
                <a:latin typeface="Arial Narrow" pitchFamily="34" charset="0"/>
              </a:rPr>
              <a:t> yang </a:t>
            </a:r>
            <a:r>
              <a:rPr lang="en-US" sz="1600" dirty="0" err="1">
                <a:latin typeface="Arial Narrow" pitchFamily="34" charset="0"/>
              </a:rPr>
              <a:t>peka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mudah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tergerak</a:t>
            </a:r>
            <a:endParaRPr lang="en-ID" sz="1600" dirty="0">
              <a:latin typeface="Arial Narrow" pitchFamily="34" charset="0"/>
            </a:endParaRPr>
          </a:p>
          <a:p>
            <a:pPr lvl="1">
              <a:buClrTx/>
              <a:buFont typeface="Wingdings" pitchFamily="2" charset="2"/>
              <a:buChar char="§"/>
            </a:pPr>
            <a:r>
              <a:rPr lang="en-US" sz="1600" dirty="0" err="1" smtClean="0">
                <a:latin typeface="Arial Narrow" pitchFamily="34" charset="0"/>
              </a:rPr>
              <a:t>Yesus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adalah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pribadi</a:t>
            </a:r>
            <a:r>
              <a:rPr lang="en-US" sz="1600" dirty="0">
                <a:latin typeface="Arial Narrow" pitchFamily="34" charset="0"/>
              </a:rPr>
              <a:t> yang </a:t>
            </a:r>
            <a:r>
              <a:rPr lang="en-US" sz="1600" dirty="0" err="1">
                <a:latin typeface="Arial Narrow" pitchFamily="34" charset="0"/>
              </a:rPr>
              <a:t>memiliki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hati</a:t>
            </a:r>
            <a:r>
              <a:rPr lang="en-US" sz="1600" dirty="0">
                <a:latin typeface="Arial Narrow" pitchFamily="34" charset="0"/>
              </a:rPr>
              <a:t> yang </a:t>
            </a:r>
            <a:r>
              <a:rPr lang="en-US" sz="1600" dirty="0" err="1">
                <a:latin typeface="Arial Narrow" pitchFamily="34" charset="0"/>
              </a:rPr>
              <a:t>peka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mudah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tergerak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oleh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belas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kasihan</a:t>
            </a:r>
            <a:r>
              <a:rPr lang="en-US" sz="1600" dirty="0">
                <a:latin typeface="Arial Narrow" pitchFamily="34" charset="0"/>
              </a:rPr>
              <a:t>. </a:t>
            </a:r>
            <a:r>
              <a:rPr lang="en-US" sz="1600" dirty="0" err="1">
                <a:latin typeface="Arial Narrow" pitchFamily="34" charset="0"/>
              </a:rPr>
              <a:t>Ia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tidak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akan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berdiam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diri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melihat</a:t>
            </a:r>
            <a:r>
              <a:rPr lang="en-US" sz="1600" dirty="0">
                <a:latin typeface="Arial Narrow" pitchFamily="34" charset="0"/>
              </a:rPr>
              <a:t> orang-orang yang </a:t>
            </a:r>
            <a:r>
              <a:rPr lang="en-US" sz="1600" dirty="0" err="1">
                <a:latin typeface="Arial Narrow" pitchFamily="34" charset="0"/>
              </a:rPr>
              <a:t>datang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meminta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pertolongannya</a:t>
            </a:r>
            <a:r>
              <a:rPr lang="en-US" sz="1600" dirty="0">
                <a:latin typeface="Arial Narrow" pitchFamily="34" charset="0"/>
              </a:rPr>
              <a:t>.</a:t>
            </a:r>
            <a:endParaRPr lang="en-ID" sz="1600" dirty="0">
              <a:latin typeface="Arial Narrow" pitchFamily="34" charset="0"/>
            </a:endParaRPr>
          </a:p>
          <a:p>
            <a:pPr lvl="1">
              <a:buClrTx/>
              <a:buFont typeface="Wingdings" pitchFamily="2" charset="2"/>
              <a:buChar char="§"/>
            </a:pPr>
            <a:r>
              <a:rPr lang="en-US" sz="1600" dirty="0" err="1" smtClean="0">
                <a:latin typeface="Arial Narrow" pitchFamily="34" charset="0"/>
              </a:rPr>
              <a:t>Hidup-Nya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seolah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untuk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smtClean="0">
                <a:latin typeface="Arial Narrow" pitchFamily="34" charset="0"/>
              </a:rPr>
              <a:t>orang lain</a:t>
            </a:r>
            <a:r>
              <a:rPr lang="en-US" sz="1600" dirty="0">
                <a:latin typeface="Arial Narrow" pitchFamily="34" charset="0"/>
              </a:rPr>
              <a:t>. </a:t>
            </a:r>
            <a:r>
              <a:rPr lang="en-US" sz="1600" dirty="0" err="1" smtClean="0">
                <a:latin typeface="Arial Narrow" pitchFamily="34" charset="0"/>
              </a:rPr>
              <a:t>Ia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tidakmemikirkan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kepentingan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>
                <a:latin typeface="Arial Narrow" pitchFamily="34" charset="0"/>
              </a:rPr>
              <a:t>dirinya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sama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sekali</a:t>
            </a:r>
            <a:r>
              <a:rPr lang="en-US" sz="1600" dirty="0">
                <a:latin typeface="Arial Narrow" pitchFamily="34" charset="0"/>
              </a:rPr>
              <a:t>. </a:t>
            </a:r>
            <a:endParaRPr lang="en-ID" sz="1600" dirty="0"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rmAutofit/>
          </a:bodyPr>
          <a:lstStyle/>
          <a:p>
            <a:r>
              <a:rPr lang="en-US" sz="2800" dirty="0" err="1">
                <a:effectLst/>
                <a:latin typeface="Arial Narrow" pitchFamily="34" charset="0"/>
              </a:rPr>
              <a:t>Membangun</a:t>
            </a:r>
            <a:r>
              <a:rPr lang="en-US" sz="2800" dirty="0">
                <a:effectLst/>
                <a:latin typeface="Arial Narrow" pitchFamily="34" charset="0"/>
              </a:rPr>
              <a:t> </a:t>
            </a:r>
            <a:r>
              <a:rPr lang="en-US" sz="2800" dirty="0" err="1">
                <a:effectLst/>
                <a:latin typeface="Arial Narrow" pitchFamily="34" charset="0"/>
              </a:rPr>
              <a:t>Hidup</a:t>
            </a:r>
            <a:r>
              <a:rPr lang="en-US" sz="2800" dirty="0">
                <a:effectLst/>
                <a:latin typeface="Arial Narrow" pitchFamily="34" charset="0"/>
              </a:rPr>
              <a:t> </a:t>
            </a:r>
            <a:r>
              <a:rPr lang="en-US" sz="2800" dirty="0" err="1">
                <a:effectLst/>
                <a:latin typeface="Arial Narrow" pitchFamily="34" charset="0"/>
              </a:rPr>
              <a:t>Berpolakan</a:t>
            </a:r>
            <a:r>
              <a:rPr lang="en-US" sz="2800" dirty="0">
                <a:effectLst/>
                <a:latin typeface="Arial Narrow" pitchFamily="34" charset="0"/>
              </a:rPr>
              <a:t> </a:t>
            </a:r>
            <a:r>
              <a:rPr lang="en-US" sz="2800" dirty="0" err="1">
                <a:effectLst/>
                <a:latin typeface="Arial Narrow" pitchFamily="34" charset="0"/>
              </a:rPr>
              <a:t>Pribadi</a:t>
            </a:r>
            <a:r>
              <a:rPr lang="en-US" sz="2800" dirty="0">
                <a:effectLst/>
                <a:latin typeface="Arial Narrow" pitchFamily="34" charset="0"/>
              </a:rPr>
              <a:t> </a:t>
            </a:r>
            <a:r>
              <a:rPr lang="en-US" sz="2800" dirty="0" err="1">
                <a:effectLst/>
                <a:latin typeface="Arial Narrow" pitchFamily="34" charset="0"/>
              </a:rPr>
              <a:t>Yesus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35840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5171182"/>
            <a:ext cx="822960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err="1"/>
              <a:t>Apa</a:t>
            </a:r>
            <a:r>
              <a:rPr lang="en-US" sz="3200" b="1" dirty="0"/>
              <a:t> </a:t>
            </a:r>
            <a:r>
              <a:rPr lang="en-US" sz="3200" b="1" dirty="0" err="1" smtClean="0"/>
              <a:t>sebenarnya</a:t>
            </a:r>
            <a:r>
              <a:rPr lang="en-US" sz="3200" b="1" dirty="0" smtClean="0"/>
              <a:t> </a:t>
            </a:r>
            <a:r>
              <a:rPr lang="en-US" sz="3200" b="1" dirty="0" err="1"/>
              <a:t>Kerajaan</a:t>
            </a:r>
            <a:r>
              <a:rPr lang="en-US" sz="3200" b="1" dirty="0"/>
              <a:t> Allah </a:t>
            </a:r>
            <a:r>
              <a:rPr lang="en-US" sz="3200" b="1" dirty="0" err="1"/>
              <a:t>itu</a:t>
            </a:r>
            <a:r>
              <a:rPr lang="en-US" sz="3200" b="1" dirty="0" smtClean="0"/>
              <a:t>?</a:t>
            </a:r>
            <a:endParaRPr lang="en-ID" sz="3200" dirty="0">
              <a:latin typeface="Arial Narrow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732" y="1412776"/>
            <a:ext cx="3884476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609600" y="4270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/>
              <a:t>Apa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sebenarnya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Kerajaan</a:t>
            </a:r>
            <a:r>
              <a:rPr lang="en-US" sz="3200" b="1" dirty="0" smtClean="0"/>
              <a:t> Allah </a:t>
            </a:r>
            <a:r>
              <a:rPr lang="en-US" sz="3200" b="1" dirty="0" err="1" smtClean="0"/>
              <a:t>itu</a:t>
            </a:r>
            <a:r>
              <a:rPr lang="en-US" sz="3200" b="1" dirty="0" smtClean="0"/>
              <a:t>?</a:t>
            </a:r>
            <a:endParaRPr lang="en-ID" sz="32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97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81328"/>
            <a:ext cx="7859216" cy="4525963"/>
          </a:xfrm>
        </p:spPr>
        <p:txBody>
          <a:bodyPr/>
          <a:lstStyle/>
          <a:p>
            <a:pPr>
              <a:buClrTx/>
              <a:buFont typeface="Wingdings" pitchFamily="2" charset="2"/>
              <a:buChar char="§"/>
            </a:pPr>
            <a:r>
              <a:rPr lang="en-US" dirty="0" err="1" smtClean="0">
                <a:latin typeface="Arial Narrow" pitchFamily="34" charset="0"/>
              </a:rPr>
              <a:t>Meneladan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Yesus</a:t>
            </a:r>
            <a:r>
              <a:rPr lang="en-US" dirty="0" smtClean="0">
                <a:latin typeface="Arial Narrow" pitchFamily="34" charset="0"/>
              </a:rPr>
              <a:t> 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US" dirty="0" err="1" smtClean="0">
                <a:latin typeface="Arial Narrow" pitchFamily="34" charset="0"/>
              </a:rPr>
              <a:t>Yesus</a:t>
            </a:r>
            <a:r>
              <a:rPr lang="en-US" dirty="0" smtClean="0">
                <a:latin typeface="Arial Narrow" pitchFamily="34" charset="0"/>
              </a:rPr>
              <a:t> Putra Allah </a:t>
            </a:r>
            <a:r>
              <a:rPr lang="en-US" dirty="0" err="1" smtClean="0">
                <a:latin typeface="Arial Narrow" pitchFamily="34" charset="0"/>
              </a:rPr>
              <a:t>dan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Juru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Selamat</a:t>
            </a:r>
            <a:r>
              <a:rPr lang="en-US" dirty="0" smtClean="0">
                <a:latin typeface="Arial Narrow" pitchFamily="34" charset="0"/>
              </a:rPr>
              <a:t> 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US" dirty="0" err="1" smtClean="0">
                <a:latin typeface="Arial Narrow" pitchFamily="34" charset="0"/>
              </a:rPr>
              <a:t>Yesus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Kristus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Sahabat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Sejati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dan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Tokoh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Idola</a:t>
            </a:r>
            <a:endParaRPr lang="en-US" dirty="0" smtClean="0">
              <a:latin typeface="Arial Narrow" pitchFamily="34" charset="0"/>
            </a:endParaRPr>
          </a:p>
          <a:p>
            <a:pPr>
              <a:buClrTx/>
              <a:buFont typeface="Wingdings" pitchFamily="2" charset="2"/>
              <a:buChar char="§"/>
            </a:pPr>
            <a:r>
              <a:rPr lang="en-US" dirty="0" err="1" smtClean="0">
                <a:latin typeface="Arial Narrow" pitchFamily="34" charset="0"/>
              </a:rPr>
              <a:t>Membangun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Hidup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Berpolakan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Pribadi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Yesus</a:t>
            </a:r>
            <a:r>
              <a:rPr lang="en-US" dirty="0" smtClean="0">
                <a:latin typeface="Arial Narrow" pitchFamily="34" charset="0"/>
              </a:rPr>
              <a:t> </a:t>
            </a:r>
            <a:endParaRPr lang="en-ID" dirty="0"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Topik</a:t>
            </a:r>
            <a:r>
              <a:rPr lang="en-US" sz="3200" dirty="0" smtClean="0"/>
              <a:t> </a:t>
            </a:r>
            <a:r>
              <a:rPr lang="en-US" sz="3200" dirty="0" err="1" smtClean="0"/>
              <a:t>Bahasan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13909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363272" cy="5904656"/>
          </a:xfrm>
        </p:spPr>
        <p:txBody>
          <a:bodyPr>
            <a:normAutofit fontScale="77500" lnSpcReduction="20000"/>
          </a:bodyPr>
          <a:lstStyle/>
          <a:p>
            <a:pPr>
              <a:buClrTx/>
              <a:buFont typeface="Wingdings" pitchFamily="2" charset="2"/>
              <a:buChar char="§"/>
            </a:pP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diperkenalkan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sebagai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utusan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Bapa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mewartakan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mewujudkan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Kerajaan</a:t>
            </a:r>
            <a:r>
              <a:rPr lang="en-US" dirty="0">
                <a:latin typeface="Arial Narrow" pitchFamily="34" charset="0"/>
              </a:rPr>
              <a:t> Allah, </a:t>
            </a:r>
            <a:r>
              <a:rPr lang="en-US" dirty="0" err="1">
                <a:latin typeface="Arial Narrow" pitchFamily="34" charset="0"/>
              </a:rPr>
              <a:t>baik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melalui</a:t>
            </a:r>
            <a:r>
              <a:rPr lang="en-US" dirty="0">
                <a:latin typeface="Arial Narrow" pitchFamily="34" charset="0"/>
              </a:rPr>
              <a:t> kata </a:t>
            </a:r>
            <a:r>
              <a:rPr lang="en-US" dirty="0" err="1">
                <a:latin typeface="Arial Narrow" pitchFamily="34" charset="0"/>
              </a:rPr>
              <a:t>maupun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perbuatan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 smtClean="0">
                <a:latin typeface="Arial Narrow" pitchFamily="34" charset="0"/>
              </a:rPr>
              <a:t>Dlam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perjuangan-Nya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menghadapi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pihak-pihak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menolak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dan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berujung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pada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sengsara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wafat-Nya</a:t>
            </a:r>
            <a:r>
              <a:rPr lang="en-US" dirty="0">
                <a:latin typeface="Arial Narrow" pitchFamily="34" charset="0"/>
              </a:rPr>
              <a:t> di </a:t>
            </a:r>
            <a:r>
              <a:rPr lang="en-US" dirty="0" err="1">
                <a:latin typeface="Arial Narrow" pitchFamily="34" charset="0"/>
              </a:rPr>
              <a:t>kayu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Salib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 smtClean="0">
                <a:latin typeface="Arial Narrow" pitchFamily="34" charset="0"/>
              </a:rPr>
              <a:t>Tetapi</a:t>
            </a:r>
            <a:r>
              <a:rPr lang="en-US" dirty="0" smtClean="0">
                <a:latin typeface="Arial Narrow" pitchFamily="34" charset="0"/>
              </a:rPr>
              <a:t>, </a:t>
            </a:r>
            <a:r>
              <a:rPr lang="en-US" dirty="0" err="1" smtClean="0">
                <a:latin typeface="Arial Narrow" pitchFamily="34" charset="0"/>
              </a:rPr>
              <a:t>rencana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penyelamatan</a:t>
            </a:r>
            <a:r>
              <a:rPr lang="en-US" dirty="0">
                <a:latin typeface="Arial Narrow" pitchFamily="34" charset="0"/>
              </a:rPr>
              <a:t> Allah </a:t>
            </a:r>
            <a:r>
              <a:rPr lang="en-US" dirty="0" err="1">
                <a:latin typeface="Arial Narrow" pitchFamily="34" charset="0"/>
              </a:rPr>
              <a:t>tidak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bisa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dihenti-kan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oleh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kekuasaan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manusia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bahkan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melalui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kematian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sekalipun</a:t>
            </a:r>
            <a:r>
              <a:rPr lang="en-US" dirty="0">
                <a:latin typeface="Arial Narrow" pitchFamily="34" charset="0"/>
              </a:rPr>
              <a:t>. Allah </a:t>
            </a:r>
            <a:r>
              <a:rPr lang="en-US" dirty="0" err="1" smtClean="0">
                <a:latin typeface="Arial Narrow" pitchFamily="34" charset="0"/>
              </a:rPr>
              <a:t>mem-bangkitkan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mengangkat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surga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Kedua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peristiwa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tersebut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menjadi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saat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pemuliaan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sekaligus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membuka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jendela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baru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bagi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tersebar-Nya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warta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Kerajaan</a:t>
            </a:r>
            <a:r>
              <a:rPr lang="en-US" dirty="0">
                <a:latin typeface="Arial Narrow" pitchFamily="34" charset="0"/>
              </a:rPr>
              <a:t> Allah.</a:t>
            </a:r>
            <a:endParaRPr lang="en-ID" dirty="0">
              <a:latin typeface="Arial Narrow" pitchFamily="34" charset="0"/>
            </a:endParaRPr>
          </a:p>
          <a:p>
            <a:pPr>
              <a:buClrTx/>
              <a:buFont typeface="Wingdings" pitchFamily="2" charset="2"/>
              <a:buChar char="§"/>
            </a:pPr>
            <a:r>
              <a:rPr lang="en-US" dirty="0" err="1">
                <a:latin typeface="Arial Narrow" pitchFamily="34" charset="0"/>
              </a:rPr>
              <a:t>Melalui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keseluruhan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peristiwa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hidup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wafat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hingga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terangkat-Nya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surga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telah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menyatakan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diri-Nya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bahwa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sungguh</a:t>
            </a:r>
            <a:r>
              <a:rPr lang="en-US" dirty="0">
                <a:latin typeface="Arial Narrow" pitchFamily="34" charset="0"/>
              </a:rPr>
              <a:t> Putra </a:t>
            </a:r>
            <a:r>
              <a:rPr lang="en-US" dirty="0" smtClean="0">
                <a:latin typeface="Arial Narrow" pitchFamily="34" charset="0"/>
              </a:rPr>
              <a:t>Allah </a:t>
            </a:r>
            <a:r>
              <a:rPr lang="en-US" dirty="0" err="1" smtClean="0">
                <a:latin typeface="Arial Narrow" pitchFamily="34" charset="0"/>
              </a:rPr>
              <a:t>dan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Juru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selamat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Itulah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menjadi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inti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pewartaan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Gereja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Perdana</a:t>
            </a:r>
            <a:r>
              <a:rPr lang="en-US" dirty="0" smtClean="0">
                <a:latin typeface="Arial Narrow" pitchFamily="34" charset="0"/>
              </a:rPr>
              <a:t>: </a:t>
            </a:r>
            <a:r>
              <a:rPr lang="en-US" dirty="0">
                <a:latin typeface="Arial Narrow" pitchFamily="34" charset="0"/>
              </a:rPr>
              <a:t>“</a:t>
            </a:r>
            <a:r>
              <a:rPr lang="en-US" dirty="0" err="1">
                <a:latin typeface="Arial Narrow" pitchFamily="34" charset="0"/>
              </a:rPr>
              <a:t>Jadi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seluruh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kaum</a:t>
            </a:r>
            <a:r>
              <a:rPr lang="en-US" dirty="0">
                <a:latin typeface="Arial Narrow" pitchFamily="34" charset="0"/>
              </a:rPr>
              <a:t> Israel </a:t>
            </a:r>
            <a:r>
              <a:rPr lang="en-US" dirty="0" err="1">
                <a:latin typeface="Arial Narrow" pitchFamily="34" charset="0"/>
              </a:rPr>
              <a:t>harus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tahu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dengan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pasti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bahwa</a:t>
            </a:r>
            <a:r>
              <a:rPr lang="en-US" dirty="0">
                <a:latin typeface="Arial Narrow" pitchFamily="34" charset="0"/>
              </a:rPr>
              <a:t> Allah </a:t>
            </a:r>
            <a:r>
              <a:rPr lang="en-US" dirty="0" err="1">
                <a:latin typeface="Arial Narrow" pitchFamily="34" charset="0"/>
              </a:rPr>
              <a:t>telah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membuat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, yang </a:t>
            </a:r>
            <a:r>
              <a:rPr lang="en-US" dirty="0" err="1">
                <a:latin typeface="Arial Narrow" pitchFamily="34" charset="0"/>
              </a:rPr>
              <a:t>kamu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salibkan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itu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menjadi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Tuhan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Kristus</a:t>
            </a:r>
            <a:r>
              <a:rPr lang="en-US" dirty="0">
                <a:latin typeface="Arial Narrow" pitchFamily="34" charset="0"/>
              </a:rPr>
              <a:t>."  </a:t>
            </a:r>
            <a:endParaRPr lang="en-US" dirty="0" smtClean="0">
              <a:latin typeface="Arial Narrow" pitchFamily="34" charset="0"/>
            </a:endParaRPr>
          </a:p>
          <a:p>
            <a:pPr>
              <a:buClrTx/>
              <a:buFont typeface="Wingdings" pitchFamily="2" charset="2"/>
              <a:buChar char="§"/>
            </a:pPr>
            <a:r>
              <a:rPr lang="en-US" dirty="0" err="1" smtClean="0">
                <a:latin typeface="Arial Narrow" pitchFamily="34" charset="0"/>
              </a:rPr>
              <a:t>Dalam</a:t>
            </a:r>
            <a:r>
              <a:rPr lang="en-US" dirty="0" smtClean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perkembangannya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 smtClean="0">
                <a:latin typeface="Arial Narrow" pitchFamily="34" charset="0"/>
              </a:rPr>
              <a:t>Gereja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merumuskan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secara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lebih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dalam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rinci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dalam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syahadat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iman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rasuli</a:t>
            </a:r>
            <a:r>
              <a:rPr lang="en-US" dirty="0">
                <a:latin typeface="Arial Narrow" pitchFamily="34" charset="0"/>
              </a:rPr>
              <a:t>, yang </a:t>
            </a:r>
            <a:r>
              <a:rPr lang="en-US" dirty="0" err="1">
                <a:latin typeface="Arial Narrow" pitchFamily="34" charset="0"/>
              </a:rPr>
              <a:t>berbunyi</a:t>
            </a:r>
            <a:r>
              <a:rPr lang="en-US" dirty="0">
                <a:latin typeface="Arial Narrow" pitchFamily="34" charset="0"/>
              </a:rPr>
              <a:t>: “..Dan </a:t>
            </a:r>
            <a:r>
              <a:rPr lang="en-US" dirty="0" err="1">
                <a:latin typeface="Arial Narrow" pitchFamily="34" charset="0"/>
              </a:rPr>
              <a:t>akan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Kristus</a:t>
            </a:r>
            <a:r>
              <a:rPr lang="en-US" dirty="0">
                <a:latin typeface="Arial Narrow" pitchFamily="34" charset="0"/>
              </a:rPr>
              <a:t>, Putra-</a:t>
            </a:r>
            <a:r>
              <a:rPr lang="en-US" dirty="0" err="1">
                <a:latin typeface="Arial Narrow" pitchFamily="34" charset="0"/>
              </a:rPr>
              <a:t>Nya</a:t>
            </a:r>
            <a:r>
              <a:rPr lang="en-US" dirty="0">
                <a:latin typeface="Arial Narrow" pitchFamily="34" charset="0"/>
              </a:rPr>
              <a:t> yang Tunggal, </a:t>
            </a:r>
            <a:r>
              <a:rPr lang="en-US" dirty="0" err="1">
                <a:latin typeface="Arial Narrow" pitchFamily="34" charset="0"/>
              </a:rPr>
              <a:t>Tuhan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kita</a:t>
            </a:r>
            <a:r>
              <a:rPr lang="en-US" dirty="0">
                <a:latin typeface="Arial Narrow" pitchFamily="34" charset="0"/>
              </a:rPr>
              <a:t>”. </a:t>
            </a:r>
            <a:r>
              <a:rPr lang="en-US" dirty="0" err="1">
                <a:latin typeface="Arial Narrow" pitchFamily="34" charset="0"/>
              </a:rPr>
              <a:t>Dengan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demikian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identitas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diimani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Gereja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semakin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diperjelas</a:t>
            </a:r>
            <a:r>
              <a:rPr lang="en-US" dirty="0">
                <a:latin typeface="Arial Narrow" pitchFamily="34" charset="0"/>
              </a:rPr>
              <a:t>.</a:t>
            </a:r>
            <a:endParaRPr lang="en-ID" dirty="0">
              <a:latin typeface="Arial Narrow" pitchFamily="34" charset="0"/>
            </a:endParaRPr>
          </a:p>
          <a:p>
            <a:pPr>
              <a:buClrTx/>
              <a:buFont typeface="Wingdings" pitchFamily="2" charset="2"/>
              <a:buChar char="§"/>
            </a:pPr>
            <a:r>
              <a:rPr lang="en-US" dirty="0" err="1">
                <a:latin typeface="Arial Narrow" pitchFamily="34" charset="0"/>
              </a:rPr>
              <a:t>Dalam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gejolak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kehidupan</a:t>
            </a:r>
            <a:r>
              <a:rPr lang="en-US" dirty="0" smtClean="0">
                <a:latin typeface="Arial Narrow" pitchFamily="34" charset="0"/>
              </a:rPr>
              <a:t>, </a:t>
            </a:r>
            <a:r>
              <a:rPr lang="en-US" dirty="0" err="1" smtClean="0">
                <a:latin typeface="Arial Narrow" pitchFamily="34" charset="0"/>
              </a:rPr>
              <a:t>mereka</a:t>
            </a:r>
            <a:r>
              <a:rPr lang="en-US" dirty="0" smtClean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sedang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mencari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tokoh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idola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kehidupan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diimani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sebagai</a:t>
            </a:r>
            <a:r>
              <a:rPr lang="en-US" dirty="0">
                <a:latin typeface="Arial Narrow" pitchFamily="34" charset="0"/>
              </a:rPr>
              <a:t> Putra Allah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Juru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Selamat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dapat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menjadi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tawaran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menarik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untuk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dipertimbangkan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Bahkan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kita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diajak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untjuk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tidak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hanya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menjadikan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sebagai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idola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melainkan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sahabat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 smtClean="0">
                <a:latin typeface="Arial Narrow" pitchFamily="34" charset="0"/>
              </a:rPr>
              <a:t>Pada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akhirnya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kita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bisa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menjadikan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sebagai</a:t>
            </a:r>
            <a:r>
              <a:rPr lang="en-US" dirty="0">
                <a:latin typeface="Arial Narrow" pitchFamily="34" charset="0"/>
              </a:rPr>
              <a:t> model </a:t>
            </a:r>
            <a:r>
              <a:rPr lang="en-US" dirty="0" err="1">
                <a:latin typeface="Arial Narrow" pitchFamily="34" charset="0"/>
              </a:rPr>
              <a:t>atau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pola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hidup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sehari-hari</a:t>
            </a:r>
            <a:endParaRPr lang="en-ID" dirty="0"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 smtClean="0"/>
              <a:t>Pengantar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346650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4666523"/>
          </a:xfrm>
        </p:spPr>
        <p:txBody>
          <a:bodyPr>
            <a:normAutofit fontScale="77500" lnSpcReduction="20000"/>
          </a:bodyPr>
          <a:lstStyle/>
          <a:p>
            <a:pPr>
              <a:buClrTx/>
            </a:pPr>
            <a:r>
              <a:rPr lang="en-US" i="1" dirty="0" err="1" smtClean="0">
                <a:latin typeface="Arial Narrow" pitchFamily="34" charset="0"/>
              </a:rPr>
              <a:t>Lalu</a:t>
            </a:r>
            <a:r>
              <a:rPr lang="en-US" i="1" dirty="0" smtClean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Yesus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naik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ke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dalam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perahu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dan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murid-murid-Nyapun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mengikuti-Nya</a:t>
            </a:r>
            <a:r>
              <a:rPr lang="en-US" i="1" dirty="0">
                <a:latin typeface="Arial Narrow" pitchFamily="34" charset="0"/>
              </a:rPr>
              <a:t>.</a:t>
            </a:r>
            <a:endParaRPr lang="en-ID" dirty="0">
              <a:latin typeface="Arial Narrow" pitchFamily="34" charset="0"/>
            </a:endParaRPr>
          </a:p>
          <a:p>
            <a:pPr>
              <a:buClrTx/>
            </a:pPr>
            <a:r>
              <a:rPr lang="en-US" i="1" dirty="0" err="1" smtClean="0">
                <a:latin typeface="Arial Narrow" pitchFamily="34" charset="0"/>
              </a:rPr>
              <a:t>Sekonyong-konyong</a:t>
            </a:r>
            <a:r>
              <a:rPr lang="en-US" i="1" dirty="0" smtClean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mengamuklah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angin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ribut</a:t>
            </a:r>
            <a:r>
              <a:rPr lang="en-US" i="1" dirty="0">
                <a:latin typeface="Arial Narrow" pitchFamily="34" charset="0"/>
              </a:rPr>
              <a:t> di </a:t>
            </a:r>
            <a:r>
              <a:rPr lang="en-US" i="1" dirty="0" err="1">
                <a:latin typeface="Arial Narrow" pitchFamily="34" charset="0"/>
              </a:rPr>
              <a:t>danau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itu</a:t>
            </a:r>
            <a:r>
              <a:rPr lang="en-US" i="1" dirty="0">
                <a:latin typeface="Arial Narrow" pitchFamily="34" charset="0"/>
              </a:rPr>
              <a:t>, </a:t>
            </a:r>
            <a:r>
              <a:rPr lang="en-US" i="1" dirty="0" err="1">
                <a:latin typeface="Arial Narrow" pitchFamily="34" charset="0"/>
              </a:rPr>
              <a:t>sehingga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perahu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itu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ditimbus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gelombang</a:t>
            </a:r>
            <a:r>
              <a:rPr lang="en-US" i="1" dirty="0">
                <a:latin typeface="Arial Narrow" pitchFamily="34" charset="0"/>
              </a:rPr>
              <a:t>, </a:t>
            </a:r>
            <a:r>
              <a:rPr lang="en-US" i="1" dirty="0" err="1">
                <a:latin typeface="Arial Narrow" pitchFamily="34" charset="0"/>
              </a:rPr>
              <a:t>tetapi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Yesus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tidur</a:t>
            </a:r>
            <a:r>
              <a:rPr lang="en-US" i="1" dirty="0">
                <a:latin typeface="Arial Narrow" pitchFamily="34" charset="0"/>
              </a:rPr>
              <a:t>.</a:t>
            </a:r>
            <a:endParaRPr lang="en-ID" dirty="0">
              <a:latin typeface="Arial Narrow" pitchFamily="34" charset="0"/>
            </a:endParaRPr>
          </a:p>
          <a:p>
            <a:pPr>
              <a:buClrTx/>
            </a:pPr>
            <a:r>
              <a:rPr lang="en-US" i="1" dirty="0" err="1" smtClean="0">
                <a:latin typeface="Arial Narrow" pitchFamily="34" charset="0"/>
              </a:rPr>
              <a:t>Maka</a:t>
            </a:r>
            <a:r>
              <a:rPr lang="en-US" i="1" dirty="0" smtClean="0">
                <a:latin typeface="Arial Narrow" pitchFamily="34" charset="0"/>
              </a:rPr>
              <a:t>   </a:t>
            </a:r>
            <a:r>
              <a:rPr lang="en-US" i="1" dirty="0" err="1">
                <a:latin typeface="Arial Narrow" pitchFamily="34" charset="0"/>
              </a:rPr>
              <a:t>datanglah</a:t>
            </a:r>
            <a:r>
              <a:rPr lang="en-US" i="1" dirty="0">
                <a:latin typeface="Arial Narrow" pitchFamily="34" charset="0"/>
              </a:rPr>
              <a:t>   </a:t>
            </a:r>
            <a:r>
              <a:rPr lang="en-US" i="1" dirty="0" err="1">
                <a:latin typeface="Arial Narrow" pitchFamily="34" charset="0"/>
              </a:rPr>
              <a:t>murid-murid-Nya</a:t>
            </a:r>
            <a:r>
              <a:rPr lang="en-US" i="1" dirty="0">
                <a:latin typeface="Arial Narrow" pitchFamily="34" charset="0"/>
              </a:rPr>
              <a:t>   </a:t>
            </a:r>
            <a:r>
              <a:rPr lang="en-US" i="1" dirty="0" err="1">
                <a:latin typeface="Arial Narrow" pitchFamily="34" charset="0"/>
              </a:rPr>
              <a:t>membangunkan</a:t>
            </a:r>
            <a:r>
              <a:rPr lang="en-US" i="1" dirty="0">
                <a:latin typeface="Arial Narrow" pitchFamily="34" charset="0"/>
              </a:rPr>
              <a:t>   </a:t>
            </a:r>
            <a:r>
              <a:rPr lang="en-US" i="1" dirty="0" err="1">
                <a:latin typeface="Arial Narrow" pitchFamily="34" charset="0"/>
              </a:rPr>
              <a:t>Dia</a:t>
            </a:r>
            <a:r>
              <a:rPr lang="en-US" i="1" dirty="0">
                <a:latin typeface="Arial Narrow" pitchFamily="34" charset="0"/>
              </a:rPr>
              <a:t>,   </a:t>
            </a:r>
            <a:r>
              <a:rPr lang="en-US" i="1" dirty="0" err="1">
                <a:latin typeface="Arial Narrow" pitchFamily="34" charset="0"/>
              </a:rPr>
              <a:t>katanya</a:t>
            </a:r>
            <a:r>
              <a:rPr lang="en-US" i="1" dirty="0">
                <a:latin typeface="Arial Narrow" pitchFamily="34" charset="0"/>
              </a:rPr>
              <a:t>:   "</a:t>
            </a:r>
            <a:r>
              <a:rPr lang="en-US" i="1" dirty="0" err="1">
                <a:latin typeface="Arial Narrow" pitchFamily="34" charset="0"/>
              </a:rPr>
              <a:t>Tuhan</a:t>
            </a:r>
            <a:r>
              <a:rPr lang="en-US" i="1" dirty="0">
                <a:latin typeface="Arial Narrow" pitchFamily="34" charset="0"/>
              </a:rPr>
              <a:t>, </a:t>
            </a:r>
            <a:r>
              <a:rPr lang="en-US" i="1" dirty="0" err="1">
                <a:latin typeface="Arial Narrow" pitchFamily="34" charset="0"/>
              </a:rPr>
              <a:t>tolonglah</a:t>
            </a:r>
            <a:r>
              <a:rPr lang="en-US" i="1" dirty="0">
                <a:latin typeface="Arial Narrow" pitchFamily="34" charset="0"/>
              </a:rPr>
              <a:t>, </a:t>
            </a:r>
            <a:r>
              <a:rPr lang="en-US" i="1" dirty="0" err="1">
                <a:latin typeface="Arial Narrow" pitchFamily="34" charset="0"/>
              </a:rPr>
              <a:t>kita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binasa</a:t>
            </a:r>
            <a:r>
              <a:rPr lang="en-US" i="1" dirty="0">
                <a:latin typeface="Arial Narrow" pitchFamily="34" charset="0"/>
              </a:rPr>
              <a:t>."</a:t>
            </a:r>
            <a:endParaRPr lang="en-ID" dirty="0">
              <a:latin typeface="Arial Narrow" pitchFamily="34" charset="0"/>
            </a:endParaRPr>
          </a:p>
          <a:p>
            <a:pPr>
              <a:buClrTx/>
            </a:pPr>
            <a:r>
              <a:rPr lang="en-US" i="1" dirty="0" err="1" smtClean="0">
                <a:latin typeface="Arial Narrow" pitchFamily="34" charset="0"/>
              </a:rPr>
              <a:t>Ia</a:t>
            </a:r>
            <a:r>
              <a:rPr lang="en-US" i="1" dirty="0" smtClean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berkata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kepada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mereka</a:t>
            </a:r>
            <a:r>
              <a:rPr lang="en-US" i="1" dirty="0">
                <a:latin typeface="Arial Narrow" pitchFamily="34" charset="0"/>
              </a:rPr>
              <a:t>: "</a:t>
            </a:r>
            <a:r>
              <a:rPr lang="en-US" i="1" dirty="0" err="1">
                <a:latin typeface="Arial Narrow" pitchFamily="34" charset="0"/>
              </a:rPr>
              <a:t>Mengapa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kamu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takut</a:t>
            </a:r>
            <a:r>
              <a:rPr lang="en-US" i="1" dirty="0">
                <a:latin typeface="Arial Narrow" pitchFamily="34" charset="0"/>
              </a:rPr>
              <a:t>, </a:t>
            </a:r>
            <a:r>
              <a:rPr lang="en-US" i="1" dirty="0" err="1">
                <a:latin typeface="Arial Narrow" pitchFamily="34" charset="0"/>
              </a:rPr>
              <a:t>kamu</a:t>
            </a:r>
            <a:r>
              <a:rPr lang="en-US" i="1" dirty="0">
                <a:latin typeface="Arial Narrow" pitchFamily="34" charset="0"/>
              </a:rPr>
              <a:t> yang </a:t>
            </a:r>
            <a:r>
              <a:rPr lang="en-US" i="1" dirty="0" err="1">
                <a:latin typeface="Arial Narrow" pitchFamily="34" charset="0"/>
              </a:rPr>
              <a:t>kurang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percaya</a:t>
            </a:r>
            <a:r>
              <a:rPr lang="en-US" i="1" dirty="0">
                <a:latin typeface="Arial Narrow" pitchFamily="34" charset="0"/>
              </a:rPr>
              <a:t>?" </a:t>
            </a:r>
            <a:r>
              <a:rPr lang="en-US" i="1" dirty="0" err="1">
                <a:latin typeface="Arial Narrow" pitchFamily="34" charset="0"/>
              </a:rPr>
              <a:t>Lalu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bangunlah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Yesus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menghardik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angin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dan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danau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itu</a:t>
            </a:r>
            <a:r>
              <a:rPr lang="en-US" i="1" dirty="0">
                <a:latin typeface="Arial Narrow" pitchFamily="34" charset="0"/>
              </a:rPr>
              <a:t>, </a:t>
            </a:r>
            <a:r>
              <a:rPr lang="en-US" i="1" dirty="0" err="1">
                <a:latin typeface="Arial Narrow" pitchFamily="34" charset="0"/>
              </a:rPr>
              <a:t>maka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danau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itu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menjadi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teduh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sekali</a:t>
            </a:r>
            <a:r>
              <a:rPr lang="en-US" i="1" dirty="0">
                <a:latin typeface="Arial Narrow" pitchFamily="34" charset="0"/>
              </a:rPr>
              <a:t>.</a:t>
            </a:r>
            <a:endParaRPr lang="en-ID" dirty="0">
              <a:latin typeface="Arial Narrow" pitchFamily="34" charset="0"/>
            </a:endParaRPr>
          </a:p>
          <a:p>
            <a:pPr>
              <a:buClrTx/>
            </a:pPr>
            <a:r>
              <a:rPr lang="en-US" i="1" dirty="0" smtClean="0">
                <a:latin typeface="Arial Narrow" pitchFamily="34" charset="0"/>
              </a:rPr>
              <a:t>Dan </a:t>
            </a:r>
            <a:r>
              <a:rPr lang="en-US" i="1" dirty="0" err="1">
                <a:latin typeface="Arial Narrow" pitchFamily="34" charset="0"/>
              </a:rPr>
              <a:t>heranlah</a:t>
            </a:r>
            <a:r>
              <a:rPr lang="en-US" i="1" dirty="0">
                <a:latin typeface="Arial Narrow" pitchFamily="34" charset="0"/>
              </a:rPr>
              <a:t> orang-orang </a:t>
            </a:r>
            <a:r>
              <a:rPr lang="en-US" i="1" dirty="0" err="1">
                <a:latin typeface="Arial Narrow" pitchFamily="34" charset="0"/>
              </a:rPr>
              <a:t>itu</a:t>
            </a:r>
            <a:r>
              <a:rPr lang="en-US" i="1" dirty="0">
                <a:latin typeface="Arial Narrow" pitchFamily="34" charset="0"/>
              </a:rPr>
              <a:t>, </a:t>
            </a:r>
            <a:r>
              <a:rPr lang="en-US" i="1" dirty="0" err="1">
                <a:latin typeface="Arial Narrow" pitchFamily="34" charset="0"/>
              </a:rPr>
              <a:t>katanya</a:t>
            </a:r>
            <a:r>
              <a:rPr lang="en-US" i="1" dirty="0">
                <a:latin typeface="Arial Narrow" pitchFamily="34" charset="0"/>
              </a:rPr>
              <a:t>: "Orang </a:t>
            </a:r>
            <a:r>
              <a:rPr lang="en-US" i="1" dirty="0" err="1">
                <a:latin typeface="Arial Narrow" pitchFamily="34" charset="0"/>
              </a:rPr>
              <a:t>apakah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Dia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ini</a:t>
            </a:r>
            <a:r>
              <a:rPr lang="en-US" i="1" dirty="0">
                <a:latin typeface="Arial Narrow" pitchFamily="34" charset="0"/>
              </a:rPr>
              <a:t>, </a:t>
            </a:r>
            <a:r>
              <a:rPr lang="en-US" i="1" dirty="0" err="1">
                <a:latin typeface="Arial Narrow" pitchFamily="34" charset="0"/>
              </a:rPr>
              <a:t>sehingga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angin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dan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danaupun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taat</a:t>
            </a:r>
            <a:r>
              <a:rPr lang="en-US" i="1" dirty="0">
                <a:latin typeface="Arial Narrow" pitchFamily="34" charset="0"/>
              </a:rPr>
              <a:t> </a:t>
            </a:r>
            <a:r>
              <a:rPr lang="en-US" i="1" dirty="0" err="1">
                <a:latin typeface="Arial Narrow" pitchFamily="34" charset="0"/>
              </a:rPr>
              <a:t>kepada-Nya</a:t>
            </a:r>
            <a:r>
              <a:rPr lang="en-US" i="1" dirty="0" smtClean="0">
                <a:latin typeface="Arial Narrow" pitchFamily="34" charset="0"/>
              </a:rPr>
              <a:t>?“</a:t>
            </a:r>
          </a:p>
          <a:p>
            <a:pPr>
              <a:buClrTx/>
            </a:pPr>
            <a:endParaRPr lang="en-US" i="1" dirty="0"/>
          </a:p>
          <a:p>
            <a:pPr>
              <a:buClrTx/>
              <a:buFont typeface="Wingdings" pitchFamily="2" charset="2"/>
              <a:buChar char="ü"/>
            </a:pPr>
            <a:r>
              <a:rPr lang="en-US" dirty="0" err="1" smtClean="0">
                <a:latin typeface="Arial Narrow" pitchFamily="34" charset="0"/>
              </a:rPr>
              <a:t>Apa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gelar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Yesus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>
                <a:latin typeface="Arial Narrow" pitchFamily="34" charset="0"/>
              </a:rPr>
              <a:t>yang kalian </a:t>
            </a:r>
            <a:r>
              <a:rPr lang="en-US" dirty="0" err="1">
                <a:latin typeface="Arial Narrow" pitchFamily="34" charset="0"/>
              </a:rPr>
              <a:t>temukan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dalam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perikop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tersebut</a:t>
            </a:r>
            <a:r>
              <a:rPr lang="en-US" dirty="0">
                <a:latin typeface="Arial Narrow" pitchFamily="34" charset="0"/>
              </a:rPr>
              <a:t>?</a:t>
            </a:r>
            <a:endParaRPr lang="en-ID" dirty="0">
              <a:latin typeface="Arial Narrow" pitchFamily="34" charset="0"/>
            </a:endParaRPr>
          </a:p>
          <a:p>
            <a:pPr>
              <a:buClrTx/>
              <a:buFont typeface="Wingdings" pitchFamily="2" charset="2"/>
              <a:buChar char="ü"/>
            </a:pPr>
            <a:r>
              <a:rPr lang="en-US" dirty="0" err="1" smtClean="0">
                <a:latin typeface="Arial Narrow" pitchFamily="34" charset="0"/>
              </a:rPr>
              <a:t>Apa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arti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gelar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sebagai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Tuhan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dalam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perikop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tersebut</a:t>
            </a:r>
            <a:r>
              <a:rPr lang="en-US" dirty="0">
                <a:latin typeface="Arial Narrow" pitchFamily="34" charset="0"/>
              </a:rPr>
              <a:t>?</a:t>
            </a:r>
            <a:endParaRPr lang="en-ID" dirty="0">
              <a:latin typeface="Arial Narrow" pitchFamily="34" charset="0"/>
            </a:endParaRPr>
          </a:p>
          <a:p>
            <a:pPr>
              <a:buClrTx/>
              <a:buFont typeface="Wingdings" pitchFamily="2" charset="2"/>
              <a:buChar char="ü"/>
            </a:pPr>
            <a:r>
              <a:rPr lang="en-US" dirty="0" err="1" smtClean="0">
                <a:latin typeface="Arial Narrow" pitchFamily="34" charset="0"/>
              </a:rPr>
              <a:t>Apa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arti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sebagai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Tuhan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menurut</a:t>
            </a:r>
            <a:r>
              <a:rPr lang="en-US" dirty="0">
                <a:latin typeface="Arial Narrow" pitchFamily="34" charset="0"/>
              </a:rPr>
              <a:t> kalian </a:t>
            </a:r>
            <a:r>
              <a:rPr lang="en-US" dirty="0" err="1">
                <a:latin typeface="Arial Narrow" pitchFamily="34" charset="0"/>
              </a:rPr>
              <a:t>sendiri</a:t>
            </a:r>
            <a:r>
              <a:rPr lang="en-US" dirty="0">
                <a:latin typeface="Arial Narrow" pitchFamily="34" charset="0"/>
              </a:rPr>
              <a:t> ?</a:t>
            </a:r>
            <a:endParaRPr lang="en-ID" dirty="0">
              <a:latin typeface="Arial Narrow" pitchFamily="34" charset="0"/>
            </a:endParaRPr>
          </a:p>
          <a:p>
            <a:pPr>
              <a:buClrTx/>
              <a:buFont typeface="Wingdings" pitchFamily="2" charset="2"/>
              <a:buChar char="ü"/>
            </a:pPr>
            <a:endParaRPr lang="en-ID" dirty="0"/>
          </a:p>
          <a:p>
            <a:pPr>
              <a:buClrTx/>
            </a:pPr>
            <a:endParaRPr lang="en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latin typeface="Arial Narrow" pitchFamily="34" charset="0"/>
              </a:rPr>
              <a:t>Yesus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Meredakan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Angin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Ribut</a:t>
            </a:r>
            <a:endParaRPr lang="en-ID" sz="28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07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363272" cy="4810539"/>
          </a:xfrm>
        </p:spPr>
        <p:txBody>
          <a:bodyPr>
            <a:normAutofit fontScale="85000" lnSpcReduction="10000"/>
          </a:bodyPr>
          <a:lstStyle/>
          <a:p>
            <a:pPr>
              <a:buClrTx/>
            </a:pPr>
            <a:r>
              <a:rPr lang="en-US" dirty="0" err="1" smtClean="0">
                <a:latin typeface="Arial Narrow" pitchFamily="34" charset="0"/>
              </a:rPr>
              <a:t>Gelar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sebagai</a:t>
            </a:r>
            <a:r>
              <a:rPr lang="en-US" dirty="0">
                <a:latin typeface="Arial Narrow" pitchFamily="34" charset="0"/>
              </a:rPr>
              <a:t> “</a:t>
            </a:r>
            <a:r>
              <a:rPr lang="en-US" dirty="0" err="1">
                <a:latin typeface="Arial Narrow" pitchFamily="34" charset="0"/>
              </a:rPr>
              <a:t>Tuhan</a:t>
            </a:r>
            <a:r>
              <a:rPr lang="en-US" dirty="0">
                <a:latin typeface="Arial Narrow" pitchFamily="34" charset="0"/>
              </a:rPr>
              <a:t>” </a:t>
            </a:r>
            <a:r>
              <a:rPr lang="en-US" dirty="0" err="1">
                <a:latin typeface="Arial Narrow" pitchFamily="34" charset="0"/>
              </a:rPr>
              <a:t>dibandingkan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dengan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gelar-gelar</a:t>
            </a:r>
            <a:r>
              <a:rPr lang="en-US" dirty="0">
                <a:latin typeface="Arial Narrow" pitchFamily="34" charset="0"/>
              </a:rPr>
              <a:t> yang lain </a:t>
            </a:r>
            <a:r>
              <a:rPr lang="en-US" dirty="0" err="1">
                <a:latin typeface="Arial Narrow" pitchFamily="34" charset="0"/>
              </a:rPr>
              <a:t>merupakan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gelar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smtClean="0">
                <a:latin typeface="Arial Narrow" pitchFamily="34" charset="0"/>
              </a:rPr>
              <a:t>yang </a:t>
            </a:r>
            <a:r>
              <a:rPr lang="en-US" dirty="0">
                <a:latin typeface="Arial Narrow" pitchFamily="34" charset="0"/>
              </a:rPr>
              <a:t>paling </a:t>
            </a:r>
            <a:r>
              <a:rPr lang="en-US" dirty="0" err="1">
                <a:latin typeface="Arial Narrow" pitchFamily="34" charset="0"/>
              </a:rPr>
              <a:t>terkenal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Tulisan-tulisan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Perjanjian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Baru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memakai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istilah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antara</a:t>
            </a:r>
            <a:r>
              <a:rPr lang="en-US" dirty="0">
                <a:latin typeface="Arial Narrow" pitchFamily="34" charset="0"/>
              </a:rPr>
              <a:t> lain: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Tuhan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Tuhan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Tuhan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kita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Tuhan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kita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Kristus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Bahkan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dalam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surat-surat</a:t>
            </a:r>
            <a:r>
              <a:rPr lang="en-US" dirty="0">
                <a:latin typeface="Arial Narrow" pitchFamily="34" charset="0"/>
              </a:rPr>
              <a:t> Paulus </a:t>
            </a:r>
            <a:r>
              <a:rPr lang="en-US" dirty="0" err="1">
                <a:latin typeface="Arial Narrow" pitchFamily="34" charset="0"/>
              </a:rPr>
              <a:t>gelar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ini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dipakai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lebih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dari</a:t>
            </a:r>
            <a:r>
              <a:rPr lang="en-US" dirty="0">
                <a:latin typeface="Arial Narrow" pitchFamily="34" charset="0"/>
              </a:rPr>
              <a:t> 200 kali. </a:t>
            </a:r>
            <a:endParaRPr lang="en-US" dirty="0" smtClean="0">
              <a:latin typeface="Arial Narrow" pitchFamily="34" charset="0"/>
            </a:endParaRPr>
          </a:p>
          <a:p>
            <a:pPr>
              <a:buClrTx/>
            </a:pPr>
            <a:r>
              <a:rPr lang="en-US" dirty="0" smtClean="0">
                <a:latin typeface="Arial Narrow" pitchFamily="34" charset="0"/>
              </a:rPr>
              <a:t>Kata </a:t>
            </a:r>
            <a:r>
              <a:rPr lang="en-US" dirty="0">
                <a:latin typeface="Arial Narrow" pitchFamily="34" charset="0"/>
              </a:rPr>
              <a:t>“</a:t>
            </a:r>
            <a:r>
              <a:rPr lang="en-US" dirty="0" err="1">
                <a:latin typeface="Arial Narrow" pitchFamily="34" charset="0"/>
              </a:rPr>
              <a:t>Tuhan</a:t>
            </a:r>
            <a:r>
              <a:rPr lang="en-US" dirty="0">
                <a:latin typeface="Arial Narrow" pitchFamily="34" charset="0"/>
              </a:rPr>
              <a:t>” (</a:t>
            </a:r>
            <a:r>
              <a:rPr lang="en-US" dirty="0" err="1">
                <a:latin typeface="Arial Narrow" pitchFamily="34" charset="0"/>
              </a:rPr>
              <a:t>dalam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bahasa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Yunani</a:t>
            </a:r>
            <a:r>
              <a:rPr lang="en-US" dirty="0">
                <a:latin typeface="Arial Narrow" pitchFamily="34" charset="0"/>
              </a:rPr>
              <a:t> “</a:t>
            </a:r>
            <a:r>
              <a:rPr lang="en-US" dirty="0" err="1">
                <a:latin typeface="Arial Narrow" pitchFamily="34" charset="0"/>
              </a:rPr>
              <a:t>Kyrios</a:t>
            </a:r>
            <a:r>
              <a:rPr lang="en-US" dirty="0">
                <a:latin typeface="Arial Narrow" pitchFamily="34" charset="0"/>
              </a:rPr>
              <a:t>”) </a:t>
            </a:r>
            <a:r>
              <a:rPr lang="en-US" dirty="0" err="1">
                <a:latin typeface="Arial Narrow" pitchFamily="34" charset="0"/>
              </a:rPr>
              <a:t>berarti</a:t>
            </a:r>
            <a:r>
              <a:rPr lang="en-US" dirty="0">
                <a:latin typeface="Arial Narrow" pitchFamily="34" charset="0"/>
              </a:rPr>
              <a:t> “</a:t>
            </a:r>
            <a:r>
              <a:rPr lang="en-US" dirty="0" err="1">
                <a:latin typeface="Arial Narrow" pitchFamily="34" charset="0"/>
              </a:rPr>
              <a:t>Dia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mengatur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seseorang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atau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sesuatu</a:t>
            </a:r>
            <a:r>
              <a:rPr lang="en-US" dirty="0">
                <a:latin typeface="Arial Narrow" pitchFamily="34" charset="0"/>
              </a:rPr>
              <a:t>”. </a:t>
            </a:r>
            <a:r>
              <a:rPr lang="en-US" dirty="0" err="1">
                <a:latin typeface="Arial Narrow" pitchFamily="34" charset="0"/>
              </a:rPr>
              <a:t>Maka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kalau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disebut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Tuhan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hal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itu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berarti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memiliki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kuasa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untuk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mengatur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atau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memimpin</a:t>
            </a:r>
            <a:r>
              <a:rPr lang="en-US" dirty="0">
                <a:latin typeface="Arial Narrow" pitchFamily="34" charset="0"/>
              </a:rPr>
              <a:t>.</a:t>
            </a:r>
            <a:endParaRPr lang="en-ID" dirty="0">
              <a:latin typeface="Arial Narrow" pitchFamily="34" charset="0"/>
            </a:endParaRPr>
          </a:p>
          <a:p>
            <a:pPr>
              <a:buClrTx/>
            </a:pPr>
            <a:r>
              <a:rPr lang="en-US" dirty="0" err="1" smtClean="0">
                <a:latin typeface="Arial Narrow" pitchFamily="34" charset="0"/>
              </a:rPr>
              <a:t>Gelar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>
                <a:latin typeface="Arial Narrow" pitchFamily="34" charset="0"/>
              </a:rPr>
              <a:t>“</a:t>
            </a:r>
            <a:r>
              <a:rPr lang="en-US" dirty="0" err="1">
                <a:latin typeface="Arial Narrow" pitchFamily="34" charset="0"/>
              </a:rPr>
              <a:t>Tuhan</a:t>
            </a:r>
            <a:r>
              <a:rPr lang="en-US" dirty="0">
                <a:latin typeface="Arial Narrow" pitchFamily="34" charset="0"/>
              </a:rPr>
              <a:t>” </a:t>
            </a:r>
            <a:r>
              <a:rPr lang="en-US" dirty="0" err="1">
                <a:latin typeface="Arial Narrow" pitchFamily="34" charset="0"/>
              </a:rPr>
              <a:t>menunjukkan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kedudukan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peranan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sebagai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tokoh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diurapi</a:t>
            </a:r>
            <a:r>
              <a:rPr lang="en-US" dirty="0">
                <a:latin typeface="Arial Narrow" pitchFamily="34" charset="0"/>
              </a:rPr>
              <a:t> Allah </a:t>
            </a:r>
            <a:r>
              <a:rPr lang="en-US" dirty="0" err="1" smtClean="0">
                <a:latin typeface="Arial Narrow" pitchFamily="34" charset="0"/>
              </a:rPr>
              <a:t>dan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memiliki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wibawa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mulia</a:t>
            </a:r>
            <a:r>
              <a:rPr lang="en-US" dirty="0" smtClean="0">
                <a:latin typeface="Arial Narrow" pitchFamily="34" charset="0"/>
              </a:rPr>
              <a:t>.</a:t>
            </a:r>
            <a:r>
              <a:rPr lang="en-US" dirty="0">
                <a:latin typeface="Arial Narrow" pitchFamily="34" charset="0"/>
              </a:rPr>
              <a:t> </a:t>
            </a:r>
            <a:endParaRPr lang="en-ID" dirty="0">
              <a:latin typeface="Arial Narrow" pitchFamily="34" charset="0"/>
            </a:endParaRPr>
          </a:p>
          <a:p>
            <a:pPr>
              <a:buClrTx/>
            </a:pPr>
            <a:r>
              <a:rPr lang="en-US" dirty="0" err="1" smtClean="0">
                <a:latin typeface="Arial Narrow" pitchFamily="34" charset="0"/>
              </a:rPr>
              <a:t>Gelar</a:t>
            </a:r>
            <a:r>
              <a:rPr lang="en-US" dirty="0" smtClean="0">
                <a:latin typeface="Arial Narrow" pitchFamily="34" charset="0"/>
              </a:rPr>
              <a:t> “</a:t>
            </a:r>
            <a:r>
              <a:rPr lang="en-US" dirty="0" err="1">
                <a:latin typeface="Arial Narrow" pitchFamily="34" charset="0"/>
              </a:rPr>
              <a:t>Tuhan</a:t>
            </a:r>
            <a:r>
              <a:rPr lang="en-US" dirty="0">
                <a:latin typeface="Arial Narrow" pitchFamily="34" charset="0"/>
              </a:rPr>
              <a:t>” </a:t>
            </a:r>
            <a:r>
              <a:rPr lang="en-US" dirty="0" err="1" smtClean="0">
                <a:latin typeface="Arial Narrow" pitchFamily="34" charset="0"/>
              </a:rPr>
              <a:t>dikaitkan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dengan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peranan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Yesus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sebagai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Penyelamat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manusia</a:t>
            </a:r>
            <a:r>
              <a:rPr lang="en-US" dirty="0" smtClean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Wibawa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kemuliaan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bukan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untuk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menghancurkan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melainkan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untuk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menyelamatkan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memiliki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kuasa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untuk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menyelamatkan</a:t>
            </a:r>
            <a:r>
              <a:rPr lang="en-US" dirty="0" smtClean="0">
                <a:latin typeface="Arial Narrow" pitchFamily="34" charset="0"/>
              </a:rPr>
              <a:t>.</a:t>
            </a:r>
            <a:endParaRPr lang="en-ID" dirty="0"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Arial Narrow" pitchFamily="34" charset="0"/>
              </a:rPr>
              <a:t>Memahami</a:t>
            </a:r>
            <a:r>
              <a:rPr lang="en-US" sz="3200" dirty="0">
                <a:latin typeface="Arial Narrow" pitchFamily="34" charset="0"/>
              </a:rPr>
              <a:t> </a:t>
            </a:r>
            <a:r>
              <a:rPr lang="en-US" sz="3200" dirty="0" err="1">
                <a:latin typeface="Arial Narrow" pitchFamily="34" charset="0"/>
              </a:rPr>
              <a:t>Gelar</a:t>
            </a:r>
            <a:r>
              <a:rPr lang="en-US" sz="3200" dirty="0">
                <a:latin typeface="Arial Narrow" pitchFamily="34" charset="0"/>
              </a:rPr>
              <a:t> </a:t>
            </a:r>
            <a:r>
              <a:rPr lang="en-US" sz="3200" dirty="0" err="1">
                <a:latin typeface="Arial Narrow" pitchFamily="34" charset="0"/>
              </a:rPr>
              <a:t>Yesus</a:t>
            </a:r>
            <a:r>
              <a:rPr lang="en-US" sz="3200" dirty="0">
                <a:latin typeface="Arial Narrow" pitchFamily="34" charset="0"/>
              </a:rPr>
              <a:t> </a:t>
            </a:r>
            <a:r>
              <a:rPr lang="en-US" sz="3200" dirty="0" err="1">
                <a:latin typeface="Arial Narrow" pitchFamily="34" charset="0"/>
              </a:rPr>
              <a:t>sebagai</a:t>
            </a:r>
            <a:r>
              <a:rPr lang="en-US" sz="3200" dirty="0">
                <a:latin typeface="Arial Narrow" pitchFamily="34" charset="0"/>
              </a:rPr>
              <a:t> Putra Allah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60607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91264" cy="5472608"/>
          </a:xfrm>
        </p:spPr>
        <p:txBody>
          <a:bodyPr>
            <a:normAutofit fontScale="85000" lnSpcReduction="20000"/>
          </a:bodyPr>
          <a:lstStyle/>
          <a:p>
            <a:pPr>
              <a:buClrTx/>
            </a:pPr>
            <a:r>
              <a:rPr lang="en-US" dirty="0" err="1" smtClean="0">
                <a:latin typeface="Arial Narrow" pitchFamily="34" charset="0"/>
              </a:rPr>
              <a:t>Gelar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>
                <a:latin typeface="Arial Narrow" pitchFamily="34" charset="0"/>
              </a:rPr>
              <a:t>“</a:t>
            </a:r>
            <a:r>
              <a:rPr lang="en-US" dirty="0" err="1">
                <a:latin typeface="Arial Narrow" pitchFamily="34" charset="0"/>
              </a:rPr>
              <a:t>Tuhan</a:t>
            </a:r>
            <a:r>
              <a:rPr lang="en-US" dirty="0">
                <a:latin typeface="Arial Narrow" pitchFamily="34" charset="0"/>
              </a:rPr>
              <a:t>” </a:t>
            </a:r>
            <a:r>
              <a:rPr lang="en-US" dirty="0" err="1">
                <a:latin typeface="Arial Narrow" pitchFamily="34" charset="0"/>
              </a:rPr>
              <a:t>erat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sekali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hubungannya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dengan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kemuliaan</a:t>
            </a:r>
            <a:r>
              <a:rPr lang="en-US" dirty="0" smtClean="0">
                <a:latin typeface="Arial Narrow" pitchFamily="34" charset="0"/>
              </a:rPr>
              <a:t>, </a:t>
            </a:r>
            <a:r>
              <a:rPr lang="en-US" dirty="0">
                <a:latin typeface="Arial Narrow" pitchFamily="34" charset="0"/>
              </a:rPr>
              <a:t>yang </a:t>
            </a:r>
            <a:r>
              <a:rPr lang="en-US" dirty="0" err="1">
                <a:latin typeface="Arial Narrow" pitchFamily="34" charset="0"/>
              </a:rPr>
              <a:t>akan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datang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kembali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dengan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kemuliaan-Nya</a:t>
            </a:r>
            <a:r>
              <a:rPr lang="en-US" dirty="0">
                <a:latin typeface="Arial Narrow" pitchFamily="34" charset="0"/>
              </a:rPr>
              <a:t>. Orang Kristen </a:t>
            </a:r>
            <a:r>
              <a:rPr lang="en-US" dirty="0" err="1">
                <a:latin typeface="Arial Narrow" pitchFamily="34" charset="0"/>
              </a:rPr>
              <a:t>mendambakan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kedatangan-Nya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kembali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dalam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kemuliaan-Nya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Pada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akhir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zaman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Tuhan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memiliki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kuasa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wewenang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untuk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mengadili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atau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menghakimi</a:t>
            </a:r>
            <a:endParaRPr lang="en-ID" dirty="0">
              <a:latin typeface="Arial Narrow" pitchFamily="34" charset="0"/>
            </a:endParaRPr>
          </a:p>
          <a:p>
            <a:pPr>
              <a:buClrTx/>
            </a:pPr>
            <a:r>
              <a:rPr lang="en-US" dirty="0" err="1" smtClean="0">
                <a:latin typeface="Arial Narrow" pitchFamily="34" charset="0"/>
              </a:rPr>
              <a:t>Gelar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>
                <a:latin typeface="Arial Narrow" pitchFamily="34" charset="0"/>
              </a:rPr>
              <a:t>“</a:t>
            </a:r>
            <a:r>
              <a:rPr lang="en-US" dirty="0" err="1">
                <a:latin typeface="Arial Narrow" pitchFamily="34" charset="0"/>
              </a:rPr>
              <a:t>Tuhan</a:t>
            </a:r>
            <a:r>
              <a:rPr lang="en-US" dirty="0">
                <a:latin typeface="Arial Narrow" pitchFamily="34" charset="0"/>
              </a:rPr>
              <a:t>” </a:t>
            </a:r>
            <a:r>
              <a:rPr lang="en-US" dirty="0" err="1">
                <a:latin typeface="Arial Narrow" pitchFamily="34" charset="0"/>
              </a:rPr>
              <a:t>adalah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gelar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sarat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dengan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wibawa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atau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kekuasaan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Anak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Manusia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adalah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Tuhan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atas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hari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Sabat</a:t>
            </a:r>
            <a:r>
              <a:rPr lang="en-US" dirty="0" smtClean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Perintah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adalah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perintah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mengikat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karena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merupakan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perintah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Tuhan</a:t>
            </a:r>
            <a:r>
              <a:rPr lang="en-US" dirty="0" smtClean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Gelar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Tuhan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menjadi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gelar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menunjukkan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bahwa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wibawa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menyatakan</a:t>
            </a:r>
            <a:r>
              <a:rPr lang="en-US" dirty="0">
                <a:latin typeface="Arial Narrow" pitchFamily="34" charset="0"/>
              </a:rPr>
              <a:t> kata </a:t>
            </a:r>
            <a:r>
              <a:rPr lang="en-US" dirty="0" err="1">
                <a:latin typeface="Arial Narrow" pitchFamily="34" charset="0"/>
              </a:rPr>
              <a:t>terakhir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tidak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dapat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digugat</a:t>
            </a:r>
            <a:r>
              <a:rPr lang="en-US" dirty="0">
                <a:latin typeface="Arial Narrow" pitchFamily="34" charset="0"/>
              </a:rPr>
              <a:t>.</a:t>
            </a:r>
            <a:endParaRPr lang="en-ID" dirty="0">
              <a:latin typeface="Arial Narrow" pitchFamily="34" charset="0"/>
            </a:endParaRPr>
          </a:p>
          <a:p>
            <a:pPr>
              <a:buClrTx/>
            </a:pPr>
            <a:r>
              <a:rPr lang="en-US" dirty="0" err="1" smtClean="0">
                <a:latin typeface="Arial Narrow" pitchFamily="34" charset="0"/>
              </a:rPr>
              <a:t>Gelar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>
                <a:latin typeface="Arial Narrow" pitchFamily="34" charset="0"/>
              </a:rPr>
              <a:t>“</a:t>
            </a:r>
            <a:r>
              <a:rPr lang="en-US" dirty="0" err="1">
                <a:latin typeface="Arial Narrow" pitchFamily="34" charset="0"/>
              </a:rPr>
              <a:t>Tuhan</a:t>
            </a:r>
            <a:r>
              <a:rPr lang="en-US" dirty="0">
                <a:latin typeface="Arial Narrow" pitchFamily="34" charset="0"/>
              </a:rPr>
              <a:t>” </a:t>
            </a:r>
            <a:r>
              <a:rPr lang="en-US" dirty="0" err="1">
                <a:latin typeface="Arial Narrow" pitchFamily="34" charset="0"/>
              </a:rPr>
              <a:t>teristimewa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adalah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seruan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doa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ibadat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Dalam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doa</a:t>
            </a:r>
            <a:r>
              <a:rPr lang="en-US" dirty="0">
                <a:latin typeface="Arial Narrow" pitchFamily="34" charset="0"/>
              </a:rPr>
              <a:t> orang Kristen </a:t>
            </a:r>
            <a:r>
              <a:rPr lang="en-US" dirty="0" err="1">
                <a:latin typeface="Arial Narrow" pitchFamily="34" charset="0"/>
              </a:rPr>
              <a:t>menyapa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sebagai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Tuhan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adalah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satu-satunya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Junjungan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Bila</a:t>
            </a:r>
            <a:r>
              <a:rPr lang="en-US" dirty="0">
                <a:latin typeface="Arial Narrow" pitchFamily="34" charset="0"/>
              </a:rPr>
              <a:t> orang Kristen </a:t>
            </a:r>
            <a:r>
              <a:rPr lang="en-US" dirty="0" err="1">
                <a:latin typeface="Arial Narrow" pitchFamily="34" charset="0"/>
              </a:rPr>
              <a:t>berkumpul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bernyanyi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mereka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bernyanyi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bagi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Tuhan</a:t>
            </a:r>
            <a:r>
              <a:rPr lang="en-US" dirty="0">
                <a:latin typeface="Arial Narrow" pitchFamily="34" charset="0"/>
              </a:rPr>
              <a:t>.</a:t>
            </a:r>
            <a:endParaRPr lang="en-ID" dirty="0">
              <a:latin typeface="Arial Narrow" pitchFamily="34" charset="0"/>
            </a:endParaRPr>
          </a:p>
          <a:p>
            <a:pPr>
              <a:buClrTx/>
            </a:pPr>
            <a:r>
              <a:rPr lang="en-US" dirty="0" err="1" smtClean="0">
                <a:latin typeface="Arial Narrow" pitchFamily="34" charset="0"/>
              </a:rPr>
              <a:t>Seruan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>
                <a:latin typeface="Arial Narrow" pitchFamily="34" charset="0"/>
              </a:rPr>
              <a:t>“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Tuhan</a:t>
            </a:r>
            <a:r>
              <a:rPr lang="en-US" dirty="0">
                <a:latin typeface="Arial Narrow" pitchFamily="34" charset="0"/>
              </a:rPr>
              <a:t>” </a:t>
            </a:r>
            <a:r>
              <a:rPr lang="en-US" dirty="0" err="1">
                <a:latin typeface="Arial Narrow" pitchFamily="34" charset="0"/>
              </a:rPr>
              <a:t>adalah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seruan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iman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Kepercayaan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khas</a:t>
            </a:r>
            <a:r>
              <a:rPr lang="en-US" dirty="0">
                <a:latin typeface="Arial Narrow" pitchFamily="34" charset="0"/>
              </a:rPr>
              <a:t> orang Kristen </a:t>
            </a:r>
            <a:r>
              <a:rPr lang="en-US" dirty="0" err="1">
                <a:latin typeface="Arial Narrow" pitchFamily="34" charset="0"/>
              </a:rPr>
              <a:t>adalah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kepercayaan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Kristus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Tuhan</a:t>
            </a:r>
            <a:r>
              <a:rPr lang="en-US" dirty="0" smtClean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Roh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Kuduslah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mengantar</a:t>
            </a:r>
            <a:r>
              <a:rPr lang="en-US" dirty="0">
                <a:latin typeface="Arial Narrow" pitchFamily="34" charset="0"/>
              </a:rPr>
              <a:t> orang </a:t>
            </a:r>
            <a:r>
              <a:rPr lang="en-US" dirty="0" err="1">
                <a:latin typeface="Arial Narrow" pitchFamily="34" charset="0"/>
              </a:rPr>
              <a:t>sampai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pada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pengakuan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bahwa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Yesuslah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Tuhan</a:t>
            </a:r>
            <a:r>
              <a:rPr lang="en-US" dirty="0" smtClean="0">
                <a:latin typeface="Arial Narrow" pitchFamily="34" charset="0"/>
              </a:rPr>
              <a:t>).</a:t>
            </a:r>
            <a:endParaRPr lang="en-ID" dirty="0"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Arial Narrow" pitchFamily="34" charset="0"/>
              </a:rPr>
              <a:t>Memahami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Gelar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Yesus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sebagai</a:t>
            </a:r>
            <a:r>
              <a:rPr lang="en-US" sz="2800" dirty="0">
                <a:latin typeface="Arial Narrow" pitchFamily="34" charset="0"/>
              </a:rPr>
              <a:t> Putra </a:t>
            </a:r>
            <a:r>
              <a:rPr lang="en-US" sz="2800" dirty="0" smtClean="0">
                <a:latin typeface="Arial Narrow" pitchFamily="34" charset="0"/>
              </a:rPr>
              <a:t>Allah</a:t>
            </a:r>
            <a:endParaRPr lang="en-ID" sz="28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07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 fontScale="85000" lnSpcReduction="20000"/>
          </a:bodyPr>
          <a:lstStyle/>
          <a:p>
            <a:pPr>
              <a:buClrTx/>
            </a:pPr>
            <a:r>
              <a:rPr lang="en-US" dirty="0" err="1" smtClean="0">
                <a:latin typeface="Arial Narrow" pitchFamily="34" charset="0"/>
              </a:rPr>
              <a:t>Gelar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>
                <a:latin typeface="Arial Narrow" pitchFamily="34" charset="0"/>
              </a:rPr>
              <a:t>“</a:t>
            </a:r>
            <a:r>
              <a:rPr lang="en-US" dirty="0" err="1">
                <a:latin typeface="Arial Narrow" pitchFamily="34" charset="0"/>
              </a:rPr>
              <a:t>Anak</a:t>
            </a:r>
            <a:r>
              <a:rPr lang="en-US" dirty="0">
                <a:latin typeface="Arial Narrow" pitchFamily="34" charset="0"/>
              </a:rPr>
              <a:t> Allah” </a:t>
            </a:r>
            <a:r>
              <a:rPr lang="en-US" dirty="0" err="1">
                <a:latin typeface="Arial Narrow" pitchFamily="34" charset="0"/>
              </a:rPr>
              <a:t>menunjukkan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hubungan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khas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antara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Allah.Tidak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ada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hubungan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begitu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erat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mesra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seperti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smtClean="0">
                <a:latin typeface="Arial Narrow" pitchFamily="34" charset="0"/>
              </a:rPr>
              <a:t>Allah.</a:t>
            </a:r>
            <a:endParaRPr lang="en-ID" dirty="0">
              <a:latin typeface="Arial Narrow" pitchFamily="34" charset="0"/>
            </a:endParaRPr>
          </a:p>
          <a:p>
            <a:pPr>
              <a:buClrTx/>
            </a:pPr>
            <a:r>
              <a:rPr lang="en-US" dirty="0" err="1" smtClean="0">
                <a:latin typeface="Arial Narrow" pitchFamily="34" charset="0"/>
              </a:rPr>
              <a:t>Gelar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>
                <a:latin typeface="Arial Narrow" pitchFamily="34" charset="0"/>
              </a:rPr>
              <a:t>“</a:t>
            </a:r>
            <a:r>
              <a:rPr lang="en-US" dirty="0" err="1">
                <a:latin typeface="Arial Narrow" pitchFamily="34" charset="0"/>
              </a:rPr>
              <a:t>Anak</a:t>
            </a:r>
            <a:r>
              <a:rPr lang="en-US" dirty="0">
                <a:latin typeface="Arial Narrow" pitchFamily="34" charset="0"/>
              </a:rPr>
              <a:t> Allah” </a:t>
            </a:r>
            <a:r>
              <a:rPr lang="en-US" dirty="0" err="1">
                <a:latin typeface="Arial Narrow" pitchFamily="34" charset="0"/>
              </a:rPr>
              <a:t>juga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menunjukkan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bahwa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antara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Bapa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berbeda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Kendati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hubungan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erat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mesra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namun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tidak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pernah</a:t>
            </a:r>
            <a:r>
              <a:rPr lang="en-US" dirty="0">
                <a:latin typeface="Arial Narrow" pitchFamily="34" charset="0"/>
              </a:rPr>
              <a:t> “</a:t>
            </a:r>
            <a:r>
              <a:rPr lang="en-US" dirty="0" err="1">
                <a:latin typeface="Arial Narrow" pitchFamily="34" charset="0"/>
              </a:rPr>
              <a:t>sama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dengan</a:t>
            </a:r>
            <a:r>
              <a:rPr lang="en-US" dirty="0">
                <a:latin typeface="Arial Narrow" pitchFamily="34" charset="0"/>
              </a:rPr>
              <a:t> Allah </a:t>
            </a:r>
            <a:r>
              <a:rPr lang="en-US" dirty="0" err="1">
                <a:latin typeface="Arial Narrow" pitchFamily="34" charset="0"/>
              </a:rPr>
              <a:t>Bapa</a:t>
            </a:r>
            <a:r>
              <a:rPr lang="en-US" dirty="0">
                <a:latin typeface="Arial Narrow" pitchFamily="34" charset="0"/>
              </a:rPr>
              <a:t>. Allah </a:t>
            </a:r>
            <a:r>
              <a:rPr lang="en-US" dirty="0" err="1">
                <a:latin typeface="Arial Narrow" pitchFamily="34" charset="0"/>
              </a:rPr>
              <a:t>Bapa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berbeda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dengan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Sang </a:t>
            </a:r>
            <a:r>
              <a:rPr lang="en-US" dirty="0" err="1" smtClean="0">
                <a:latin typeface="Arial Narrow" pitchFamily="34" charset="0"/>
              </a:rPr>
              <a:t>Anak</a:t>
            </a:r>
            <a:r>
              <a:rPr lang="en-US" dirty="0" smtClean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Anak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Bapa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memiliki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peranan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berbeda</a:t>
            </a:r>
            <a:r>
              <a:rPr lang="en-US" dirty="0">
                <a:latin typeface="Arial Narrow" pitchFamily="34" charset="0"/>
              </a:rPr>
              <a:t>.</a:t>
            </a:r>
            <a:endParaRPr lang="en-ID" dirty="0">
              <a:latin typeface="Arial Narrow" pitchFamily="34" charset="0"/>
            </a:endParaRPr>
          </a:p>
          <a:p>
            <a:pPr>
              <a:buClrTx/>
            </a:pPr>
            <a:r>
              <a:rPr lang="en-US" dirty="0" err="1" smtClean="0">
                <a:latin typeface="Arial Narrow" pitchFamily="34" charset="0"/>
              </a:rPr>
              <a:t>Gelar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>
                <a:latin typeface="Arial Narrow" pitchFamily="34" charset="0"/>
              </a:rPr>
              <a:t>“</a:t>
            </a:r>
            <a:r>
              <a:rPr lang="en-US" dirty="0" err="1">
                <a:latin typeface="Arial Narrow" pitchFamily="34" charset="0"/>
              </a:rPr>
              <a:t>Anak</a:t>
            </a:r>
            <a:r>
              <a:rPr lang="en-US" dirty="0">
                <a:latin typeface="Arial Narrow" pitchFamily="34" charset="0"/>
              </a:rPr>
              <a:t> Allah” </a:t>
            </a:r>
            <a:r>
              <a:rPr lang="en-US" dirty="0" err="1">
                <a:latin typeface="Arial Narrow" pitchFamily="34" charset="0"/>
              </a:rPr>
              <a:t>menunjukkan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hubungan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antara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Bapa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Anak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adalah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hubungan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istimewa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dalam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segi</a:t>
            </a:r>
            <a:r>
              <a:rPr lang="en-US" dirty="0">
                <a:latin typeface="Arial Narrow" pitchFamily="34" charset="0"/>
              </a:rPr>
              <a:t> “</a:t>
            </a:r>
            <a:r>
              <a:rPr lang="en-US" dirty="0" err="1">
                <a:latin typeface="Arial Narrow" pitchFamily="34" charset="0"/>
              </a:rPr>
              <a:t>ketaatan</a:t>
            </a:r>
            <a:r>
              <a:rPr lang="en-US" dirty="0">
                <a:latin typeface="Arial Narrow" pitchFamily="34" charset="0"/>
              </a:rPr>
              <a:t>”. </a:t>
            </a:r>
            <a:r>
              <a:rPr lang="en-US" dirty="0" err="1">
                <a:latin typeface="Arial Narrow" pitchFamily="34" charset="0"/>
              </a:rPr>
              <a:t>Anak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taat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sempurna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terhadap</a:t>
            </a:r>
            <a:r>
              <a:rPr lang="en-US" dirty="0">
                <a:latin typeface="Arial Narrow" pitchFamily="34" charset="0"/>
              </a:rPr>
              <a:t> Allah, </a:t>
            </a:r>
            <a:r>
              <a:rPr lang="en-US" dirty="0" err="1" smtClean="0">
                <a:latin typeface="Arial Narrow" pitchFamily="34" charset="0"/>
              </a:rPr>
              <a:t>Bapa-Nya</a:t>
            </a:r>
            <a:r>
              <a:rPr lang="en-US" dirty="0" smtClean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datang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untuk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melaksanakan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kehendak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Bapa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Seluruh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hidup-Nya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hanya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diperuntukkan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bagi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Bapa</a:t>
            </a:r>
            <a:r>
              <a:rPr lang="en-US" dirty="0">
                <a:latin typeface="Arial Narrow" pitchFamily="34" charset="0"/>
              </a:rPr>
              <a:t>- </a:t>
            </a:r>
            <a:r>
              <a:rPr lang="en-US" dirty="0" err="1">
                <a:latin typeface="Arial Narrow" pitchFamily="34" charset="0"/>
              </a:rPr>
              <a:t>Nya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Ia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taat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sampai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mati</a:t>
            </a:r>
            <a:r>
              <a:rPr lang="en-US" dirty="0">
                <a:latin typeface="Arial Narrow" pitchFamily="34" charset="0"/>
              </a:rPr>
              <a:t> di </a:t>
            </a:r>
            <a:r>
              <a:rPr lang="en-US" dirty="0" err="1">
                <a:latin typeface="Arial Narrow" pitchFamily="34" charset="0"/>
              </a:rPr>
              <a:t>kayu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salib</a:t>
            </a:r>
            <a:r>
              <a:rPr lang="en-US" dirty="0">
                <a:latin typeface="Arial Narrow" pitchFamily="34" charset="0"/>
              </a:rPr>
              <a:t>.</a:t>
            </a:r>
            <a:endParaRPr lang="en-ID" dirty="0">
              <a:latin typeface="Arial Narrow" pitchFamily="34" charset="0"/>
            </a:endParaRPr>
          </a:p>
          <a:p>
            <a:pPr>
              <a:buClrTx/>
            </a:pPr>
            <a:r>
              <a:rPr lang="en-US" dirty="0" err="1" smtClean="0">
                <a:latin typeface="Arial Narrow" pitchFamily="34" charset="0"/>
              </a:rPr>
              <a:t>Gelar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>
                <a:latin typeface="Arial Narrow" pitchFamily="34" charset="0"/>
              </a:rPr>
              <a:t>“</a:t>
            </a:r>
            <a:r>
              <a:rPr lang="en-US" dirty="0" err="1">
                <a:latin typeface="Arial Narrow" pitchFamily="34" charset="0"/>
              </a:rPr>
              <a:t>Anak</a:t>
            </a:r>
            <a:r>
              <a:rPr lang="en-US" dirty="0">
                <a:latin typeface="Arial Narrow" pitchFamily="34" charset="0"/>
              </a:rPr>
              <a:t> Allah” </a:t>
            </a:r>
            <a:r>
              <a:rPr lang="en-US" dirty="0" err="1">
                <a:latin typeface="Arial Narrow" pitchFamily="34" charset="0"/>
              </a:rPr>
              <a:t>juga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menunjukkan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pengetahuan-Nya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istimewa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tentang</a:t>
            </a:r>
            <a:r>
              <a:rPr lang="en-US" dirty="0">
                <a:latin typeface="Arial Narrow" pitchFamily="34" charset="0"/>
              </a:rPr>
              <a:t> Allah. </a:t>
            </a:r>
            <a:r>
              <a:rPr lang="en-US" dirty="0" err="1">
                <a:latin typeface="Arial Narrow" pitchFamily="34" charset="0"/>
              </a:rPr>
              <a:t>Hanya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Anaklah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mengenal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Bapa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dengan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baik</a:t>
            </a:r>
            <a:r>
              <a:rPr lang="en-US" dirty="0" smtClean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Pengetahuan-Nya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bukan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sekadar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pemahaman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intelektual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melainkan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lebih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sebagai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sikap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pribadi</a:t>
            </a:r>
            <a:r>
              <a:rPr lang="en-US" dirty="0">
                <a:latin typeface="Arial Narrow" pitchFamily="34" charset="0"/>
              </a:rPr>
              <a:t>.</a:t>
            </a:r>
            <a:endParaRPr lang="en-ID" dirty="0">
              <a:latin typeface="Arial Narrow" pitchFamily="34" charset="0"/>
            </a:endParaRPr>
          </a:p>
          <a:p>
            <a:pPr>
              <a:buClrTx/>
            </a:pPr>
            <a:r>
              <a:rPr lang="en-US" dirty="0" err="1" smtClean="0">
                <a:latin typeface="Arial Narrow" pitchFamily="34" charset="0"/>
              </a:rPr>
              <a:t>Gelar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>
                <a:latin typeface="Arial Narrow" pitchFamily="34" charset="0"/>
              </a:rPr>
              <a:t>“</a:t>
            </a:r>
            <a:r>
              <a:rPr lang="en-US" dirty="0" err="1">
                <a:latin typeface="Arial Narrow" pitchFamily="34" charset="0"/>
              </a:rPr>
              <a:t>Anak</a:t>
            </a:r>
            <a:r>
              <a:rPr lang="en-US" dirty="0">
                <a:latin typeface="Arial Narrow" pitchFamily="34" charset="0"/>
              </a:rPr>
              <a:t> Allah” </a:t>
            </a:r>
            <a:r>
              <a:rPr lang="en-US" dirty="0" err="1">
                <a:latin typeface="Arial Narrow" pitchFamily="34" charset="0"/>
              </a:rPr>
              <a:t>juga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memperlihatkan</a:t>
            </a:r>
            <a:r>
              <a:rPr lang="en-US" dirty="0">
                <a:latin typeface="Arial Narrow" pitchFamily="34" charset="0"/>
              </a:rPr>
              <a:t> “</a:t>
            </a:r>
            <a:r>
              <a:rPr lang="en-US" dirty="0" err="1">
                <a:latin typeface="Arial Narrow" pitchFamily="34" charset="0"/>
              </a:rPr>
              <a:t>kewibawaan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”.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adalah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Anak</a:t>
            </a:r>
            <a:r>
              <a:rPr lang="en-US" dirty="0">
                <a:latin typeface="Arial Narrow" pitchFamily="34" charset="0"/>
              </a:rPr>
              <a:t> Allah yang </a:t>
            </a:r>
            <a:r>
              <a:rPr lang="en-US" dirty="0" err="1">
                <a:latin typeface="Arial Narrow" pitchFamily="34" charset="0"/>
              </a:rPr>
              <a:t>berwibawa</a:t>
            </a:r>
            <a:r>
              <a:rPr lang="en-US" dirty="0" smtClean="0">
                <a:latin typeface="Arial Narrow" pitchFamily="34" charset="0"/>
              </a:rPr>
              <a:t>.</a:t>
            </a:r>
            <a:endParaRPr lang="en-ID" dirty="0"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Arial Narrow" pitchFamily="34" charset="0"/>
              </a:rPr>
              <a:t>Memahami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Gelar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Yesus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sebagai</a:t>
            </a:r>
            <a:r>
              <a:rPr lang="en-US" sz="2800" dirty="0">
                <a:latin typeface="Arial Narrow" pitchFamily="34" charset="0"/>
              </a:rPr>
              <a:t> Putra Allah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606079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832648"/>
          </a:xfrm>
        </p:spPr>
        <p:txBody>
          <a:bodyPr>
            <a:normAutofit fontScale="70000" lnSpcReduction="20000"/>
          </a:bodyPr>
          <a:lstStyle/>
          <a:p>
            <a:pPr>
              <a:buClrTx/>
            </a:pPr>
            <a:r>
              <a:rPr lang="en-US" dirty="0" err="1" smtClean="0">
                <a:latin typeface="Arial Narrow" pitchFamily="34" charset="0"/>
              </a:rPr>
              <a:t>Yesus</a:t>
            </a:r>
            <a:r>
              <a:rPr lang="en-US" dirty="0" smtClean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datang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ke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dunia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untuk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menanggapi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kerinduan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manusia</a:t>
            </a:r>
            <a:r>
              <a:rPr lang="en-US" dirty="0">
                <a:latin typeface="Arial Narrow" pitchFamily="34" charset="0"/>
              </a:rPr>
              <a:t>  yang paling </a:t>
            </a:r>
            <a:r>
              <a:rPr lang="en-US" dirty="0" err="1">
                <a:latin typeface="Arial Narrow" pitchFamily="34" charset="0"/>
              </a:rPr>
              <a:t>dalam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yaitu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keselamatan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secara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paripurna</a:t>
            </a:r>
            <a:r>
              <a:rPr lang="en-US" dirty="0" smtClean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diberi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gelar</a:t>
            </a:r>
            <a:r>
              <a:rPr lang="en-US" dirty="0">
                <a:latin typeface="Arial Narrow" pitchFamily="34" charset="0"/>
              </a:rPr>
              <a:t> “</a:t>
            </a:r>
            <a:r>
              <a:rPr lang="en-US" dirty="0" err="1">
                <a:latin typeface="Arial Narrow" pitchFamily="34" charset="0"/>
              </a:rPr>
              <a:t>Juru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Selamat</a:t>
            </a:r>
            <a:r>
              <a:rPr lang="en-US" dirty="0">
                <a:latin typeface="Arial Narrow" pitchFamily="34" charset="0"/>
              </a:rPr>
              <a:t>” </a:t>
            </a:r>
            <a:r>
              <a:rPr lang="en-US" dirty="0" err="1">
                <a:latin typeface="Arial Narrow" pitchFamily="34" charset="0"/>
              </a:rPr>
              <a:t>atau</a:t>
            </a:r>
            <a:r>
              <a:rPr lang="en-US" dirty="0">
                <a:latin typeface="Arial Narrow" pitchFamily="34" charset="0"/>
              </a:rPr>
              <a:t> “</a:t>
            </a:r>
            <a:r>
              <a:rPr lang="en-US" dirty="0" err="1">
                <a:latin typeface="Arial Narrow" pitchFamily="34" charset="0"/>
              </a:rPr>
              <a:t>Penyelamat</a:t>
            </a:r>
            <a:r>
              <a:rPr lang="en-US" dirty="0">
                <a:latin typeface="Arial Narrow" pitchFamily="34" charset="0"/>
              </a:rPr>
              <a:t>”. </a:t>
            </a:r>
            <a:r>
              <a:rPr lang="en-US" dirty="0" err="1">
                <a:latin typeface="Arial Narrow" pitchFamily="34" charset="0"/>
              </a:rPr>
              <a:t>Dalam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Perjanjian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Baru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disebut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diakui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sebagai</a:t>
            </a:r>
            <a:r>
              <a:rPr lang="en-US" dirty="0">
                <a:latin typeface="Arial Narrow" pitchFamily="34" charset="0"/>
              </a:rPr>
              <a:t> “</a:t>
            </a:r>
            <a:r>
              <a:rPr lang="en-US" dirty="0" err="1">
                <a:latin typeface="Arial Narrow" pitchFamily="34" charset="0"/>
              </a:rPr>
              <a:t>Juru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Selamat</a:t>
            </a:r>
            <a:r>
              <a:rPr lang="en-US" dirty="0">
                <a:latin typeface="Arial Narrow" pitchFamily="34" charset="0"/>
              </a:rPr>
              <a:t>” </a:t>
            </a:r>
            <a:r>
              <a:rPr lang="en-US" dirty="0" err="1">
                <a:latin typeface="Arial Narrow" pitchFamily="34" charset="0"/>
              </a:rPr>
              <a:t>karena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membebaskan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umat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dari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dosa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dan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mendekatkan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manusia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kepada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smtClean="0">
                <a:latin typeface="Arial Narrow" pitchFamily="34" charset="0"/>
              </a:rPr>
              <a:t>Allah.</a:t>
            </a:r>
            <a:endParaRPr lang="en-ID" dirty="0">
              <a:latin typeface="Arial Narrow" pitchFamily="34" charset="0"/>
            </a:endParaRPr>
          </a:p>
          <a:p>
            <a:pPr>
              <a:buClrTx/>
            </a:pPr>
            <a:r>
              <a:rPr lang="en-US" dirty="0" err="1" smtClean="0">
                <a:latin typeface="Arial Narrow" pitchFamily="34" charset="0"/>
              </a:rPr>
              <a:t>Yesus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datang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untuk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menyelamatkan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manusia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dari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dosa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Tidak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ada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nama</a:t>
            </a:r>
            <a:r>
              <a:rPr lang="en-US" dirty="0">
                <a:latin typeface="Arial Narrow" pitchFamily="34" charset="0"/>
              </a:rPr>
              <a:t> lain yang </a:t>
            </a:r>
            <a:r>
              <a:rPr lang="en-US" dirty="0" err="1">
                <a:latin typeface="Arial Narrow" pitchFamily="34" charset="0"/>
              </a:rPr>
              <a:t>begitu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erat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dihubungkan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dengan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keselamatan</a:t>
            </a:r>
            <a:r>
              <a:rPr lang="en-US" dirty="0" smtClean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Siapa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menyerukan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nama-Nya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selamat</a:t>
            </a:r>
            <a:r>
              <a:rPr lang="en-US" dirty="0" smtClean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yakin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bahwa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karya-Nya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memang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sangat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erat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hubungannya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dengan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keselamatan</a:t>
            </a:r>
            <a:r>
              <a:rPr lang="en-US" dirty="0" smtClean="0">
                <a:latin typeface="Arial Narrow" pitchFamily="34" charset="0"/>
              </a:rPr>
              <a:t>.</a:t>
            </a:r>
            <a:endParaRPr lang="en-ID" dirty="0">
              <a:latin typeface="Arial Narrow" pitchFamily="34" charset="0"/>
            </a:endParaRPr>
          </a:p>
          <a:p>
            <a:pPr>
              <a:buClrTx/>
            </a:pPr>
            <a:r>
              <a:rPr lang="en-US" dirty="0" err="1" smtClean="0">
                <a:latin typeface="Arial Narrow" pitchFamily="34" charset="0"/>
              </a:rPr>
              <a:t>Keselamatan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>
                <a:latin typeface="Arial Narrow" pitchFamily="34" charset="0"/>
              </a:rPr>
              <a:t>yang </a:t>
            </a:r>
            <a:r>
              <a:rPr lang="en-US" dirty="0" err="1">
                <a:latin typeface="Arial Narrow" pitchFamily="34" charset="0"/>
              </a:rPr>
              <a:t>dibawa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erat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hubungannya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dengan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kasih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karunia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smtClean="0">
                <a:latin typeface="Arial Narrow" pitchFamily="34" charset="0"/>
              </a:rPr>
              <a:t>Allah. </a:t>
            </a:r>
            <a:r>
              <a:rPr lang="en-US" dirty="0">
                <a:latin typeface="Arial Narrow" pitchFamily="34" charset="0"/>
              </a:rPr>
              <a:t>Allah </a:t>
            </a:r>
            <a:r>
              <a:rPr lang="en-US" dirty="0" err="1" smtClean="0">
                <a:latin typeface="Arial Narrow" pitchFamily="34" charset="0"/>
              </a:rPr>
              <a:t>menyela-matkan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manusia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melalui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Kristus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bukan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karena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manusia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berhak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diselamatkan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melainkan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karena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karunia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kasih-Nya</a:t>
            </a:r>
            <a:r>
              <a:rPr lang="en-US" dirty="0" smtClean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Kendati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keselamatan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adalah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karunia</a:t>
            </a:r>
            <a:r>
              <a:rPr lang="en-US" dirty="0" smtClean="0">
                <a:latin typeface="Arial Narrow" pitchFamily="34" charset="0"/>
              </a:rPr>
              <a:t> Allah, </a:t>
            </a:r>
            <a:r>
              <a:rPr lang="en-US" dirty="0" err="1">
                <a:latin typeface="Arial Narrow" pitchFamily="34" charset="0"/>
              </a:rPr>
              <a:t>namun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manusia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harus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menjawab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memperjuangkan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keselamatan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itu</a:t>
            </a:r>
            <a:r>
              <a:rPr lang="en-US" dirty="0">
                <a:latin typeface="Arial Narrow" pitchFamily="34" charset="0"/>
              </a:rPr>
              <a:t>.</a:t>
            </a:r>
            <a:endParaRPr lang="en-ID" dirty="0">
              <a:latin typeface="Arial Narrow" pitchFamily="34" charset="0"/>
            </a:endParaRPr>
          </a:p>
          <a:p>
            <a:pPr>
              <a:buClrTx/>
            </a:pPr>
            <a:r>
              <a:rPr lang="en-US" dirty="0" err="1" smtClean="0">
                <a:latin typeface="Arial Narrow" pitchFamily="34" charset="0"/>
              </a:rPr>
              <a:t>Keselamatan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>
                <a:latin typeface="Arial Narrow" pitchFamily="34" charset="0"/>
              </a:rPr>
              <a:t>Kristen </a:t>
            </a:r>
            <a:r>
              <a:rPr lang="en-US" dirty="0" err="1">
                <a:latin typeface="Arial Narrow" pitchFamily="34" charset="0"/>
              </a:rPr>
              <a:t>dihubungkan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dengan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hidup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perjuangan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Kristus</a:t>
            </a:r>
            <a:r>
              <a:rPr lang="en-US" dirty="0" smtClean="0">
                <a:latin typeface="Arial Narrow" pitchFamily="34" charset="0"/>
              </a:rPr>
              <a:t>, </a:t>
            </a:r>
            <a:r>
              <a:rPr lang="en-US" dirty="0" err="1" smtClean="0">
                <a:latin typeface="Arial Narrow" pitchFamily="34" charset="0"/>
              </a:rPr>
              <a:t>yakni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mendekatkan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hubungan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manusia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smtClean="0">
                <a:latin typeface="Arial Narrow" pitchFamily="34" charset="0"/>
              </a:rPr>
              <a:t>Allah.</a:t>
            </a:r>
            <a:endParaRPr lang="en-ID" dirty="0">
              <a:latin typeface="Arial Narrow" pitchFamily="34" charset="0"/>
            </a:endParaRPr>
          </a:p>
          <a:p>
            <a:pPr>
              <a:buClrTx/>
            </a:pPr>
            <a:r>
              <a:rPr lang="en-US" dirty="0" err="1" smtClean="0">
                <a:latin typeface="Arial Narrow" pitchFamily="34" charset="0"/>
              </a:rPr>
              <a:t>Keselamatan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itu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berkembang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dalam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pewartaan</a:t>
            </a:r>
            <a:r>
              <a:rPr lang="en-US" dirty="0" smtClean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Seperti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biji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ditaburkan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sabda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keselamatan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itu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tumbuh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membawa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buah</a:t>
            </a:r>
            <a:r>
              <a:rPr lang="en-US" dirty="0" smtClean="0">
                <a:latin typeface="Arial Narrow" pitchFamily="34" charset="0"/>
              </a:rPr>
              <a:t>.</a:t>
            </a:r>
            <a:endParaRPr lang="en-ID" dirty="0">
              <a:latin typeface="Arial Narrow" pitchFamily="34" charset="0"/>
            </a:endParaRPr>
          </a:p>
          <a:p>
            <a:pPr>
              <a:buClrTx/>
            </a:pPr>
            <a:r>
              <a:rPr lang="en-US" dirty="0" err="1" smtClean="0">
                <a:latin typeface="Arial Narrow" pitchFamily="34" charset="0"/>
              </a:rPr>
              <a:t>Keselamatan</a:t>
            </a:r>
            <a:r>
              <a:rPr lang="en-US" dirty="0" smtClean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dalam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Gereja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terlaksana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secara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sakramental</a:t>
            </a:r>
            <a:r>
              <a:rPr lang="en-US" dirty="0">
                <a:latin typeface="Arial Narrow" pitchFamily="34" charset="0"/>
              </a:rPr>
              <a:t>.  </a:t>
            </a:r>
            <a:r>
              <a:rPr lang="en-US" dirty="0" err="1">
                <a:latin typeface="Arial Narrow" pitchFamily="34" charset="0"/>
              </a:rPr>
              <a:t>Baptis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misalnya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adalah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tanda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iman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tawaran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keselamatan</a:t>
            </a:r>
            <a:r>
              <a:rPr lang="en-US" dirty="0">
                <a:latin typeface="Arial Narrow" pitchFamily="34" charset="0"/>
              </a:rPr>
              <a:t>.</a:t>
            </a:r>
            <a:endParaRPr lang="en-ID" dirty="0">
              <a:latin typeface="Arial Narrow" pitchFamily="34" charset="0"/>
            </a:endParaRPr>
          </a:p>
          <a:p>
            <a:pPr>
              <a:buClrTx/>
            </a:pPr>
            <a:r>
              <a:rPr lang="en-US" dirty="0" err="1" smtClean="0">
                <a:latin typeface="Arial Narrow" pitchFamily="34" charset="0"/>
              </a:rPr>
              <a:t>Yesus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sebagai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Juru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Selamat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datang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untuk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menolong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manusia</a:t>
            </a:r>
            <a:r>
              <a:rPr lang="en-US" dirty="0" smtClean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karena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manusia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tidak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dapat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menolong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dirinya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sendiri</a:t>
            </a:r>
            <a:r>
              <a:rPr lang="en-US" dirty="0">
                <a:latin typeface="Arial Narrow" pitchFamily="34" charset="0"/>
              </a:rPr>
              <a:t> di </a:t>
            </a:r>
            <a:r>
              <a:rPr lang="en-US" dirty="0" err="1">
                <a:latin typeface="Arial Narrow" pitchFamily="34" charset="0"/>
              </a:rPr>
              <a:t>hadirat</a:t>
            </a:r>
            <a:r>
              <a:rPr lang="en-US" dirty="0">
                <a:latin typeface="Arial Narrow" pitchFamily="34" charset="0"/>
              </a:rPr>
              <a:t> Allah.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juga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menolong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manusia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untuk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mengisi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masa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depan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menciptakan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segalanya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baru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Keselamatan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bukan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sekadar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pelarian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melainkan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juga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kemenangan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Juru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Selamat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menjadi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dambaan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terbesar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umat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manusia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sepanjang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masa</a:t>
            </a:r>
            <a:r>
              <a:rPr lang="en-US" dirty="0">
                <a:latin typeface="Arial Narrow" pitchFamily="34" charset="0"/>
              </a:rPr>
              <a:t>.</a:t>
            </a:r>
            <a:endParaRPr lang="en-ID" dirty="0"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04056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effectLst/>
                <a:latin typeface="Arial Narrow" pitchFamily="34" charset="0"/>
              </a:rPr>
              <a:t>Gelar</a:t>
            </a:r>
            <a:r>
              <a:rPr lang="en-US" sz="2800" dirty="0" smtClean="0">
                <a:effectLst/>
                <a:latin typeface="Arial Narrow" pitchFamily="34" charset="0"/>
              </a:rPr>
              <a:t> </a:t>
            </a:r>
            <a:r>
              <a:rPr lang="en-US" sz="2800" dirty="0" err="1">
                <a:effectLst/>
                <a:latin typeface="Arial Narrow" pitchFamily="34" charset="0"/>
              </a:rPr>
              <a:t>Yesus</a:t>
            </a:r>
            <a:r>
              <a:rPr lang="en-US" sz="2800" dirty="0">
                <a:effectLst/>
                <a:latin typeface="Arial Narrow" pitchFamily="34" charset="0"/>
              </a:rPr>
              <a:t> </a:t>
            </a:r>
            <a:r>
              <a:rPr lang="en-US" sz="2800" dirty="0" err="1">
                <a:effectLst/>
                <a:latin typeface="Arial Narrow" pitchFamily="34" charset="0"/>
              </a:rPr>
              <a:t>sebagai</a:t>
            </a:r>
            <a:r>
              <a:rPr lang="en-US" sz="2800" dirty="0">
                <a:effectLst/>
                <a:latin typeface="Arial Narrow" pitchFamily="34" charset="0"/>
              </a:rPr>
              <a:t> </a:t>
            </a:r>
            <a:r>
              <a:rPr lang="en-US" sz="2800" dirty="0" err="1">
                <a:effectLst/>
                <a:latin typeface="Arial Narrow" pitchFamily="34" charset="0"/>
              </a:rPr>
              <a:t>Juru</a:t>
            </a:r>
            <a:r>
              <a:rPr lang="en-US" sz="2800" dirty="0">
                <a:effectLst/>
                <a:latin typeface="Arial Narrow" pitchFamily="34" charset="0"/>
              </a:rPr>
              <a:t> </a:t>
            </a:r>
            <a:r>
              <a:rPr lang="en-US" sz="2800" dirty="0" err="1">
                <a:effectLst/>
                <a:latin typeface="Arial Narrow" pitchFamily="34" charset="0"/>
              </a:rPr>
              <a:t>Selamat</a:t>
            </a:r>
            <a:endParaRPr lang="en-ID" sz="28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07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832648"/>
          </a:xfrm>
        </p:spPr>
        <p:txBody>
          <a:bodyPr>
            <a:normAutofit fontScale="70000" lnSpcReduction="20000"/>
          </a:bodyPr>
          <a:lstStyle/>
          <a:p>
            <a:pPr marL="109728" indent="0">
              <a:buClrTx/>
              <a:buNone/>
            </a:pPr>
            <a:r>
              <a:rPr lang="en-US" dirty="0" err="1" smtClean="0">
                <a:latin typeface="Arial Narrow" pitchFamily="34" charset="0"/>
              </a:rPr>
              <a:t>Konsekuensi</a:t>
            </a:r>
            <a:r>
              <a:rPr lang="en-US" dirty="0" smtClean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atas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iman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akan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sebagai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Tuhan</a:t>
            </a:r>
            <a:r>
              <a:rPr lang="en-US" dirty="0" smtClean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Kristus</a:t>
            </a:r>
            <a:r>
              <a:rPr lang="en-US" dirty="0">
                <a:latin typeface="Arial Narrow" pitchFamily="34" charset="0"/>
              </a:rPr>
              <a:t>, Putra Allah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Juru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Selamat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penting</a:t>
            </a:r>
            <a:r>
              <a:rPr lang="en-US" dirty="0">
                <a:latin typeface="Arial Narrow" pitchFamily="34" charset="0"/>
              </a:rPr>
              <a:t> </a:t>
            </a:r>
            <a:endParaRPr lang="en-US" dirty="0" smtClean="0">
              <a:latin typeface="Arial Narrow" pitchFamily="34" charset="0"/>
            </a:endParaRPr>
          </a:p>
          <a:p>
            <a:pPr marL="109728" indent="0">
              <a:buClrTx/>
              <a:buNone/>
            </a:pPr>
            <a:r>
              <a:rPr lang="en-US" dirty="0" smtClean="0">
                <a:latin typeface="Arial Narrow" pitchFamily="34" charset="0"/>
              </a:rPr>
              <a:t>a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 smtClean="0">
                <a:latin typeface="Arial Narrow" pitchFamily="34" charset="0"/>
              </a:rPr>
              <a:t>Jika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kita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mengakui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bahwa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adalah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Tuhan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maka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itu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berarti</a:t>
            </a:r>
            <a:r>
              <a:rPr lang="en-US" dirty="0">
                <a:latin typeface="Arial Narrow" pitchFamily="34" charset="0"/>
              </a:rPr>
              <a:t>:</a:t>
            </a:r>
            <a:endParaRPr lang="en-ID" dirty="0">
              <a:latin typeface="Arial Narrow" pitchFamily="34" charset="0"/>
            </a:endParaRPr>
          </a:p>
          <a:p>
            <a:pPr marL="822960" lvl="1" indent="-457200">
              <a:buClrTx/>
              <a:buFont typeface="+mj-lt"/>
              <a:buAutoNum type="arabicParenR"/>
            </a:pPr>
            <a:r>
              <a:rPr lang="en-US" dirty="0" smtClean="0">
                <a:latin typeface="Arial Narrow" pitchFamily="34" charset="0"/>
              </a:rPr>
              <a:t>Kita </a:t>
            </a:r>
            <a:r>
              <a:rPr lang="en-US" dirty="0" err="1">
                <a:latin typeface="Arial Narrow" pitchFamily="34" charset="0"/>
              </a:rPr>
              <a:t>menjadikan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sebagai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pimpinan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atau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junjungan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mengarahkan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hidup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kita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Hidup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kita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setiap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hari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ada</a:t>
            </a:r>
            <a:r>
              <a:rPr lang="en-US" dirty="0">
                <a:latin typeface="Arial Narrow" pitchFamily="34" charset="0"/>
              </a:rPr>
              <a:t> di </a:t>
            </a:r>
            <a:r>
              <a:rPr lang="en-US" dirty="0" err="1">
                <a:latin typeface="Arial Narrow" pitchFamily="34" charset="0"/>
              </a:rPr>
              <a:t>dalam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pimpinan-Nya</a:t>
            </a:r>
            <a:r>
              <a:rPr lang="en-US" dirty="0">
                <a:latin typeface="Arial Narrow" pitchFamily="34" charset="0"/>
              </a:rPr>
              <a:t>.</a:t>
            </a:r>
            <a:endParaRPr lang="en-ID" dirty="0">
              <a:latin typeface="Arial Narrow" pitchFamily="34" charset="0"/>
            </a:endParaRPr>
          </a:p>
          <a:p>
            <a:pPr marL="822960" lvl="1" indent="-457200">
              <a:buClrTx/>
              <a:buFont typeface="+mj-lt"/>
              <a:buAutoNum type="arabicParenR"/>
            </a:pPr>
            <a:r>
              <a:rPr lang="en-US" dirty="0" smtClean="0">
                <a:latin typeface="Arial Narrow" pitchFamily="34" charset="0"/>
              </a:rPr>
              <a:t>Kita  </a:t>
            </a:r>
            <a:r>
              <a:rPr lang="en-US" dirty="0" err="1">
                <a:latin typeface="Arial Narrow" pitchFamily="34" charset="0"/>
              </a:rPr>
              <a:t>menjadikan</a:t>
            </a:r>
            <a:r>
              <a:rPr lang="en-US" dirty="0">
                <a:latin typeface="Arial Narrow" pitchFamily="34" charset="0"/>
              </a:rPr>
              <a:t>  kata-kata 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sebagai</a:t>
            </a:r>
            <a:r>
              <a:rPr lang="en-US" dirty="0">
                <a:latin typeface="Arial Narrow" pitchFamily="34" charset="0"/>
              </a:rPr>
              <a:t>  kata  </a:t>
            </a:r>
            <a:r>
              <a:rPr lang="en-US" dirty="0" err="1">
                <a:latin typeface="Arial Narrow" pitchFamily="34" charset="0"/>
              </a:rPr>
              <a:t>terakhir</a:t>
            </a:r>
            <a:r>
              <a:rPr lang="en-US" dirty="0">
                <a:latin typeface="Arial Narrow" pitchFamily="34" charset="0"/>
              </a:rPr>
              <a:t>,  </a:t>
            </a:r>
            <a:r>
              <a:rPr lang="en-US" dirty="0" err="1">
                <a:latin typeface="Arial Narrow" pitchFamily="34" charset="0"/>
              </a:rPr>
              <a:t>sebab</a:t>
            </a:r>
            <a:r>
              <a:rPr lang="en-US" dirty="0">
                <a:latin typeface="Arial Narrow" pitchFamily="34" charset="0"/>
              </a:rPr>
              <a:t> kata-kata-</a:t>
            </a:r>
            <a:r>
              <a:rPr lang="en-US" dirty="0" err="1">
                <a:latin typeface="Arial Narrow" pitchFamily="34" charset="0"/>
              </a:rPr>
              <a:t>Nya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adalah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sabda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Tuhan</a:t>
            </a:r>
            <a:r>
              <a:rPr lang="en-US" dirty="0">
                <a:latin typeface="Arial Narrow" pitchFamily="34" charset="0"/>
              </a:rPr>
              <a:t>. Kata-kata-</a:t>
            </a:r>
            <a:r>
              <a:rPr lang="en-US" dirty="0" err="1">
                <a:latin typeface="Arial Narrow" pitchFamily="34" charset="0"/>
              </a:rPr>
              <a:t>Nya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adalah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ukuran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terakhir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tertinggi</a:t>
            </a:r>
            <a:r>
              <a:rPr lang="en-US" dirty="0">
                <a:latin typeface="Arial Narrow" pitchFamily="34" charset="0"/>
              </a:rPr>
              <a:t>.</a:t>
            </a:r>
            <a:endParaRPr lang="en-ID" dirty="0">
              <a:latin typeface="Arial Narrow" pitchFamily="34" charset="0"/>
            </a:endParaRPr>
          </a:p>
          <a:p>
            <a:pPr marL="822960" lvl="1" indent="-457200">
              <a:buClrTx/>
              <a:buFont typeface="+mj-lt"/>
              <a:buAutoNum type="arabicParenR"/>
            </a:pPr>
            <a:r>
              <a:rPr lang="en-US" dirty="0" err="1" smtClean="0">
                <a:latin typeface="Arial Narrow" pitchFamily="34" charset="0"/>
              </a:rPr>
              <a:t>Pengakuan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kita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terhadap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merupakan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pengakuan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iman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merupakan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semboyan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perjuangan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sampai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tuntas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Tuhan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dulu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sekarang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Pengakuan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ini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adalah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suatu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sikap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penyerahan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diri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kepada-Nya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dengan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segala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risiko</a:t>
            </a:r>
            <a:r>
              <a:rPr lang="en-US" dirty="0">
                <a:latin typeface="Arial Narrow" pitchFamily="34" charset="0"/>
              </a:rPr>
              <a:t>.</a:t>
            </a:r>
            <a:endParaRPr lang="en-ID" dirty="0">
              <a:latin typeface="Arial Narrow" pitchFamily="34" charset="0"/>
            </a:endParaRPr>
          </a:p>
          <a:p>
            <a:pPr marL="109728" indent="0">
              <a:buClrTx/>
              <a:buNone/>
            </a:pPr>
            <a:r>
              <a:rPr lang="en-US" dirty="0">
                <a:latin typeface="Arial Narrow" pitchFamily="34" charset="0"/>
              </a:rPr>
              <a:t>b</a:t>
            </a:r>
            <a:r>
              <a:rPr lang="en-US" dirty="0" smtClean="0">
                <a:latin typeface="Arial Narrow" pitchFamily="34" charset="0"/>
              </a:rPr>
              <a:t>. </a:t>
            </a:r>
            <a:r>
              <a:rPr lang="en-US" dirty="0" err="1" smtClean="0">
                <a:latin typeface="Arial Narrow" pitchFamily="34" charset="0"/>
              </a:rPr>
              <a:t>Jika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kita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mengakui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bahwa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adalah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Anak</a:t>
            </a:r>
            <a:r>
              <a:rPr lang="en-US" dirty="0">
                <a:latin typeface="Arial Narrow" pitchFamily="34" charset="0"/>
              </a:rPr>
              <a:t> Allah, </a:t>
            </a:r>
            <a:r>
              <a:rPr lang="en-US" dirty="0" err="1">
                <a:latin typeface="Arial Narrow" pitchFamily="34" charset="0"/>
              </a:rPr>
              <a:t>maka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itu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berarti</a:t>
            </a:r>
            <a:r>
              <a:rPr lang="en-US" dirty="0">
                <a:latin typeface="Arial Narrow" pitchFamily="34" charset="0"/>
              </a:rPr>
              <a:t>:</a:t>
            </a:r>
            <a:endParaRPr lang="en-ID" dirty="0">
              <a:latin typeface="Arial Narrow" pitchFamily="34" charset="0"/>
            </a:endParaRPr>
          </a:p>
          <a:p>
            <a:pPr marL="822960" lvl="1" indent="-457200">
              <a:buClrTx/>
              <a:buFont typeface="+mj-lt"/>
              <a:buAutoNum type="arabicParenR"/>
            </a:pPr>
            <a:r>
              <a:rPr lang="en-US" dirty="0" err="1" smtClean="0">
                <a:latin typeface="Arial Narrow" pitchFamily="34" charset="0"/>
              </a:rPr>
              <a:t>Yesus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merupakan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teladan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bagi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kita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dalam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hal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ketaatan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kepada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kehendak</a:t>
            </a:r>
            <a:r>
              <a:rPr lang="en-US" dirty="0">
                <a:latin typeface="Arial Narrow" pitchFamily="34" charset="0"/>
              </a:rPr>
              <a:t> Allah </a:t>
            </a:r>
            <a:r>
              <a:rPr lang="en-US" dirty="0" err="1">
                <a:latin typeface="Arial Narrow" pitchFamily="34" charset="0"/>
              </a:rPr>
              <a:t>daripada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ketaatan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kepada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kehendak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sendiri</a:t>
            </a:r>
            <a:r>
              <a:rPr lang="en-US" dirty="0">
                <a:latin typeface="Arial Narrow" pitchFamily="34" charset="0"/>
              </a:rPr>
              <a:t>.</a:t>
            </a:r>
            <a:endParaRPr lang="en-ID" dirty="0">
              <a:latin typeface="Arial Narrow" pitchFamily="34" charset="0"/>
            </a:endParaRPr>
          </a:p>
          <a:p>
            <a:pPr marL="822960" lvl="1" indent="-457200">
              <a:buClrTx/>
              <a:buFont typeface="+mj-lt"/>
              <a:buAutoNum type="arabicParenR"/>
            </a:pPr>
            <a:r>
              <a:rPr lang="en-US" dirty="0" err="1" smtClean="0">
                <a:latin typeface="Arial Narrow" pitchFamily="34" charset="0"/>
              </a:rPr>
              <a:t>Yesus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adalah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pribadi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menampilkan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wibawa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pesona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Ilahi</a:t>
            </a:r>
            <a:r>
              <a:rPr lang="en-US" dirty="0" smtClean="0">
                <a:latin typeface="Arial Narrow" pitchFamily="34" charset="0"/>
              </a:rPr>
              <a:t>.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US" dirty="0" smtClean="0">
                <a:latin typeface="Arial Narrow" pitchFamily="34" charset="0"/>
              </a:rPr>
              <a:t>Orang </a:t>
            </a:r>
            <a:r>
              <a:rPr lang="en-US" dirty="0">
                <a:latin typeface="Arial Narrow" pitchFamily="34" charset="0"/>
              </a:rPr>
              <a:t>yang </a:t>
            </a:r>
            <a:r>
              <a:rPr lang="en-US" dirty="0" err="1">
                <a:latin typeface="Arial Narrow" pitchFamily="34" charset="0"/>
              </a:rPr>
              <a:t>berhadapan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dengan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berarti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berhadapan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dengan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wibawa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pesona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Ilahi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itu</a:t>
            </a:r>
            <a:endParaRPr lang="en-ID" dirty="0">
              <a:latin typeface="Arial Narrow" pitchFamily="34" charset="0"/>
            </a:endParaRPr>
          </a:p>
          <a:p>
            <a:pPr marL="822960" lvl="1" indent="-457200">
              <a:buClrTx/>
              <a:buFont typeface="+mj-lt"/>
              <a:buAutoNum type="arabicParenR"/>
            </a:pPr>
            <a:r>
              <a:rPr lang="en-US" dirty="0" err="1" smtClean="0">
                <a:latin typeface="Arial Narrow" pitchFamily="34" charset="0"/>
              </a:rPr>
              <a:t>Yesus</a:t>
            </a:r>
            <a:r>
              <a:rPr lang="en-US" dirty="0" smtClean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dekat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dengan</a:t>
            </a:r>
            <a:r>
              <a:rPr lang="en-US" dirty="0">
                <a:latin typeface="Arial Narrow" pitchFamily="34" charset="0"/>
              </a:rPr>
              <a:t>  Allah  yang  </a:t>
            </a:r>
            <a:r>
              <a:rPr lang="en-US" dirty="0" err="1">
                <a:latin typeface="Arial Narrow" pitchFamily="34" charset="0"/>
              </a:rPr>
              <a:t>tersuci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pantas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 smtClean="0">
                <a:latin typeface="Arial Narrow" pitchFamily="34" charset="0"/>
              </a:rPr>
              <a:t>dihormati</a:t>
            </a:r>
            <a:r>
              <a:rPr lang="en-US" dirty="0" smtClean="0">
                <a:latin typeface="Arial Narrow" pitchFamily="34" charset="0"/>
              </a:rPr>
              <a:t>.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Sebutan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itu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menumbuhkan</a:t>
            </a:r>
            <a:r>
              <a:rPr lang="en-US" dirty="0">
                <a:latin typeface="Arial Narrow" pitchFamily="34" charset="0"/>
              </a:rPr>
              <a:t> rasa </a:t>
            </a:r>
            <a:r>
              <a:rPr lang="en-US" dirty="0" err="1">
                <a:latin typeface="Arial Narrow" pitchFamily="34" charset="0"/>
              </a:rPr>
              <a:t>devosi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penyerahan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diri</a:t>
            </a:r>
            <a:r>
              <a:rPr lang="en-US" dirty="0">
                <a:latin typeface="Arial Narrow" pitchFamily="34" charset="0"/>
              </a:rPr>
              <a:t>.</a:t>
            </a:r>
            <a:endParaRPr lang="en-ID" dirty="0">
              <a:latin typeface="Arial Narrow" pitchFamily="34" charset="0"/>
            </a:endParaRPr>
          </a:p>
          <a:p>
            <a:pPr marL="109728" indent="0">
              <a:buClrTx/>
              <a:buNone/>
            </a:pPr>
            <a:r>
              <a:rPr lang="en-US" dirty="0">
                <a:latin typeface="Arial Narrow" pitchFamily="34" charset="0"/>
              </a:rPr>
              <a:t>c.  </a:t>
            </a:r>
            <a:r>
              <a:rPr lang="en-US" dirty="0" err="1" smtClean="0">
                <a:latin typeface="Arial Narrow" pitchFamily="34" charset="0"/>
              </a:rPr>
              <a:t>Jika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kita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mengakui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bahwa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adalah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Juru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Selamat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maka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itu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berarti</a:t>
            </a:r>
            <a:r>
              <a:rPr lang="en-US" dirty="0">
                <a:latin typeface="Arial Narrow" pitchFamily="34" charset="0"/>
              </a:rPr>
              <a:t>:</a:t>
            </a:r>
            <a:endParaRPr lang="en-ID" dirty="0">
              <a:latin typeface="Arial Narrow" pitchFamily="34" charset="0"/>
            </a:endParaRPr>
          </a:p>
          <a:p>
            <a:pPr marL="822960" lvl="1" indent="-457200">
              <a:buClrTx/>
              <a:buFont typeface="+mj-lt"/>
              <a:buAutoNum type="arabicParenR"/>
            </a:pPr>
            <a:r>
              <a:rPr lang="en-US" dirty="0" smtClean="0">
                <a:latin typeface="Arial Narrow" pitchFamily="34" charset="0"/>
              </a:rPr>
              <a:t>Kita </a:t>
            </a:r>
            <a:r>
              <a:rPr lang="en-US" dirty="0" err="1">
                <a:latin typeface="Arial Narrow" pitchFamily="34" charset="0"/>
              </a:rPr>
              <a:t>bersedia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mengikuti-Nya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bersedia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dibaptis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sebagai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tanda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iman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tawaran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keselamatan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dari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.</a:t>
            </a:r>
            <a:endParaRPr lang="en-ID" dirty="0">
              <a:latin typeface="Arial Narrow" pitchFamily="34" charset="0"/>
            </a:endParaRPr>
          </a:p>
          <a:p>
            <a:pPr marL="822960" lvl="1" indent="-457200">
              <a:buClrTx/>
              <a:buFont typeface="+mj-lt"/>
              <a:buAutoNum type="arabicParenR"/>
            </a:pPr>
            <a:r>
              <a:rPr lang="en-US" dirty="0" smtClean="0">
                <a:latin typeface="Arial Narrow" pitchFamily="34" charset="0"/>
              </a:rPr>
              <a:t>Kita  </a:t>
            </a:r>
            <a:r>
              <a:rPr lang="en-US" dirty="0" err="1">
                <a:latin typeface="Arial Narrow" pitchFamily="34" charset="0"/>
              </a:rPr>
              <a:t>menjadikan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sebagai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Penolong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untuk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sampai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kepada</a:t>
            </a:r>
            <a:r>
              <a:rPr lang="en-US" dirty="0">
                <a:latin typeface="Arial Narrow" pitchFamily="34" charset="0"/>
              </a:rPr>
              <a:t> Allah, </a:t>
            </a:r>
            <a:r>
              <a:rPr lang="en-US" dirty="0" err="1">
                <a:latin typeface="Arial Narrow" pitchFamily="34" charset="0"/>
              </a:rPr>
              <a:t>karena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kita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tidak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dapat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menolong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diri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kita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sendiri</a:t>
            </a:r>
            <a:r>
              <a:rPr lang="en-US" dirty="0">
                <a:latin typeface="Arial Narrow" pitchFamily="34" charset="0"/>
              </a:rPr>
              <a:t> di </a:t>
            </a:r>
            <a:r>
              <a:rPr lang="en-US" dirty="0" err="1">
                <a:latin typeface="Arial Narrow" pitchFamily="34" charset="0"/>
              </a:rPr>
              <a:t>hadirat</a:t>
            </a:r>
            <a:r>
              <a:rPr lang="en-US" dirty="0">
                <a:latin typeface="Arial Narrow" pitchFamily="34" charset="0"/>
              </a:rPr>
              <a:t> Allah</a:t>
            </a:r>
            <a:r>
              <a:rPr lang="en-US" dirty="0" smtClean="0">
                <a:latin typeface="Arial Narrow" pitchFamily="34" charset="0"/>
              </a:rPr>
              <a:t>.</a:t>
            </a:r>
          </a:p>
          <a:p>
            <a:pPr marL="822960" lvl="1" indent="-457200">
              <a:buClrTx/>
              <a:buFont typeface="+mj-lt"/>
              <a:buAutoNum type="arabicParenR"/>
            </a:pPr>
            <a:r>
              <a:rPr lang="en-US" dirty="0" smtClean="0">
                <a:latin typeface="Arial Narrow" pitchFamily="34" charset="0"/>
              </a:rPr>
              <a:t>Kita  </a:t>
            </a:r>
            <a:r>
              <a:rPr lang="en-US" dirty="0" err="1">
                <a:latin typeface="Arial Narrow" pitchFamily="34" charset="0"/>
              </a:rPr>
              <a:t>percaya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bahwa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telah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membebaskan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kita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dari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dosa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maut</a:t>
            </a:r>
            <a:r>
              <a:rPr lang="en-US" dirty="0">
                <a:latin typeface="Arial Narrow" pitchFamily="34" charset="0"/>
              </a:rPr>
              <a:t>; </a:t>
            </a:r>
            <a:r>
              <a:rPr lang="en-US" dirty="0" err="1">
                <a:latin typeface="Arial Narrow" pitchFamily="34" charset="0"/>
              </a:rPr>
              <a:t>percaya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bahwa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kita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adalah</a:t>
            </a:r>
            <a:r>
              <a:rPr lang="en-US" dirty="0">
                <a:latin typeface="Arial Narrow" pitchFamily="34" charset="0"/>
              </a:rPr>
              <a:t> orang-orang yang </a:t>
            </a:r>
            <a:r>
              <a:rPr lang="en-US" dirty="0" err="1">
                <a:latin typeface="Arial Narrow" pitchFamily="34" charset="0"/>
              </a:rPr>
              <a:t>telah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diselamatkan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Untuk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menunjukkan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diri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sebagai</a:t>
            </a:r>
            <a:r>
              <a:rPr lang="en-US" dirty="0">
                <a:latin typeface="Arial Narrow" pitchFamily="34" charset="0"/>
              </a:rPr>
              <a:t> orang yang </a:t>
            </a:r>
            <a:r>
              <a:rPr lang="en-US" dirty="0" err="1">
                <a:latin typeface="Arial Narrow" pitchFamily="34" charset="0"/>
              </a:rPr>
              <a:t>telah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diselamatkan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kita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hidup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sesuai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dengan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firman-N</a:t>
            </a:r>
            <a:r>
              <a:rPr lang="en-US" dirty="0" err="1"/>
              <a:t>ya</a:t>
            </a:r>
            <a:r>
              <a:rPr lang="en-US" dirty="0"/>
              <a:t>.</a:t>
            </a:r>
            <a:endParaRPr lang="en-ID" dirty="0"/>
          </a:p>
          <a:p>
            <a:pPr>
              <a:buClrTx/>
              <a:buFontTx/>
              <a:buChar char="•"/>
            </a:pPr>
            <a:endParaRPr lang="en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562074"/>
          </a:xfrm>
        </p:spPr>
        <p:txBody>
          <a:bodyPr>
            <a:normAutofit/>
          </a:bodyPr>
          <a:lstStyle/>
          <a:p>
            <a:r>
              <a:rPr lang="en-US" sz="2300" dirty="0" err="1">
                <a:effectLst/>
                <a:latin typeface="Arial Narrow" pitchFamily="34" charset="0"/>
              </a:rPr>
              <a:t>Menghayati</a:t>
            </a:r>
            <a:r>
              <a:rPr lang="en-US" sz="2300" dirty="0">
                <a:effectLst/>
                <a:latin typeface="Arial Narrow" pitchFamily="34" charset="0"/>
              </a:rPr>
              <a:t> </a:t>
            </a:r>
            <a:r>
              <a:rPr lang="en-US" sz="2300" dirty="0" err="1">
                <a:effectLst/>
                <a:latin typeface="Arial Narrow" pitchFamily="34" charset="0"/>
              </a:rPr>
              <a:t>Iman</a:t>
            </a:r>
            <a:r>
              <a:rPr lang="en-US" sz="2300" dirty="0">
                <a:effectLst/>
                <a:latin typeface="Arial Narrow" pitchFamily="34" charset="0"/>
              </a:rPr>
              <a:t> </a:t>
            </a:r>
            <a:r>
              <a:rPr lang="en-US" sz="2300" dirty="0" err="1">
                <a:effectLst/>
                <a:latin typeface="Arial Narrow" pitchFamily="34" charset="0"/>
              </a:rPr>
              <a:t>akan</a:t>
            </a:r>
            <a:r>
              <a:rPr lang="en-US" sz="2300" dirty="0">
                <a:effectLst/>
                <a:latin typeface="Arial Narrow" pitchFamily="34" charset="0"/>
              </a:rPr>
              <a:t> </a:t>
            </a:r>
            <a:r>
              <a:rPr lang="en-US" sz="2300" dirty="0" err="1">
                <a:effectLst/>
                <a:latin typeface="Arial Narrow" pitchFamily="34" charset="0"/>
              </a:rPr>
              <a:t>Yesus</a:t>
            </a:r>
            <a:r>
              <a:rPr lang="en-US" sz="2300" dirty="0">
                <a:effectLst/>
                <a:latin typeface="Arial Narrow" pitchFamily="34" charset="0"/>
              </a:rPr>
              <a:t> </a:t>
            </a:r>
            <a:r>
              <a:rPr lang="en-US" sz="2300" dirty="0" err="1">
                <a:effectLst/>
                <a:latin typeface="Arial Narrow" pitchFamily="34" charset="0"/>
              </a:rPr>
              <a:t>sebagai</a:t>
            </a:r>
            <a:r>
              <a:rPr lang="en-US" sz="2300" dirty="0">
                <a:effectLst/>
                <a:latin typeface="Arial Narrow" pitchFamily="34" charset="0"/>
              </a:rPr>
              <a:t> </a:t>
            </a:r>
            <a:r>
              <a:rPr lang="en-US" sz="2300" dirty="0" err="1" smtClean="0">
                <a:effectLst/>
                <a:latin typeface="Arial Narrow" pitchFamily="34" charset="0"/>
              </a:rPr>
              <a:t>Tuhan</a:t>
            </a:r>
            <a:r>
              <a:rPr lang="en-US" sz="2300" dirty="0" smtClean="0">
                <a:effectLst/>
                <a:latin typeface="Arial Narrow" pitchFamily="34" charset="0"/>
              </a:rPr>
              <a:t>, </a:t>
            </a:r>
            <a:r>
              <a:rPr lang="en-US" sz="2300" dirty="0">
                <a:effectLst/>
                <a:latin typeface="Arial Narrow" pitchFamily="34" charset="0"/>
              </a:rPr>
              <a:t>Putra Allah </a:t>
            </a:r>
            <a:r>
              <a:rPr lang="en-US" sz="2300" dirty="0" smtClean="0">
                <a:effectLst/>
                <a:latin typeface="Arial Narrow" pitchFamily="34" charset="0"/>
              </a:rPr>
              <a:t>&amp; </a:t>
            </a:r>
            <a:r>
              <a:rPr lang="en-US" sz="2300" dirty="0" err="1">
                <a:effectLst/>
                <a:latin typeface="Arial Narrow" pitchFamily="34" charset="0"/>
              </a:rPr>
              <a:t>Juru</a:t>
            </a:r>
            <a:r>
              <a:rPr lang="en-US" sz="2300" dirty="0">
                <a:effectLst/>
                <a:latin typeface="Arial Narrow" pitchFamily="34" charset="0"/>
              </a:rPr>
              <a:t> </a:t>
            </a:r>
            <a:r>
              <a:rPr lang="en-US" sz="2300" dirty="0" err="1" smtClean="0">
                <a:effectLst/>
                <a:latin typeface="Arial Narrow" pitchFamily="34" charset="0"/>
              </a:rPr>
              <a:t>Selamat</a:t>
            </a:r>
            <a:endParaRPr lang="en-ID" sz="2300" dirty="0"/>
          </a:p>
        </p:txBody>
      </p:sp>
    </p:spTree>
    <p:extLst>
      <p:ext uri="{BB962C8B-B14F-4D97-AF65-F5344CB8AC3E}">
        <p14:creationId xmlns:p14="http://schemas.microsoft.com/office/powerpoint/2010/main" val="606079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555</TotalTime>
  <Words>3615</Words>
  <Application>Microsoft Office PowerPoint</Application>
  <PresentationFormat>On-screen Show (4:3)</PresentationFormat>
  <Paragraphs>127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Agama Katolik</vt:lpstr>
      <vt:lpstr>Topik Bahasan</vt:lpstr>
      <vt:lpstr>Pengantar</vt:lpstr>
      <vt:lpstr>Yesus Meredakan Angin Ribut</vt:lpstr>
      <vt:lpstr>Memahami Gelar Yesus sebagai Putra Allah</vt:lpstr>
      <vt:lpstr>Memahami Gelar Yesus sebagai Putra Allah</vt:lpstr>
      <vt:lpstr>Memahami Gelar Yesus sebagai Putra Allah</vt:lpstr>
      <vt:lpstr>Gelar Yesus sebagai Juru Selamat</vt:lpstr>
      <vt:lpstr>Menghayati Iman akan Yesus sebagai Tuhan, Putra Allah &amp; Juru Selamat</vt:lpstr>
      <vt:lpstr>Jangan Bilang, Kamu Mencintai Tuhan Tapi Melupakan Sesama</vt:lpstr>
      <vt:lpstr>Yesus Sahabat Sejati</vt:lpstr>
      <vt:lpstr>Yesus Sahabat Sejati</vt:lpstr>
      <vt:lpstr>Yesus Sahabat Sejati</vt:lpstr>
      <vt:lpstr>Yesus Sahabat Sejati</vt:lpstr>
      <vt:lpstr>Membangun Hidup Berpolakan Pribadi Yesus</vt:lpstr>
      <vt:lpstr>Membangun Hidup Berpolakan Pribadi Yesus</vt:lpstr>
      <vt:lpstr>Membangun Hidup Berpolakan Pribadi Yesus</vt:lpstr>
      <vt:lpstr>Apa sebenarnya Kerajaan Allah itu?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Agama Katolik</dc:title>
  <dc:creator>User</dc:creator>
  <cp:lastModifiedBy>User</cp:lastModifiedBy>
  <cp:revision>39</cp:revision>
  <dcterms:created xsi:type="dcterms:W3CDTF">2021-12-02T05:12:48Z</dcterms:created>
  <dcterms:modified xsi:type="dcterms:W3CDTF">2022-01-17T08:18:57Z</dcterms:modified>
</cp:coreProperties>
</file>