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4" r:id="rId4"/>
    <p:sldId id="281" r:id="rId5"/>
    <p:sldId id="285" r:id="rId6"/>
    <p:sldId id="259" r:id="rId7"/>
    <p:sldId id="267" r:id="rId8"/>
    <p:sldId id="258" r:id="rId9"/>
    <p:sldId id="261" r:id="rId10"/>
    <p:sldId id="286" r:id="rId11"/>
    <p:sldId id="269" r:id="rId12"/>
    <p:sldId id="290" r:id="rId13"/>
    <p:sldId id="263" r:id="rId14"/>
    <p:sldId id="287" r:id="rId15"/>
    <p:sldId id="288" r:id="rId16"/>
    <p:sldId id="289" r:id="rId17"/>
    <p:sldId id="264" r:id="rId18"/>
    <p:sldId id="265" r:id="rId19"/>
    <p:sldId id="291" r:id="rId20"/>
    <p:sldId id="270" r:id="rId21"/>
    <p:sldId id="294" r:id="rId22"/>
    <p:sldId id="295" r:id="rId23"/>
    <p:sldId id="296" r:id="rId24"/>
    <p:sldId id="297" r:id="rId25"/>
    <p:sldId id="268" r:id="rId26"/>
    <p:sldId id="298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5CECA-243A-4D36-B5E4-DDBDD2B49083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D250F-E083-4463-8F77-4F999DFDB5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16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D250F-E083-4463-8F77-4F999DFDB5AF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495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D250F-E083-4463-8F77-4F999DFDB5AF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495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D250F-E083-4463-8F77-4F999DFDB5AF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495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477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6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60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481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710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07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490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12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6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3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1E59-9166-4C8A-ACD8-77733160E804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9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Agama Kristen/</a:t>
            </a:r>
            <a:r>
              <a:rPr lang="en-US" sz="3600" b="1" dirty="0" err="1" smtClean="0"/>
              <a:t>Katholik</a:t>
            </a:r>
            <a:endParaRPr lang="en-ID" sz="36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7756" y="3167577"/>
            <a:ext cx="7772400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/>
              <a:t>Pertemuan</a:t>
            </a:r>
            <a:r>
              <a:rPr lang="en-US" sz="3200" b="1" dirty="0" smtClean="0"/>
              <a:t> – 04 : </a:t>
            </a:r>
            <a:r>
              <a:rPr lang="en-US" sz="3200" b="1" dirty="0" err="1" smtClean="0"/>
              <a:t>Yesus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Kristus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354613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43204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KSPL</a:t>
            </a:r>
            <a:endParaRPr lang="en-ID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620688"/>
            <a:ext cx="8496944" cy="5904656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Pemerintahan</a:t>
            </a:r>
            <a:r>
              <a:rPr lang="en-US" sz="1800" dirty="0" smtClean="0"/>
              <a:t> </a:t>
            </a:r>
            <a:r>
              <a:rPr lang="en-US" sz="1800" dirty="0"/>
              <a:t>1.000 </a:t>
            </a:r>
            <a:r>
              <a:rPr lang="en-US" sz="1800" dirty="0" err="1"/>
              <a:t>tahun</a:t>
            </a:r>
            <a:r>
              <a:rPr lang="en-US" sz="1800" dirty="0"/>
              <a:t> </a:t>
            </a:r>
            <a:r>
              <a:rPr lang="en-US" sz="1800" dirty="0" err="1"/>
              <a:t>Yesus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janji</a:t>
            </a:r>
            <a:r>
              <a:rPr lang="en-US" sz="1800" dirty="0"/>
              <a:t> </a:t>
            </a:r>
            <a:r>
              <a:rPr lang="en-US" sz="1800" dirty="0" smtClean="0"/>
              <a:t>-</a:t>
            </a:r>
            <a:r>
              <a:rPr lang="en-US" sz="1800" dirty="0" err="1" smtClean="0"/>
              <a:t>janji-Nya</a:t>
            </a:r>
            <a:r>
              <a:rPr lang="en-US" sz="1800" dirty="0" smtClean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smtClean="0"/>
              <a:t>orang-2  </a:t>
            </a:r>
            <a:r>
              <a:rPr lang="en-US" sz="1800" dirty="0" err="1"/>
              <a:t>Yahudi</a:t>
            </a:r>
            <a:r>
              <a:rPr lang="en-US" sz="1800" dirty="0"/>
              <a:t>  </a:t>
            </a:r>
            <a:r>
              <a:rPr lang="en-US" sz="1800" dirty="0" err="1"/>
              <a:t>dan</a:t>
            </a:r>
            <a:r>
              <a:rPr lang="en-US" sz="1800" dirty="0"/>
              <a:t>  </a:t>
            </a:r>
            <a:r>
              <a:rPr lang="en-US" sz="1800" dirty="0" err="1"/>
              <a:t>juga</a:t>
            </a:r>
            <a:r>
              <a:rPr lang="en-US" sz="1800" dirty="0"/>
              <a:t>  </a:t>
            </a:r>
            <a:r>
              <a:rPr lang="en-US" sz="1800" dirty="0" err="1"/>
              <a:t>bagaimana</a:t>
            </a:r>
            <a:r>
              <a:rPr lang="en-US" sz="1800" dirty="0"/>
              <a:t>  </a:t>
            </a:r>
            <a:r>
              <a:rPr lang="en-US" sz="1800" dirty="0" err="1"/>
              <a:t>itu</a:t>
            </a:r>
            <a:r>
              <a:rPr lang="en-US" sz="1800" dirty="0"/>
              <a:t>  </a:t>
            </a:r>
            <a:r>
              <a:rPr lang="en-US" sz="1800" dirty="0" err="1"/>
              <a:t>cocok</a:t>
            </a:r>
            <a:r>
              <a:rPr lang="en-US" sz="1800" dirty="0"/>
              <a:t>  </a:t>
            </a:r>
            <a:r>
              <a:rPr lang="en-US" sz="1800" dirty="0" err="1"/>
              <a:t>dengan</a:t>
            </a:r>
            <a:r>
              <a:rPr lang="en-US" sz="1800" dirty="0"/>
              <a:t>  </a:t>
            </a:r>
            <a:r>
              <a:rPr lang="en-US" sz="1800" dirty="0" err="1"/>
              <a:t>bangsa</a:t>
            </a:r>
            <a:r>
              <a:rPr lang="en-US" sz="1800" dirty="0"/>
              <a:t> </a:t>
            </a:r>
            <a:r>
              <a:rPr lang="en-US" sz="1800" dirty="0" smtClean="0"/>
              <a:t>-2 </a:t>
            </a:r>
            <a:r>
              <a:rPr lang="en-US" sz="1800" dirty="0" err="1" smtClean="0"/>
              <a:t>bukan</a:t>
            </a:r>
            <a:r>
              <a:rPr lang="en-US" sz="1800" dirty="0" smtClean="0"/>
              <a:t> </a:t>
            </a:r>
            <a:r>
              <a:rPr lang="en-US" sz="1800" dirty="0" err="1"/>
              <a:t>Yahudi</a:t>
            </a:r>
            <a:r>
              <a:rPr lang="en-US" sz="1800" dirty="0" smtClean="0"/>
              <a:t>.</a:t>
            </a:r>
            <a:endParaRPr lang="en-ID" sz="1800" dirty="0"/>
          </a:p>
          <a:p>
            <a:r>
              <a:rPr lang="en-US" sz="1800" dirty="0" err="1" smtClean="0"/>
              <a:t>Bagian</a:t>
            </a:r>
            <a:r>
              <a:rPr lang="en-US" sz="1800" dirty="0" smtClean="0"/>
              <a:t>  </a:t>
            </a:r>
            <a:r>
              <a:rPr lang="en-US" sz="1800" dirty="0" err="1"/>
              <a:t>akhir</a:t>
            </a:r>
            <a:r>
              <a:rPr lang="en-US" sz="1800" dirty="0"/>
              <a:t>  </a:t>
            </a:r>
            <a:r>
              <a:rPr lang="en-US" sz="1800" dirty="0" err="1"/>
              <a:t>dari</a:t>
            </a:r>
            <a:r>
              <a:rPr lang="en-US" sz="1800" dirty="0"/>
              <a:t>  </a:t>
            </a:r>
            <a:r>
              <a:rPr lang="en-US" sz="1800" dirty="0" err="1"/>
              <a:t>Alkitab</a:t>
            </a:r>
            <a:r>
              <a:rPr lang="en-US" sz="1800" dirty="0"/>
              <a:t>  </a:t>
            </a:r>
            <a:r>
              <a:rPr lang="en-US" sz="1800" dirty="0" err="1"/>
              <a:t>menyimpulkan</a:t>
            </a:r>
            <a:r>
              <a:rPr lang="en-US" sz="1800" dirty="0"/>
              <a:t>  </a:t>
            </a:r>
            <a:r>
              <a:rPr lang="en-US" sz="1800" dirty="0" err="1"/>
              <a:t>hal</a:t>
            </a:r>
            <a:r>
              <a:rPr lang="en-US" sz="1800" dirty="0"/>
              <a:t> -</a:t>
            </a:r>
            <a:r>
              <a:rPr lang="en-US" sz="1800" dirty="0" err="1"/>
              <a:t>hal</a:t>
            </a:r>
            <a:r>
              <a:rPr lang="en-US" sz="1800" dirty="0"/>
              <a:t>  yang  </a:t>
            </a:r>
            <a:r>
              <a:rPr lang="en-US" sz="1800" dirty="0" err="1"/>
              <a:t>belum</a:t>
            </a:r>
            <a:r>
              <a:rPr lang="en-US" sz="1800" dirty="0"/>
              <a:t>  </a:t>
            </a:r>
            <a:r>
              <a:rPr lang="en-US" sz="1800" dirty="0" err="1"/>
              <a:t>selesai</a:t>
            </a:r>
            <a:r>
              <a:rPr lang="en-US" sz="1800" dirty="0"/>
              <a:t>  yang </a:t>
            </a:r>
            <a:r>
              <a:rPr lang="en-US" sz="1800" dirty="0" err="1"/>
              <a:t>dimulai</a:t>
            </a:r>
            <a:r>
              <a:rPr lang="en-US" sz="1800" dirty="0"/>
              <a:t> di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 </a:t>
            </a:r>
            <a:r>
              <a:rPr lang="en-US" sz="1800" dirty="0" err="1" smtClean="0"/>
              <a:t>Alkitab</a:t>
            </a:r>
            <a:r>
              <a:rPr lang="en-US" sz="1800" dirty="0"/>
              <a:t>, </a:t>
            </a:r>
            <a:r>
              <a:rPr lang="en-US" sz="1800" dirty="0" err="1"/>
              <a:t>bagaimana</a:t>
            </a:r>
            <a:r>
              <a:rPr lang="en-US" sz="1800" dirty="0"/>
              <a:t> Allah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memulihkan</a:t>
            </a:r>
            <a:r>
              <a:rPr lang="en-US" sz="1800" dirty="0"/>
              <a:t> </a:t>
            </a:r>
            <a:r>
              <a:rPr lang="en-US" sz="1800" dirty="0" err="1"/>
              <a:t>dunia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firdaus</a:t>
            </a:r>
            <a:r>
              <a:rPr lang="en-US" sz="1800" dirty="0"/>
              <a:t> </a:t>
            </a:r>
            <a:r>
              <a:rPr lang="en-US" sz="1800" dirty="0" err="1"/>
              <a:t>sebagaimana</a:t>
            </a:r>
            <a:r>
              <a:rPr lang="en-US" sz="1800" dirty="0"/>
              <a:t> yang </a:t>
            </a:r>
            <a:r>
              <a:rPr lang="en-US" sz="1800" dirty="0" err="1"/>
              <a:t>direncanakan-Nya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menikmati</a:t>
            </a:r>
            <a:r>
              <a:rPr lang="en-US" sz="1800" dirty="0"/>
              <a:t>  </a:t>
            </a:r>
            <a:r>
              <a:rPr lang="en-US" sz="1800" dirty="0" err="1"/>
              <a:t>hubungan</a:t>
            </a:r>
            <a:r>
              <a:rPr lang="en-US" sz="1800" dirty="0"/>
              <a:t>  yang  </a:t>
            </a:r>
            <a:r>
              <a:rPr lang="en-US" sz="1800" dirty="0" err="1"/>
              <a:t>dekat</a:t>
            </a:r>
            <a:r>
              <a:rPr lang="en-US" sz="1800" dirty="0"/>
              <a:t>  </a:t>
            </a:r>
            <a:r>
              <a:rPr lang="en-US" sz="1800" dirty="0" err="1"/>
              <a:t>dengan</a:t>
            </a:r>
            <a:r>
              <a:rPr lang="en-US" sz="1800" dirty="0"/>
              <a:t>  Allah  </a:t>
            </a:r>
            <a:r>
              <a:rPr lang="en-US" sz="1800" dirty="0" err="1"/>
              <a:t>secara</a:t>
            </a:r>
            <a:r>
              <a:rPr lang="en-US" sz="1800" dirty="0"/>
              <a:t>  </a:t>
            </a:r>
            <a:r>
              <a:rPr lang="en-US" sz="1800" dirty="0" err="1"/>
              <a:t>pribadi</a:t>
            </a:r>
            <a:r>
              <a:rPr lang="en-US" sz="1800" dirty="0"/>
              <a:t>  </a:t>
            </a:r>
            <a:r>
              <a:rPr lang="en-US" sz="1800" dirty="0" err="1"/>
              <a:t>sebagaimana</a:t>
            </a:r>
            <a:r>
              <a:rPr lang="en-US" sz="1800" dirty="0"/>
              <a:t> yang </a:t>
            </a:r>
            <a:r>
              <a:rPr lang="en-US" sz="1800" dirty="0" err="1"/>
              <a:t>terjadi</a:t>
            </a:r>
            <a:r>
              <a:rPr lang="en-US" sz="1800" dirty="0"/>
              <a:t> di </a:t>
            </a:r>
            <a:r>
              <a:rPr lang="en-US" sz="1800" dirty="0" err="1"/>
              <a:t>taman</a:t>
            </a:r>
            <a:r>
              <a:rPr lang="en-US" sz="1800" dirty="0"/>
              <a:t> Eden.</a:t>
            </a:r>
            <a:endParaRPr lang="en-ID" sz="1800" dirty="0"/>
          </a:p>
          <a:p>
            <a:r>
              <a:rPr lang="en-US" sz="1800" dirty="0"/>
              <a:t>PL  </a:t>
            </a:r>
            <a:r>
              <a:rPr lang="en-US" sz="1800" dirty="0" err="1"/>
              <a:t>mengandung</a:t>
            </a:r>
            <a:r>
              <a:rPr lang="en-US" sz="1800" dirty="0"/>
              <a:t>  </a:t>
            </a:r>
            <a:r>
              <a:rPr lang="en-US" sz="1800" dirty="0" err="1"/>
              <a:t>berbagai</a:t>
            </a:r>
            <a:r>
              <a:rPr lang="en-US" sz="1800" dirty="0"/>
              <a:t>  </a:t>
            </a:r>
            <a:r>
              <a:rPr lang="en-US" sz="1800" dirty="0" err="1"/>
              <a:t>pelajaran</a:t>
            </a:r>
            <a:r>
              <a:rPr lang="en-US" sz="1800" dirty="0"/>
              <a:t>  yang  </a:t>
            </a:r>
            <a:r>
              <a:rPr lang="en-US" sz="1800" dirty="0" err="1"/>
              <a:t>dapat</a:t>
            </a:r>
            <a:r>
              <a:rPr lang="en-US" sz="1800" dirty="0"/>
              <a:t>  </a:t>
            </a:r>
            <a:r>
              <a:rPr lang="en-US" sz="1800" dirty="0" err="1" smtClean="0"/>
              <a:t>dipetik</a:t>
            </a:r>
            <a:r>
              <a:rPr lang="en-US" sz="1800" dirty="0" smtClean="0"/>
              <a:t>  </a:t>
            </a:r>
            <a:r>
              <a:rPr lang="en-US" sz="1800" dirty="0" err="1"/>
              <a:t>dari</a:t>
            </a:r>
            <a:r>
              <a:rPr lang="en-US" sz="1800" dirty="0"/>
              <a:t>  </a:t>
            </a:r>
            <a:r>
              <a:rPr lang="en-US" sz="1800" dirty="0" err="1"/>
              <a:t>kehidupan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tokoh</a:t>
            </a:r>
            <a:r>
              <a:rPr lang="en-US" sz="1800" dirty="0"/>
              <a:t> yang  </a:t>
            </a:r>
            <a:r>
              <a:rPr lang="en-US" sz="1800" dirty="0" err="1"/>
              <a:t>jatuh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dosa</a:t>
            </a:r>
            <a:r>
              <a:rPr lang="en-US" sz="1800" dirty="0"/>
              <a:t>. 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mengamati</a:t>
            </a:r>
            <a:r>
              <a:rPr lang="en-US" sz="1800" dirty="0"/>
              <a:t>  </a:t>
            </a:r>
            <a:r>
              <a:rPr lang="en-US" sz="1800" dirty="0" err="1"/>
              <a:t>kehidupan</a:t>
            </a:r>
            <a:r>
              <a:rPr lang="en-US" sz="1800" dirty="0"/>
              <a:t> </a:t>
            </a:r>
            <a:r>
              <a:rPr lang="en-US" sz="1800" dirty="0" err="1" smtClean="0"/>
              <a:t>mereka</a:t>
            </a:r>
            <a:r>
              <a:rPr lang="en-US" sz="1800" dirty="0" smtClean="0"/>
              <a:t> 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smtClean="0"/>
              <a:t>dido-</a:t>
            </a:r>
            <a:r>
              <a:rPr lang="en-US" sz="1800" dirty="0" err="1" smtClean="0"/>
              <a:t>rong</a:t>
            </a:r>
            <a:r>
              <a:rPr lang="en-US" sz="1800" dirty="0" smtClean="0"/>
              <a:t>  </a:t>
            </a:r>
            <a:r>
              <a:rPr lang="en-US" sz="1800" dirty="0" err="1"/>
              <a:t>untuk</a:t>
            </a:r>
            <a:r>
              <a:rPr lang="en-US" sz="1800" dirty="0"/>
              <a:t>  </a:t>
            </a:r>
            <a:r>
              <a:rPr lang="en-US" sz="1800" dirty="0" err="1" smtClean="0"/>
              <a:t>percaya</a:t>
            </a:r>
            <a:r>
              <a:rPr lang="en-US" sz="1800" dirty="0" smtClean="0"/>
              <a:t>  </a:t>
            </a:r>
            <a:r>
              <a:rPr lang="en-US" sz="1800" dirty="0" err="1"/>
              <a:t>kepada</a:t>
            </a:r>
            <a:r>
              <a:rPr lang="en-US" sz="1800" dirty="0"/>
              <a:t>  Allah  </a:t>
            </a:r>
            <a:r>
              <a:rPr lang="en-US" sz="1800" dirty="0" err="1"/>
              <a:t>apapun</a:t>
            </a:r>
            <a:r>
              <a:rPr lang="en-US" sz="1800" dirty="0"/>
              <a:t>  yang  </a:t>
            </a:r>
            <a:r>
              <a:rPr lang="en-US" sz="1800" dirty="0" err="1" smtClean="0"/>
              <a:t>terjadi</a:t>
            </a:r>
            <a:r>
              <a:rPr lang="en-US" sz="1800" dirty="0" smtClean="0"/>
              <a:t>  </a:t>
            </a:r>
            <a:r>
              <a:rPr lang="en-US" sz="1800" dirty="0" err="1"/>
              <a:t>dan</a:t>
            </a:r>
            <a:r>
              <a:rPr lang="en-US" sz="1800" dirty="0"/>
              <a:t> 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berkompromi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hal-hal</a:t>
            </a:r>
            <a:r>
              <a:rPr lang="en-US" sz="1800" dirty="0"/>
              <a:t> yang </a:t>
            </a:r>
            <a:r>
              <a:rPr lang="en-US" sz="1800" dirty="0" err="1"/>
              <a:t>sepele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akhirnya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setia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hal-hal</a:t>
            </a:r>
            <a:r>
              <a:rPr lang="en-US" sz="1800" dirty="0"/>
              <a:t> yang </a:t>
            </a:r>
            <a:r>
              <a:rPr lang="en-US" sz="1800" dirty="0" err="1" smtClean="0"/>
              <a:t>besar</a:t>
            </a:r>
            <a:r>
              <a:rPr lang="en-US" sz="1800" dirty="0" smtClean="0"/>
              <a:t>. </a:t>
            </a:r>
            <a:r>
              <a:rPr lang="en-US" sz="1800" dirty="0"/>
              <a:t>Kita </a:t>
            </a:r>
            <a:r>
              <a:rPr lang="en-US" sz="1800" dirty="0" err="1"/>
              <a:t>belajar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paling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mengaku</a:t>
            </a:r>
            <a:r>
              <a:rPr lang="en-US" sz="1800" dirty="0"/>
              <a:t> </a:t>
            </a:r>
            <a:r>
              <a:rPr lang="en-US" sz="1800" dirty="0" err="1"/>
              <a:t>dosa</a:t>
            </a:r>
            <a:r>
              <a:rPr lang="en-US" sz="1800" dirty="0"/>
              <a:t> </a:t>
            </a:r>
            <a:r>
              <a:rPr lang="en-US" sz="1800" dirty="0" err="1"/>
              <a:t>secepatnya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 smtClean="0"/>
              <a:t>sungguh</a:t>
            </a:r>
            <a:r>
              <a:rPr lang="en-US" sz="1800" dirty="0" smtClean="0"/>
              <a:t>-sung-</a:t>
            </a:r>
            <a:r>
              <a:rPr lang="en-US" sz="1800" dirty="0" err="1" smtClean="0"/>
              <a:t>guh</a:t>
            </a:r>
            <a:r>
              <a:rPr lang="en-US" sz="1800" dirty="0" smtClean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bukannya</a:t>
            </a:r>
            <a:r>
              <a:rPr lang="en-US" sz="1800" dirty="0"/>
              <a:t> </a:t>
            </a:r>
            <a:r>
              <a:rPr lang="en-US" sz="1800" dirty="0" err="1"/>
              <a:t>melemparkan</a:t>
            </a:r>
            <a:r>
              <a:rPr lang="en-US" sz="1800" dirty="0"/>
              <a:t> </a:t>
            </a:r>
            <a:r>
              <a:rPr lang="en-US" sz="1800" dirty="0" err="1" smtClean="0"/>
              <a:t>kesalahan</a:t>
            </a:r>
            <a:r>
              <a:rPr lang="en-US" sz="1800" dirty="0" smtClean="0"/>
              <a:t>.  </a:t>
            </a:r>
            <a:r>
              <a:rPr lang="en-US" sz="1800" dirty="0"/>
              <a:t>Kita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belajar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bermain</a:t>
            </a:r>
            <a:r>
              <a:rPr lang="en-US" sz="1800" dirty="0"/>
              <a:t>-main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/>
              <a:t>dosa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dosa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menerkam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gigitannya</a:t>
            </a:r>
            <a:r>
              <a:rPr lang="en-US" sz="1800" dirty="0"/>
              <a:t> </a:t>
            </a:r>
            <a:r>
              <a:rPr lang="en-US" sz="1800" dirty="0" err="1"/>
              <a:t>mematikan</a:t>
            </a:r>
            <a:r>
              <a:rPr lang="en-US" sz="1800" dirty="0"/>
              <a:t> </a:t>
            </a:r>
            <a:r>
              <a:rPr lang="en-US" sz="1800" dirty="0" smtClean="0"/>
              <a:t>-</a:t>
            </a:r>
            <a:endParaRPr lang="en-ID" sz="1800" dirty="0"/>
          </a:p>
          <a:p>
            <a:r>
              <a:rPr lang="en-US" sz="1800" dirty="0"/>
              <a:t>Kita </a:t>
            </a:r>
            <a:r>
              <a:rPr lang="en-US" sz="1800" dirty="0" err="1"/>
              <a:t>dapat</a:t>
            </a:r>
            <a:r>
              <a:rPr lang="en-US" sz="1800" dirty="0"/>
              <a:t> pula </a:t>
            </a:r>
            <a:r>
              <a:rPr lang="en-US" sz="1800" dirty="0" err="1"/>
              <a:t>belajar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bersandar</a:t>
            </a:r>
            <a:r>
              <a:rPr lang="en-US" sz="1800" dirty="0"/>
              <a:t> (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taat</a:t>
            </a:r>
            <a:r>
              <a:rPr lang="en-US" sz="1800" dirty="0"/>
              <a:t>) </a:t>
            </a:r>
            <a:r>
              <a:rPr lang="en-US" sz="1800" dirty="0" err="1"/>
              <a:t>kepada</a:t>
            </a:r>
            <a:r>
              <a:rPr lang="en-US" sz="1800" dirty="0"/>
              <a:t> Allah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mau</a:t>
            </a:r>
            <a:r>
              <a:rPr lang="en-US" sz="1800" dirty="0"/>
              <a:t> </a:t>
            </a:r>
            <a:r>
              <a:rPr lang="en-US" sz="1800" dirty="0" err="1"/>
              <a:t>mengalami</a:t>
            </a:r>
            <a:r>
              <a:rPr lang="en-US" sz="1800" dirty="0"/>
              <a:t> </a:t>
            </a:r>
            <a:r>
              <a:rPr lang="en-US" sz="1800" dirty="0" err="1"/>
              <a:t>kehidupan</a:t>
            </a:r>
            <a:r>
              <a:rPr lang="en-US" sz="1800" dirty="0"/>
              <a:t> </a:t>
            </a:r>
            <a:r>
              <a:rPr lang="en-US" sz="1800" dirty="0" err="1" smtClean="0"/>
              <a:t>tanah-perjanjian</a:t>
            </a:r>
            <a:r>
              <a:rPr lang="en-US" sz="1800" dirty="0" smtClean="0"/>
              <a:t> </a:t>
            </a:r>
            <a:r>
              <a:rPr lang="en-US" sz="1800" dirty="0"/>
              <a:t>Allah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firdaus</a:t>
            </a:r>
            <a:r>
              <a:rPr lang="en-US" sz="1800" dirty="0"/>
              <a:t> di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 smtClean="0"/>
              <a:t>waktu</a:t>
            </a:r>
            <a:r>
              <a:rPr lang="en-US" sz="1800" dirty="0" smtClean="0"/>
              <a:t>. </a:t>
            </a:r>
            <a:r>
              <a:rPr lang="en-US" sz="1800" dirty="0"/>
              <a:t>Kita </a:t>
            </a:r>
            <a:r>
              <a:rPr lang="en-US" sz="1800" dirty="0" err="1"/>
              <a:t>belajar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membayangkan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-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berdosa</a:t>
            </a:r>
            <a:r>
              <a:rPr lang="en-US" sz="1800" dirty="0"/>
              <a:t>,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sementara</a:t>
            </a:r>
            <a:r>
              <a:rPr lang="en-US" sz="1800" dirty="0"/>
              <a:t> </a:t>
            </a:r>
            <a:r>
              <a:rPr lang="en-US" sz="1800" dirty="0" err="1" smtClean="0"/>
              <a:t>mempersiapkan</a:t>
            </a:r>
            <a:r>
              <a:rPr lang="en-US" sz="1800" dirty="0" smtClean="0"/>
              <a:t> </a:t>
            </a:r>
            <a:r>
              <a:rPr lang="en-US" sz="1800" dirty="0" err="1"/>
              <a:t>diri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 smtClean="0"/>
              <a:t>berdosa</a:t>
            </a:r>
            <a:r>
              <a:rPr lang="en-US" sz="1800" dirty="0" smtClean="0"/>
              <a:t>. </a:t>
            </a:r>
            <a:r>
              <a:rPr lang="en-US" sz="1800" dirty="0"/>
              <a:t>Kita </a:t>
            </a:r>
            <a:r>
              <a:rPr lang="en-US" sz="1800" dirty="0" err="1"/>
              <a:t>belajar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dosa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konsekwensi</a:t>
            </a:r>
            <a:r>
              <a:rPr lang="en-US" sz="1800" dirty="0"/>
              <a:t> </a:t>
            </a:r>
            <a:r>
              <a:rPr lang="en-US" sz="1800" dirty="0" err="1"/>
              <a:t>bukan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 smtClean="0"/>
              <a:t>diri</a:t>
            </a:r>
            <a:r>
              <a:rPr lang="en-US" sz="1800" dirty="0" smtClean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, </a:t>
            </a:r>
            <a:r>
              <a:rPr lang="en-US" sz="1800" dirty="0" err="1"/>
              <a:t>namun</a:t>
            </a:r>
            <a:r>
              <a:rPr lang="en-US" sz="1800" dirty="0"/>
              <a:t>  </a:t>
            </a:r>
            <a:r>
              <a:rPr lang="en-US" sz="1800" dirty="0" err="1"/>
              <a:t>juga</a:t>
            </a:r>
            <a:r>
              <a:rPr lang="en-US" sz="1800" dirty="0"/>
              <a:t>   </a:t>
            </a:r>
            <a:r>
              <a:rPr lang="en-US" sz="1800" dirty="0" err="1"/>
              <a:t>untuk</a:t>
            </a:r>
            <a:r>
              <a:rPr lang="en-US" sz="1800" dirty="0"/>
              <a:t>  orang-orang   </a:t>
            </a:r>
            <a:r>
              <a:rPr lang="en-US" sz="1800" dirty="0" err="1"/>
              <a:t>sekitar</a:t>
            </a:r>
            <a:r>
              <a:rPr lang="en-US" sz="1800" dirty="0"/>
              <a:t>  </a:t>
            </a:r>
            <a:r>
              <a:rPr lang="en-US" sz="1800" dirty="0" smtClean="0"/>
              <a:t>yang   </a:t>
            </a:r>
            <a:r>
              <a:rPr lang="en-US" sz="1800" dirty="0" err="1"/>
              <a:t>kita</a:t>
            </a:r>
            <a:r>
              <a:rPr lang="en-US" sz="1800" dirty="0"/>
              <a:t>  </a:t>
            </a:r>
            <a:r>
              <a:rPr lang="en-US" sz="1800" dirty="0" err="1"/>
              <a:t>kasihi</a:t>
            </a:r>
            <a:r>
              <a:rPr lang="en-US" sz="1800" dirty="0"/>
              <a:t>,  </a:t>
            </a:r>
            <a:r>
              <a:rPr lang="en-US" sz="1800" dirty="0" err="1"/>
              <a:t>dan</a:t>
            </a:r>
            <a:r>
              <a:rPr lang="en-US" sz="1800" dirty="0"/>
              <a:t>  </a:t>
            </a:r>
            <a:r>
              <a:rPr lang="en-US" sz="1800" dirty="0" err="1"/>
              <a:t>sebaliknya</a:t>
            </a:r>
            <a:r>
              <a:rPr lang="en-US" sz="1800" dirty="0"/>
              <a:t>. </a:t>
            </a:r>
            <a:r>
              <a:rPr lang="en-US" sz="1800" dirty="0" err="1"/>
              <a:t>Perbuatan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 </a:t>
            </a:r>
            <a:r>
              <a:rPr lang="en-US" sz="1800" dirty="0" err="1"/>
              <a:t>bukan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 </a:t>
            </a:r>
            <a:r>
              <a:rPr lang="en-US" sz="1800" dirty="0" err="1" smtClean="0"/>
              <a:t>ber-pahala</a:t>
            </a:r>
            <a:r>
              <a:rPr lang="en-US" sz="1800" dirty="0" smtClean="0"/>
              <a:t> 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diri</a:t>
            </a:r>
            <a:r>
              <a:rPr lang="en-US" sz="1800" dirty="0"/>
              <a:t>  </a:t>
            </a:r>
            <a:r>
              <a:rPr lang="en-US" sz="1800" dirty="0" err="1"/>
              <a:t>sendiri</a:t>
            </a:r>
            <a:r>
              <a:rPr lang="en-US" sz="1800" dirty="0"/>
              <a:t>, </a:t>
            </a:r>
            <a:r>
              <a:rPr lang="en-US" sz="1800" dirty="0" err="1"/>
              <a:t>namun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 </a:t>
            </a:r>
            <a:r>
              <a:rPr lang="en-US" sz="1800" dirty="0" err="1"/>
              <a:t>untuk</a:t>
            </a:r>
            <a:r>
              <a:rPr lang="en-US" sz="1800" dirty="0"/>
              <a:t> orang-orang yang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sekitar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07070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KSPB</a:t>
            </a:r>
            <a:endParaRPr lang="en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620688"/>
            <a:ext cx="8568952" cy="5544616"/>
          </a:xfrm>
        </p:spPr>
        <p:txBody>
          <a:bodyPr>
            <a:noAutofit/>
          </a:bodyPr>
          <a:lstStyle/>
          <a:p>
            <a:r>
              <a:rPr lang="en-US" sz="2000" dirty="0"/>
              <a:t>KSPB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kesaksian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renungan</a:t>
            </a:r>
            <a:r>
              <a:rPr lang="en-US" sz="2000" dirty="0"/>
              <a:t> yang </a:t>
            </a:r>
            <a:r>
              <a:rPr lang="en-US" sz="2000" dirty="0" err="1"/>
              <a:t>mendalam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umat</a:t>
            </a:r>
            <a:r>
              <a:rPr lang="en-US" sz="2000" dirty="0"/>
              <a:t> Kristen </a:t>
            </a:r>
            <a:r>
              <a:rPr lang="en-US" sz="2000" dirty="0" err="1"/>
              <a:t>perdana</a:t>
            </a:r>
            <a:r>
              <a:rPr lang="en-US" sz="2000" dirty="0"/>
              <a:t>  </a:t>
            </a:r>
            <a:r>
              <a:rPr lang="en-US" sz="2000" dirty="0" err="1"/>
              <a:t>mengenai</a:t>
            </a:r>
            <a:r>
              <a:rPr lang="en-US" sz="2000" dirty="0"/>
              <a:t>  </a:t>
            </a:r>
            <a:r>
              <a:rPr lang="en-US" sz="2000" dirty="0" err="1"/>
              <a:t>Yesus</a:t>
            </a:r>
            <a:r>
              <a:rPr lang="en-US" sz="2000" dirty="0"/>
              <a:t>  </a:t>
            </a:r>
            <a:r>
              <a:rPr lang="en-US" sz="2000" dirty="0" err="1"/>
              <a:t>Kristus</a:t>
            </a:r>
            <a:r>
              <a:rPr lang="en-US" sz="2000" dirty="0"/>
              <a:t>.  </a:t>
            </a:r>
            <a:r>
              <a:rPr lang="en-US" sz="2000" dirty="0" err="1"/>
              <a:t>Inti</a:t>
            </a:r>
            <a:r>
              <a:rPr lang="en-US" sz="2000" dirty="0"/>
              <a:t>  </a:t>
            </a:r>
            <a:r>
              <a:rPr lang="en-US" sz="2000" dirty="0" err="1"/>
              <a:t>pewartaan</a:t>
            </a:r>
            <a:r>
              <a:rPr lang="en-US" sz="2000" dirty="0"/>
              <a:t> yang  </a:t>
            </a:r>
            <a:r>
              <a:rPr lang="en-US" sz="2000" dirty="0" err="1"/>
              <a:t>disampaikan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Yesus</a:t>
            </a:r>
            <a:r>
              <a:rPr lang="en-US" sz="2000" dirty="0"/>
              <a:t>  </a:t>
            </a:r>
            <a:r>
              <a:rPr lang="en-US" sz="2000" dirty="0" err="1"/>
              <a:t>sungguh-sungguh</a:t>
            </a:r>
            <a:r>
              <a:rPr lang="en-US" sz="2000" dirty="0"/>
              <a:t>  </a:t>
            </a:r>
            <a:r>
              <a:rPr lang="en-US" sz="2000" dirty="0" err="1"/>
              <a:t>Tuhan</a:t>
            </a:r>
            <a:r>
              <a:rPr lang="en-US" sz="2000" dirty="0"/>
              <a:t>  </a:t>
            </a:r>
            <a:r>
              <a:rPr lang="en-US" sz="2000" dirty="0" err="1"/>
              <a:t>dan</a:t>
            </a:r>
            <a:r>
              <a:rPr lang="en-US" sz="2000" dirty="0"/>
              <a:t>  </a:t>
            </a:r>
            <a:r>
              <a:rPr lang="en-US" sz="2000" dirty="0" err="1"/>
              <a:t>penyelamat</a:t>
            </a:r>
            <a:r>
              <a:rPr lang="en-US" sz="2000" dirty="0"/>
              <a:t>.  </a:t>
            </a:r>
            <a:r>
              <a:rPr lang="en-US" sz="2000" dirty="0" err="1"/>
              <a:t>Beberapa</a:t>
            </a:r>
            <a:r>
              <a:rPr lang="en-US" sz="2000" dirty="0"/>
              <a:t>  orang  </a:t>
            </a:r>
            <a:r>
              <a:rPr lang="en-US" sz="2000" dirty="0" err="1"/>
              <a:t>dipilih</a:t>
            </a:r>
            <a:r>
              <a:rPr lang="en-US" sz="2000" dirty="0"/>
              <a:t>  </a:t>
            </a:r>
            <a:r>
              <a:rPr lang="en-US" sz="2000" dirty="0" err="1"/>
              <a:t>Tuhan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 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menuangkan</a:t>
            </a:r>
            <a:r>
              <a:rPr lang="en-US" sz="2000" dirty="0"/>
              <a:t> </a:t>
            </a:r>
            <a:r>
              <a:rPr lang="en-US" sz="2000" dirty="0" err="1"/>
              <a:t>kesaksian-kesaksian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tulisan</a:t>
            </a:r>
            <a:r>
              <a:rPr lang="en-US" sz="2000" dirty="0"/>
              <a:t>. </a:t>
            </a:r>
            <a:r>
              <a:rPr lang="en-US" sz="2000" dirty="0" err="1"/>
              <a:t>Bentuk</a:t>
            </a:r>
            <a:r>
              <a:rPr lang="en-US" sz="2000" dirty="0"/>
              <a:t>  </a:t>
            </a:r>
            <a:r>
              <a:rPr lang="en-US" sz="2000" dirty="0" err="1"/>
              <a:t>tulisan</a:t>
            </a:r>
            <a:r>
              <a:rPr lang="en-US" sz="2000" dirty="0"/>
              <a:t>  </a:t>
            </a:r>
            <a:r>
              <a:rPr lang="en-US" sz="2000" dirty="0" err="1"/>
              <a:t>inilah</a:t>
            </a:r>
            <a:r>
              <a:rPr lang="en-US" sz="2000" dirty="0"/>
              <a:t>  yang  </a:t>
            </a:r>
            <a:r>
              <a:rPr lang="en-US" sz="2000" dirty="0" err="1"/>
              <a:t>disebut</a:t>
            </a:r>
            <a:r>
              <a:rPr lang="en-US" sz="2000" dirty="0"/>
              <a:t>  PB  </a:t>
            </a:r>
            <a:r>
              <a:rPr lang="en-US" sz="2000" dirty="0" err="1"/>
              <a:t>Karena</a:t>
            </a:r>
            <a:r>
              <a:rPr lang="en-US" sz="2000" dirty="0"/>
              <a:t>  </a:t>
            </a:r>
            <a:r>
              <a:rPr lang="en-US" sz="2000" dirty="0" err="1"/>
              <a:t>berisi</a:t>
            </a:r>
            <a:r>
              <a:rPr lang="en-US" sz="2000" dirty="0"/>
              <a:t>  </a:t>
            </a:r>
            <a:r>
              <a:rPr lang="en-US" sz="2000" dirty="0" err="1"/>
              <a:t>perjanjian</a:t>
            </a:r>
            <a:r>
              <a:rPr lang="en-US" sz="2000" dirty="0"/>
              <a:t>  anta </a:t>
            </a:r>
            <a:r>
              <a:rPr lang="en-US" sz="2000" dirty="0" err="1"/>
              <a:t>ra</a:t>
            </a:r>
            <a:r>
              <a:rPr lang="en-US" sz="2000" dirty="0"/>
              <a:t>  Allah 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 yang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diri</a:t>
            </a:r>
            <a:r>
              <a:rPr lang="en-US" sz="2000" dirty="0"/>
              <a:t> </a:t>
            </a:r>
            <a:r>
              <a:rPr lang="en-US" sz="2000" dirty="0" err="1"/>
              <a:t>Yesus</a:t>
            </a:r>
            <a:r>
              <a:rPr lang="en-US" sz="2000" dirty="0"/>
              <a:t> </a:t>
            </a:r>
            <a:r>
              <a:rPr lang="en-US" sz="2000" dirty="0" err="1"/>
              <a:t>Kristus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kebangkitan</a:t>
            </a:r>
            <a:r>
              <a:rPr lang="en-US" sz="2000" dirty="0"/>
              <a:t> </a:t>
            </a:r>
            <a:r>
              <a:rPr lang="en-US" sz="2000" dirty="0" err="1"/>
              <a:t>Yesus</a:t>
            </a:r>
            <a:r>
              <a:rPr lang="en-US" sz="2000" dirty="0"/>
              <a:t>.</a:t>
            </a:r>
            <a:endParaRPr lang="en-ID" sz="2000" dirty="0"/>
          </a:p>
          <a:p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pengelompokan</a:t>
            </a:r>
            <a:r>
              <a:rPr lang="en-US" sz="2000" dirty="0"/>
              <a:t> KSPB</a:t>
            </a:r>
            <a:r>
              <a:rPr lang="en-US" sz="1800" dirty="0"/>
              <a:t>:</a:t>
            </a:r>
            <a:endParaRPr lang="en-ID" sz="1800" dirty="0"/>
          </a:p>
          <a:p>
            <a:pPr marL="0" indent="0">
              <a:buNone/>
            </a:pPr>
            <a:endParaRPr lang="en-ID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377336"/>
              </p:ext>
            </p:extLst>
          </p:nvPr>
        </p:nvGraphicFramePr>
        <p:xfrm>
          <a:off x="1115616" y="3356993"/>
          <a:ext cx="7272808" cy="261831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742192"/>
                <a:gridCol w="4530616"/>
              </a:tblGrid>
              <a:tr h="368733"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b="1" spc="-2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-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1" spc="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b="1" spc="-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800" b="1" spc="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spc="-5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spc="-5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800" spc="8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800" spc="-5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2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4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spc="-2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spc="-3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s,</a:t>
                      </a:r>
                      <a:r>
                        <a:rPr lang="en-US" sz="1800" spc="8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800" spc="2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800" spc="-3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spc="-2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spc="2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spc="8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, </a:t>
                      </a:r>
                      <a:r>
                        <a:rPr lang="en-US" sz="1800" spc="1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800" spc="-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es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71"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b="1" spc="2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b="1" spc="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1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b="1" spc="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1" spc="5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spc="3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1" spc="-6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3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b="1" spc="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b="1" spc="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spc="-25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spc="-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spc="5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spc="-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4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spc="-5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4981">
                <a:tc>
                  <a:txBody>
                    <a:bodyPr/>
                    <a:lstStyle/>
                    <a:p>
                      <a:pPr marL="6604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sz="1800" b="1" spc="3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Su</a:t>
                      </a:r>
                      <a:r>
                        <a:rPr lang="en-US" sz="1800" b="1" spc="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b="1" spc="-6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4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b="1" spc="1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800" b="1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b="1" spc="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b="1" spc="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b="1" spc="-6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b="1" spc="-1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spc="3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1" spc="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b="1" spc="-7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800" b="1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sz="1800" spc="25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spc="2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spc="-3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spc="-6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2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 </a:t>
                      </a:r>
                      <a:r>
                        <a:rPr lang="en-US" sz="1800" spc="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   &amp;  </a:t>
                      </a:r>
                      <a:r>
                        <a:rPr lang="en-US" sz="1800" spc="1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   </a:t>
                      </a:r>
                      <a:r>
                        <a:rPr lang="en-US" sz="1800" spc="-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spc="-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spc="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tu</a:t>
                      </a:r>
                      <a:r>
                        <a:rPr lang="en-US" sz="18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 </a:t>
                      </a:r>
                      <a:r>
                        <a:rPr lang="en-US" sz="1800" spc="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ala</a:t>
                      </a:r>
                      <a:r>
                        <a:rPr lang="en-US" sz="18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ia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 </a:t>
                      </a:r>
                      <a:r>
                        <a:rPr lang="en-US" sz="1800" spc="5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spc="-10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 </a:t>
                      </a:r>
                      <a:r>
                        <a:rPr lang="en-US" sz="1800" spc="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spc="-5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ID" sz="1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ID" sz="180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spc="-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800" spc="-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spc="5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spc="6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&amp; </a:t>
                      </a:r>
                      <a:r>
                        <a:rPr lang="en-US" sz="1800" spc="6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en-US" sz="1800" spc="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1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-1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al</a:t>
                      </a:r>
                      <a:r>
                        <a:rPr lang="en-US" sz="1800" spc="-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spc="5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 </a:t>
                      </a:r>
                      <a:r>
                        <a:rPr lang="en-US" sz="1800" spc="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&amp; </a:t>
                      </a:r>
                      <a:r>
                        <a:rPr lang="en-US" sz="1800" spc="6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en-US" sz="1800" spc="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-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spc="5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1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tu</a:t>
                      </a:r>
                      <a:r>
                        <a:rPr lang="en-US" sz="1800" spc="5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spc="-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il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-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-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733">
                <a:tc>
                  <a:txBody>
                    <a:bodyPr/>
                    <a:lstStyle/>
                    <a:p>
                      <a:pPr marL="6604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sz="1800" b="1" spc="3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Su</a:t>
                      </a:r>
                      <a:r>
                        <a:rPr lang="en-US" sz="1800" b="1" spc="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b="1" spc="-6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b="1" spc="6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b="1" spc="-8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b="1" spc="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1" spc="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8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-4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spc="1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b="1" spc="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b="1" spc="-6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800" b="1" spc="-1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1" spc="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b="1" spc="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b="1" spc="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spc="-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spc="-4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964"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b="1" spc="3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Su</a:t>
                      </a:r>
                      <a:r>
                        <a:rPr lang="en-US" sz="1800" b="1" spc="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b="1" spc="-6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4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b="1" spc="1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800" b="1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b="1" spc="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b="1" spc="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b="1" spc="-6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b="1" spc="6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spc="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b="1" spc="-6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b="1" spc="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b="1" spc="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800" b="1" spc="-7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spc="15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spc="1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spc="-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bu</a:t>
                      </a:r>
                      <a:r>
                        <a:rPr lang="en-US" sz="1800" spc="5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800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800" spc="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&amp;</a:t>
                      </a:r>
                      <a:r>
                        <a:rPr lang="en-US" sz="1800" spc="3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800" spc="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-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800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800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800" spc="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&amp;</a:t>
                      </a:r>
                      <a:r>
                        <a:rPr lang="en-US" sz="1800" spc="-4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en-US" sz="1800" spc="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1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800" spc="-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800" spc="-4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1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ud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733"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b="1" spc="2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b="1" spc="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1" spc="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b="1" spc="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b="1" spc="-1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spc="4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W</a:t>
                      </a:r>
                      <a:r>
                        <a:rPr lang="en-US" sz="1800" b="1" spc="-6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hy</a:t>
                      </a:r>
                      <a:r>
                        <a:rPr lang="en-US" sz="18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spc="-15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spc="-1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spc="-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6113" y="3100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9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Garis</a:t>
            </a:r>
            <a:r>
              <a:rPr lang="en-US" sz="2800" b="1" dirty="0"/>
              <a:t> </a:t>
            </a:r>
            <a:r>
              <a:rPr lang="en-US" sz="2800" b="1" dirty="0" err="1"/>
              <a:t>Besar</a:t>
            </a:r>
            <a:r>
              <a:rPr lang="en-US" sz="2800" b="1" dirty="0"/>
              <a:t> </a:t>
            </a:r>
            <a:r>
              <a:rPr lang="en-US" sz="2800" b="1" dirty="0" err="1"/>
              <a:t>Pewartaan</a:t>
            </a:r>
            <a:r>
              <a:rPr lang="en-US" sz="2800" b="1" dirty="0"/>
              <a:t> </a:t>
            </a:r>
            <a:r>
              <a:rPr lang="en-US" sz="2800" b="1" dirty="0" err="1"/>
              <a:t>Perjanjian</a:t>
            </a:r>
            <a:r>
              <a:rPr lang="en-US" sz="2800" b="1" dirty="0"/>
              <a:t> </a:t>
            </a:r>
            <a:r>
              <a:rPr lang="en-US" sz="2800" b="1" dirty="0" err="1"/>
              <a:t>Baruagama</a:t>
            </a:r>
            <a:endParaRPr lang="en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5760640"/>
          </a:xfrm>
        </p:spPr>
        <p:txBody>
          <a:bodyPr>
            <a:normAutofit fontScale="40000" lnSpcReduction="20000"/>
          </a:bodyPr>
          <a:lstStyle/>
          <a:p>
            <a:r>
              <a:rPr lang="en-US" sz="4000" b="1" dirty="0" err="1"/>
              <a:t>Garis</a:t>
            </a:r>
            <a:r>
              <a:rPr lang="en-US" sz="4000" b="1" dirty="0"/>
              <a:t> </a:t>
            </a:r>
            <a:r>
              <a:rPr lang="en-US" sz="4000" b="1" dirty="0" err="1"/>
              <a:t>Besar</a:t>
            </a:r>
            <a:r>
              <a:rPr lang="en-US" sz="4000" b="1" dirty="0"/>
              <a:t> </a:t>
            </a:r>
            <a:r>
              <a:rPr lang="en-US" sz="4000" b="1" dirty="0" err="1"/>
              <a:t>Pewartaan</a:t>
            </a:r>
            <a:r>
              <a:rPr lang="en-US" sz="4000" b="1" dirty="0"/>
              <a:t> </a:t>
            </a:r>
            <a:r>
              <a:rPr lang="en-US" sz="4000" b="1" dirty="0" err="1"/>
              <a:t>Perjanjian</a:t>
            </a:r>
            <a:r>
              <a:rPr lang="en-US" sz="4000" b="1" dirty="0"/>
              <a:t> </a:t>
            </a:r>
            <a:r>
              <a:rPr lang="en-US" sz="4000" b="1" dirty="0" err="1"/>
              <a:t>Baru</a:t>
            </a:r>
            <a:endParaRPr lang="en-ID" sz="4000" dirty="0"/>
          </a:p>
          <a:p>
            <a:r>
              <a:rPr lang="en-US" sz="4000" dirty="0"/>
              <a:t>KSPB me </a:t>
            </a:r>
            <a:r>
              <a:rPr lang="en-US" sz="4000" dirty="0" err="1"/>
              <a:t>rangkum</a:t>
            </a:r>
            <a:r>
              <a:rPr lang="en-US" sz="4000" dirty="0"/>
              <a:t> </a:t>
            </a:r>
            <a:r>
              <a:rPr lang="en-US" sz="4000" dirty="0" err="1"/>
              <a:t>kee</a:t>
            </a:r>
            <a:r>
              <a:rPr lang="en-US" sz="4000" dirty="0"/>
              <a:t> </a:t>
            </a:r>
            <a:r>
              <a:rPr lang="en-US" sz="4000" dirty="0" smtClean="0"/>
              <a:t>pat </a:t>
            </a:r>
            <a:r>
              <a:rPr lang="en-US" sz="4000" dirty="0" err="1" smtClean="0"/>
              <a:t>Injil</a:t>
            </a:r>
            <a:r>
              <a:rPr lang="en-US" sz="4000" dirty="0"/>
              <a:t>, </a:t>
            </a:r>
            <a:r>
              <a:rPr lang="en-US" sz="4000" dirty="0" err="1"/>
              <a:t>Kisah</a:t>
            </a:r>
            <a:r>
              <a:rPr lang="en-US" sz="4000" dirty="0"/>
              <a:t> Para </a:t>
            </a:r>
            <a:r>
              <a:rPr lang="en-US" sz="4000" dirty="0" err="1"/>
              <a:t>Rasul</a:t>
            </a:r>
            <a:r>
              <a:rPr lang="en-US" sz="4000" dirty="0"/>
              <a:t>, </a:t>
            </a:r>
            <a:r>
              <a:rPr lang="en-US" sz="4000" dirty="0" err="1"/>
              <a:t>Surat-surat</a:t>
            </a:r>
            <a:r>
              <a:rPr lang="en-US" sz="4000" dirty="0"/>
              <a:t> Para </a:t>
            </a:r>
            <a:r>
              <a:rPr lang="en-US" sz="4000" dirty="0" err="1"/>
              <a:t>Rasul</a:t>
            </a:r>
            <a:r>
              <a:rPr lang="en-US" sz="4000" dirty="0"/>
              <a:t> </a:t>
            </a:r>
            <a:r>
              <a:rPr lang="en-US" sz="4000" dirty="0" err="1" smtClean="0"/>
              <a:t>dan</a:t>
            </a:r>
            <a:r>
              <a:rPr lang="en-ID" sz="4000" dirty="0"/>
              <a:t> </a:t>
            </a:r>
            <a:r>
              <a:rPr lang="en-US" sz="4000" dirty="0" err="1" smtClean="0"/>
              <a:t>Wahyu</a:t>
            </a:r>
            <a:r>
              <a:rPr lang="en-US" sz="4000" dirty="0" smtClean="0"/>
              <a:t>  </a:t>
            </a:r>
            <a:r>
              <a:rPr lang="en-US" sz="4000" dirty="0" err="1"/>
              <a:t>Yohanes</a:t>
            </a:r>
            <a:r>
              <a:rPr lang="en-US" sz="4000" dirty="0"/>
              <a:t>.  </a:t>
            </a:r>
            <a:r>
              <a:rPr lang="en-US" sz="4000" dirty="0" err="1"/>
              <a:t>Dalam</a:t>
            </a:r>
            <a:r>
              <a:rPr lang="en-US" sz="4000" dirty="0"/>
              <a:t>  </a:t>
            </a:r>
            <a:r>
              <a:rPr lang="en-US" sz="4000" dirty="0" err="1"/>
              <a:t>keempat</a:t>
            </a:r>
            <a:r>
              <a:rPr lang="en-US" sz="4000" dirty="0"/>
              <a:t>  </a:t>
            </a:r>
            <a:r>
              <a:rPr lang="en-US" sz="4000" dirty="0" err="1"/>
              <a:t>Injil</a:t>
            </a:r>
            <a:r>
              <a:rPr lang="en-US" sz="4000" dirty="0"/>
              <a:t>  </a:t>
            </a:r>
            <a:r>
              <a:rPr lang="en-US" sz="4000" dirty="0" err="1"/>
              <a:t>ini</a:t>
            </a:r>
            <a:r>
              <a:rPr lang="en-US" sz="4000" dirty="0"/>
              <a:t>  </a:t>
            </a:r>
            <a:r>
              <a:rPr lang="en-US" sz="4000" dirty="0" err="1"/>
              <a:t>kita</a:t>
            </a:r>
            <a:r>
              <a:rPr lang="en-US" sz="4000" dirty="0"/>
              <a:t> 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melihat</a:t>
            </a:r>
            <a:r>
              <a:rPr lang="en-US" sz="4000" dirty="0"/>
              <a:t>  </a:t>
            </a:r>
            <a:r>
              <a:rPr lang="en-US" sz="4000" dirty="0" err="1"/>
              <a:t>seluruh</a:t>
            </a:r>
            <a:r>
              <a:rPr lang="en-US" sz="4000" dirty="0"/>
              <a:t>  </a:t>
            </a:r>
            <a:r>
              <a:rPr lang="en-US" sz="4000" dirty="0" err="1"/>
              <a:t>kisah</a:t>
            </a:r>
            <a:r>
              <a:rPr lang="en-US" sz="4000" dirty="0"/>
              <a:t>  </a:t>
            </a:r>
            <a:r>
              <a:rPr lang="en-US" sz="4000" dirty="0" err="1"/>
              <a:t>hidup</a:t>
            </a:r>
            <a:r>
              <a:rPr lang="en-US" sz="4000" dirty="0"/>
              <a:t> </a:t>
            </a:r>
            <a:r>
              <a:rPr lang="en-US" sz="4000" dirty="0" err="1"/>
              <a:t>Yesus</a:t>
            </a:r>
            <a:r>
              <a:rPr lang="en-US" sz="4000" dirty="0"/>
              <a:t>, </a:t>
            </a:r>
            <a:r>
              <a:rPr lang="en-US" sz="4000" dirty="0" err="1"/>
              <a:t>mulai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kelahiran</a:t>
            </a:r>
            <a:r>
              <a:rPr lang="en-US" sz="4000" dirty="0"/>
              <a:t>, </a:t>
            </a:r>
            <a:r>
              <a:rPr lang="en-US" sz="4000" dirty="0" err="1"/>
              <a:t>karya</a:t>
            </a:r>
            <a:r>
              <a:rPr lang="en-US" sz="4000" dirty="0"/>
              <a:t> -</a:t>
            </a:r>
            <a:r>
              <a:rPr lang="en-US" sz="4000" dirty="0" err="1"/>
              <a:t>karya-Nya</a:t>
            </a:r>
            <a:r>
              <a:rPr lang="en-US" sz="4000" dirty="0"/>
              <a:t>, </a:t>
            </a:r>
            <a:r>
              <a:rPr lang="en-US" sz="4000" dirty="0" err="1"/>
              <a:t>sengsara</a:t>
            </a:r>
            <a:r>
              <a:rPr lang="en-US" sz="4000" dirty="0"/>
              <a:t>, </a:t>
            </a:r>
            <a:r>
              <a:rPr lang="en-US" sz="4000" dirty="0" err="1"/>
              <a:t>wafat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kebangkitan-Nya</a:t>
            </a:r>
            <a:r>
              <a:rPr lang="en-US" sz="4000" dirty="0"/>
              <a:t> </a:t>
            </a:r>
            <a:r>
              <a:rPr lang="en-US" sz="4000" dirty="0" err="1"/>
              <a:t>sampai</a:t>
            </a:r>
            <a:r>
              <a:rPr lang="en-US" sz="4000" dirty="0"/>
              <a:t> </a:t>
            </a:r>
            <a:r>
              <a:rPr lang="en-US" sz="4000" dirty="0" err="1"/>
              <a:t>kenaikannya</a:t>
            </a:r>
            <a:r>
              <a:rPr lang="en-US" sz="4000" dirty="0"/>
              <a:t> </a:t>
            </a:r>
            <a:r>
              <a:rPr lang="en-US" sz="4000" dirty="0" err="1"/>
              <a:t>ke</a:t>
            </a:r>
            <a:r>
              <a:rPr lang="en-US" sz="4000" dirty="0"/>
              <a:t> </a:t>
            </a:r>
            <a:r>
              <a:rPr lang="en-US" sz="4000" dirty="0" err="1"/>
              <a:t>surga</a:t>
            </a:r>
            <a:r>
              <a:rPr lang="en-US" sz="4000" dirty="0"/>
              <a:t>. Dari </a:t>
            </a:r>
            <a:r>
              <a:rPr lang="en-US" sz="4000" dirty="0" err="1"/>
              <a:t>keempat</a:t>
            </a:r>
            <a:r>
              <a:rPr lang="en-US" sz="4000" dirty="0"/>
              <a:t> </a:t>
            </a:r>
            <a:r>
              <a:rPr lang="en-US" sz="4000" dirty="0" err="1"/>
              <a:t>pengarang</a:t>
            </a:r>
            <a:r>
              <a:rPr lang="en-US" sz="4000" dirty="0"/>
              <a:t> </a:t>
            </a:r>
            <a:r>
              <a:rPr lang="en-US" sz="4000" dirty="0" err="1"/>
              <a:t>Injil</a:t>
            </a:r>
            <a:r>
              <a:rPr lang="en-US" sz="4000" dirty="0"/>
              <a:t>, </a:t>
            </a:r>
            <a:r>
              <a:rPr lang="en-US" sz="4000" dirty="0" err="1"/>
              <a:t>Mateus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Yohaneslah</a:t>
            </a:r>
            <a:r>
              <a:rPr lang="en-US" sz="4000" dirty="0"/>
              <a:t> yang </a:t>
            </a:r>
            <a:r>
              <a:rPr lang="en-US" sz="4000" dirty="0" err="1"/>
              <a:t>pernah</a:t>
            </a:r>
            <a:r>
              <a:rPr lang="en-US" sz="4000" dirty="0"/>
              <a:t> </a:t>
            </a:r>
            <a:r>
              <a:rPr lang="en-US" sz="4000" dirty="0" err="1"/>
              <a:t>mengikuti</a:t>
            </a:r>
            <a:r>
              <a:rPr lang="en-US" sz="4000" dirty="0"/>
              <a:t> </a:t>
            </a:r>
            <a:r>
              <a:rPr lang="en-US" sz="4000" dirty="0" err="1"/>
              <a:t>Yesus</a:t>
            </a:r>
            <a:r>
              <a:rPr lang="en-US" sz="4000" dirty="0"/>
              <a:t> </a:t>
            </a:r>
            <a:r>
              <a:rPr lang="en-US" sz="4000" dirty="0" err="1"/>
              <a:t>selama</a:t>
            </a:r>
            <a:r>
              <a:rPr lang="en-US" sz="4000" dirty="0"/>
              <a:t> </a:t>
            </a:r>
            <a:r>
              <a:rPr lang="en-US" sz="4000" dirty="0" err="1"/>
              <a:t>hidup-Nya</a:t>
            </a:r>
            <a:r>
              <a:rPr lang="en-US" sz="4000" dirty="0"/>
              <a:t>, </a:t>
            </a:r>
            <a:r>
              <a:rPr lang="en-US" sz="4000" dirty="0" err="1"/>
              <a:t>sehingga</a:t>
            </a:r>
            <a:r>
              <a:rPr lang="en-US" sz="4000" dirty="0"/>
              <a:t> </a:t>
            </a:r>
            <a:r>
              <a:rPr lang="en-US" sz="4000" dirty="0" err="1"/>
              <a:t>apa</a:t>
            </a:r>
            <a:r>
              <a:rPr lang="en-US" sz="4000" dirty="0"/>
              <a:t> yang </a:t>
            </a:r>
            <a:r>
              <a:rPr lang="en-US" sz="4000" dirty="0" err="1"/>
              <a:t>mereka</a:t>
            </a:r>
            <a:r>
              <a:rPr lang="en-US" sz="4000" dirty="0"/>
              <a:t> </a:t>
            </a:r>
            <a:r>
              <a:rPr lang="en-US" sz="4000" dirty="0" err="1" smtClean="0"/>
              <a:t>kisahkan</a:t>
            </a:r>
            <a:r>
              <a:rPr lang="en-US" sz="4000" dirty="0"/>
              <a:t> 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/>
              <a:t>tulisan</a:t>
            </a:r>
            <a:r>
              <a:rPr lang="en-US" sz="4000" dirty="0"/>
              <a:t> </a:t>
            </a:r>
            <a:r>
              <a:rPr lang="en-US" sz="4000" dirty="0" err="1"/>
              <a:t>mereka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apa</a:t>
            </a:r>
            <a:r>
              <a:rPr lang="en-US" sz="4000" dirty="0"/>
              <a:t> yang </a:t>
            </a:r>
            <a:r>
              <a:rPr lang="en-US" sz="4000" dirty="0" err="1"/>
              <a:t>mereka</a:t>
            </a:r>
            <a:r>
              <a:rPr lang="en-US" sz="4000" dirty="0"/>
              <a:t> </a:t>
            </a:r>
            <a:r>
              <a:rPr lang="en-US" sz="4000" dirty="0" err="1"/>
              <a:t>saksikan</a:t>
            </a:r>
            <a:r>
              <a:rPr lang="en-US" sz="4000" dirty="0"/>
              <a:t> </a:t>
            </a:r>
            <a:r>
              <a:rPr lang="en-US" sz="4000" dirty="0" err="1"/>
              <a:t>sendiri</a:t>
            </a:r>
            <a:r>
              <a:rPr lang="en-US" sz="4000" dirty="0"/>
              <a:t>. </a:t>
            </a:r>
            <a:r>
              <a:rPr lang="en-US" sz="4000" dirty="0" err="1"/>
              <a:t>Sedangkan</a:t>
            </a:r>
            <a:r>
              <a:rPr lang="en-US" sz="4000" dirty="0"/>
              <a:t> Markus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murid</a:t>
            </a:r>
            <a:r>
              <a:rPr lang="en-US" sz="4000" dirty="0"/>
              <a:t> </a:t>
            </a:r>
            <a:r>
              <a:rPr lang="en-US" sz="4000" dirty="0" err="1"/>
              <a:t>rasul</a:t>
            </a:r>
            <a:r>
              <a:rPr lang="en-US" sz="4000" dirty="0"/>
              <a:t> </a:t>
            </a:r>
            <a:r>
              <a:rPr lang="en-US" sz="4000" dirty="0" err="1"/>
              <a:t>Petrus</a:t>
            </a:r>
            <a:r>
              <a:rPr lang="en-US" sz="4000" dirty="0"/>
              <a:t>  yang </a:t>
            </a:r>
            <a:r>
              <a:rPr lang="en-US" sz="4000" dirty="0" err="1"/>
              <a:t>untuk</a:t>
            </a:r>
            <a:r>
              <a:rPr lang="en-US" sz="4000" dirty="0"/>
              <a:t>  </a:t>
            </a:r>
            <a:r>
              <a:rPr lang="en-US" sz="4000" dirty="0" err="1"/>
              <a:t>sementa</a:t>
            </a:r>
            <a:r>
              <a:rPr lang="en-US" sz="4000" dirty="0"/>
              <a:t> </a:t>
            </a:r>
            <a:r>
              <a:rPr lang="en-US" sz="4000" dirty="0" err="1"/>
              <a:t>ra</a:t>
            </a:r>
            <a:r>
              <a:rPr lang="en-US" sz="4000" dirty="0"/>
              <a:t>  </a:t>
            </a:r>
            <a:r>
              <a:rPr lang="en-US" sz="4000" dirty="0" err="1"/>
              <a:t>waktu</a:t>
            </a:r>
            <a:r>
              <a:rPr lang="en-US" sz="4000" dirty="0"/>
              <a:t> </a:t>
            </a:r>
            <a:r>
              <a:rPr lang="en-US" sz="4000" dirty="0" err="1"/>
              <a:t>pernah</a:t>
            </a:r>
            <a:r>
              <a:rPr lang="en-US" sz="4000" dirty="0"/>
              <a:t> </a:t>
            </a:r>
            <a:r>
              <a:rPr lang="en-US" sz="4000" dirty="0" err="1"/>
              <a:t>mengikuti</a:t>
            </a:r>
            <a:r>
              <a:rPr lang="en-US" sz="4000" dirty="0"/>
              <a:t>  Paulus, </a:t>
            </a:r>
            <a:r>
              <a:rPr lang="en-US" sz="4000" dirty="0" err="1"/>
              <a:t>dan</a:t>
            </a:r>
            <a:r>
              <a:rPr lang="en-US" sz="4000" dirty="0"/>
              <a:t> Lukas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murid</a:t>
            </a:r>
            <a:r>
              <a:rPr lang="en-US" sz="4000" dirty="0"/>
              <a:t> Paulus.</a:t>
            </a:r>
            <a:endParaRPr lang="en-ID" sz="4000" dirty="0"/>
          </a:p>
          <a:p>
            <a:r>
              <a:rPr lang="en-US" sz="4000" dirty="0" err="1"/>
              <a:t>Keempat</a:t>
            </a:r>
            <a:r>
              <a:rPr lang="en-US" sz="4000" dirty="0"/>
              <a:t>  </a:t>
            </a:r>
            <a:r>
              <a:rPr lang="en-US" sz="4000" dirty="0" err="1"/>
              <a:t>Injil</a:t>
            </a:r>
            <a:r>
              <a:rPr lang="en-US" sz="4000" dirty="0"/>
              <a:t>  yang  </a:t>
            </a:r>
            <a:r>
              <a:rPr lang="en-US" sz="4000" dirty="0" err="1"/>
              <a:t>terdapat</a:t>
            </a:r>
            <a:r>
              <a:rPr lang="en-US" sz="4000" dirty="0"/>
              <a:t>  </a:t>
            </a:r>
            <a:r>
              <a:rPr lang="en-US" sz="4000" dirty="0" err="1"/>
              <a:t>dalam</a:t>
            </a:r>
            <a:r>
              <a:rPr lang="en-US" sz="4000" dirty="0"/>
              <a:t>  KSPB   </a:t>
            </a:r>
            <a:r>
              <a:rPr lang="en-US" sz="4000" dirty="0" err="1"/>
              <a:t>memiliki</a:t>
            </a:r>
            <a:r>
              <a:rPr lang="en-US" sz="4000" dirty="0"/>
              <a:t>  </a:t>
            </a:r>
            <a:r>
              <a:rPr lang="en-US" sz="4000" dirty="0" err="1"/>
              <a:t>ciri</a:t>
            </a:r>
            <a:r>
              <a:rPr lang="en-US" sz="4000" dirty="0"/>
              <a:t>  </a:t>
            </a:r>
            <a:r>
              <a:rPr lang="en-US" sz="4000" dirty="0" err="1"/>
              <a:t>khas</a:t>
            </a:r>
            <a:r>
              <a:rPr lang="en-US" sz="4000" dirty="0"/>
              <a:t>  </a:t>
            </a:r>
            <a:r>
              <a:rPr lang="en-US" sz="4000" dirty="0" err="1"/>
              <a:t>dan</a:t>
            </a:r>
            <a:r>
              <a:rPr lang="en-US" sz="4000" dirty="0"/>
              <a:t>  </a:t>
            </a:r>
            <a:r>
              <a:rPr lang="en-US" sz="4000" dirty="0" err="1"/>
              <a:t>bentuk</a:t>
            </a:r>
            <a:r>
              <a:rPr lang="en-US" sz="4000" dirty="0"/>
              <a:t> </a:t>
            </a:r>
            <a:r>
              <a:rPr lang="en-US" sz="4000" dirty="0" err="1"/>
              <a:t>pewartaan</a:t>
            </a:r>
            <a:r>
              <a:rPr lang="en-US" sz="4000" dirty="0"/>
              <a:t> yang be </a:t>
            </a:r>
            <a:r>
              <a:rPr lang="en-US" sz="4000" dirty="0" err="1"/>
              <a:t>rbeda</a:t>
            </a:r>
            <a:r>
              <a:rPr lang="en-US" sz="4000" dirty="0"/>
              <a:t>-be da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penyusunan</a:t>
            </a:r>
            <a:r>
              <a:rPr lang="en-US" sz="4000" dirty="0"/>
              <a:t> </a:t>
            </a:r>
            <a:r>
              <a:rPr lang="en-US" sz="4000" dirty="0" err="1"/>
              <a:t>kisahnya</a:t>
            </a:r>
            <a:r>
              <a:rPr lang="en-US" sz="4000" dirty="0"/>
              <a:t>. </a:t>
            </a:r>
            <a:r>
              <a:rPr lang="en-US" sz="4000" dirty="0" err="1"/>
              <a:t>Injil</a:t>
            </a:r>
            <a:r>
              <a:rPr lang="en-US" sz="4000" dirty="0"/>
              <a:t> </a:t>
            </a:r>
            <a:r>
              <a:rPr lang="en-US" sz="4000" dirty="0" err="1"/>
              <a:t>Mateus</a:t>
            </a:r>
            <a:r>
              <a:rPr lang="en-US" sz="4000" dirty="0"/>
              <a:t> </a:t>
            </a:r>
            <a:r>
              <a:rPr lang="en-US" sz="4000" dirty="0" err="1"/>
              <a:t>ditujukan</a:t>
            </a:r>
            <a:r>
              <a:rPr lang="en-US" sz="4000" dirty="0"/>
              <a:t> </a:t>
            </a:r>
            <a:r>
              <a:rPr lang="en-US" sz="4000" dirty="0" err="1"/>
              <a:t>kepada</a:t>
            </a:r>
            <a:r>
              <a:rPr lang="en-US" sz="4000" dirty="0"/>
              <a:t> orang-orang Kristen </a:t>
            </a:r>
            <a:r>
              <a:rPr lang="en-US" sz="4000" dirty="0" err="1"/>
              <a:t>Yahudi</a:t>
            </a:r>
            <a:r>
              <a:rPr lang="en-US" sz="4000" dirty="0"/>
              <a:t> di </a:t>
            </a:r>
            <a:r>
              <a:rPr lang="en-US" sz="4000" dirty="0" err="1"/>
              <a:t>Palestina</a:t>
            </a:r>
            <a:r>
              <a:rPr lang="en-US" sz="4000" dirty="0"/>
              <a:t>. </a:t>
            </a:r>
            <a:r>
              <a:rPr lang="en-US" sz="4000" dirty="0" err="1"/>
              <a:t>Mereka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umat</a:t>
            </a:r>
            <a:r>
              <a:rPr lang="en-US" sz="4000" dirty="0"/>
              <a:t> yang </a:t>
            </a:r>
            <a:r>
              <a:rPr lang="en-US" sz="4000" dirty="0" err="1"/>
              <a:t>telah</a:t>
            </a:r>
            <a:r>
              <a:rPr lang="en-US" sz="4000" dirty="0"/>
              <a:t> </a:t>
            </a:r>
            <a:r>
              <a:rPr lang="en-US" sz="4000" dirty="0" err="1"/>
              <a:t>matang</a:t>
            </a:r>
            <a:r>
              <a:rPr lang="en-US" sz="4000" dirty="0"/>
              <a:t> 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pengetahuan</a:t>
            </a:r>
            <a:r>
              <a:rPr lang="en-US" sz="4000" dirty="0"/>
              <a:t> KSPL, </a:t>
            </a:r>
            <a:r>
              <a:rPr lang="en-US" sz="4000" dirty="0" err="1"/>
              <a:t>karena</a:t>
            </a:r>
            <a:r>
              <a:rPr lang="en-US" sz="4000" dirty="0"/>
              <a:t> 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injil</a:t>
            </a:r>
            <a:r>
              <a:rPr lang="en-US" sz="4000" dirty="0"/>
              <a:t>  </a:t>
            </a:r>
            <a:r>
              <a:rPr lang="en-US" sz="4000" dirty="0" err="1"/>
              <a:t>Mateus</a:t>
            </a:r>
            <a:r>
              <a:rPr lang="en-US" sz="4000" dirty="0"/>
              <a:t> </a:t>
            </a:r>
            <a:r>
              <a:rPr lang="en-US" sz="4000" dirty="0" err="1" smtClean="0"/>
              <a:t>ditemukan</a:t>
            </a:r>
            <a:r>
              <a:rPr lang="en-US" sz="4000" dirty="0" smtClean="0"/>
              <a:t> </a:t>
            </a:r>
            <a:r>
              <a:rPr lang="en-US" sz="4000" dirty="0" err="1"/>
              <a:t>banyak</a:t>
            </a:r>
            <a:r>
              <a:rPr lang="en-US" sz="4000" dirty="0"/>
              <a:t> </a:t>
            </a:r>
            <a:r>
              <a:rPr lang="en-US" sz="4000" dirty="0" err="1"/>
              <a:t>kutipan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 smtClean="0"/>
              <a:t>petunjuk-petunjuk</a:t>
            </a:r>
            <a:r>
              <a:rPr lang="en-US" sz="4000" dirty="0" smtClean="0"/>
              <a:t> </a:t>
            </a:r>
            <a:r>
              <a:rPr lang="en-US" sz="4000" dirty="0" err="1"/>
              <a:t>kepada</a:t>
            </a:r>
            <a:r>
              <a:rPr lang="en-US" sz="4000" dirty="0"/>
              <a:t> </a:t>
            </a:r>
            <a:r>
              <a:rPr lang="en-US" sz="4000" dirty="0" err="1"/>
              <a:t>Taurat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kejadian-kejadian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sejarah</a:t>
            </a:r>
            <a:r>
              <a:rPr lang="en-US" sz="4000" dirty="0"/>
              <a:t> </a:t>
            </a:r>
            <a:r>
              <a:rPr lang="en-US" sz="4000" dirty="0" err="1"/>
              <a:t>bangsa</a:t>
            </a:r>
            <a:r>
              <a:rPr lang="en-US" sz="4000" dirty="0"/>
              <a:t> Israel di </a:t>
            </a:r>
            <a:r>
              <a:rPr lang="en-US" sz="4000" dirty="0" err="1"/>
              <a:t>masa</a:t>
            </a:r>
            <a:r>
              <a:rPr lang="en-US" sz="4000" dirty="0"/>
              <a:t> </a:t>
            </a:r>
            <a:r>
              <a:rPr lang="en-US" sz="4000" dirty="0" err="1"/>
              <a:t>lalu</a:t>
            </a:r>
            <a:r>
              <a:rPr lang="en-US" sz="4000" dirty="0"/>
              <a:t>. </a:t>
            </a:r>
            <a:r>
              <a:rPr lang="en-US" sz="4000" dirty="0" err="1"/>
              <a:t>Yesus</a:t>
            </a:r>
            <a:r>
              <a:rPr lang="en-US" sz="4000" dirty="0"/>
              <a:t> </a:t>
            </a:r>
            <a:r>
              <a:rPr lang="en-US" sz="4000" dirty="0" err="1"/>
              <a:t>sendiri</a:t>
            </a:r>
            <a:r>
              <a:rPr lang="en-US" sz="4000" dirty="0"/>
              <a:t> </a:t>
            </a:r>
            <a:r>
              <a:rPr lang="en-US" sz="4000" dirty="0" err="1"/>
              <a:t>dikisahkan</a:t>
            </a:r>
            <a:r>
              <a:rPr lang="en-US" sz="4000" dirty="0"/>
              <a:t> </a:t>
            </a:r>
            <a:r>
              <a:rPr lang="en-US" sz="4000" dirty="0" err="1"/>
              <a:t>selalu</a:t>
            </a:r>
            <a:r>
              <a:rPr lang="en-US" sz="4000" dirty="0"/>
              <a:t> </a:t>
            </a:r>
            <a:r>
              <a:rPr lang="en-US" sz="4000" dirty="0" err="1"/>
              <a:t>menguti</a:t>
            </a:r>
            <a:r>
              <a:rPr lang="en-US" sz="4000" dirty="0"/>
              <a:t> </a:t>
            </a:r>
            <a:r>
              <a:rPr lang="en-US" sz="4000" dirty="0" err="1"/>
              <a:t>perkataan</a:t>
            </a:r>
            <a:r>
              <a:rPr lang="en-US" sz="4000" dirty="0"/>
              <a:t> </a:t>
            </a:r>
            <a:r>
              <a:rPr lang="en-US" sz="4000" dirty="0" err="1"/>
              <a:t>para</a:t>
            </a:r>
            <a:r>
              <a:rPr lang="en-US" sz="4000" dirty="0"/>
              <a:t>  </a:t>
            </a:r>
            <a:r>
              <a:rPr lang="en-US" sz="4000" dirty="0" err="1"/>
              <a:t>nabi</a:t>
            </a:r>
            <a:r>
              <a:rPr lang="en-US" sz="4000" dirty="0"/>
              <a:t>  PL. </a:t>
            </a:r>
            <a:r>
              <a:rPr lang="en-US" sz="4000" dirty="0" err="1"/>
              <a:t>selain</a:t>
            </a:r>
            <a:r>
              <a:rPr lang="en-US" sz="4000" dirty="0"/>
              <a:t>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/>
              <a:t>Mateus</a:t>
            </a:r>
            <a:r>
              <a:rPr lang="en-US" sz="4000" dirty="0"/>
              <a:t> </a:t>
            </a:r>
            <a:r>
              <a:rPr lang="en-US" sz="4000" dirty="0" err="1"/>
              <a:t>sangat</a:t>
            </a:r>
            <a:r>
              <a:rPr lang="en-US" sz="4000" dirty="0"/>
              <a:t> </a:t>
            </a:r>
            <a:r>
              <a:rPr lang="en-US" sz="4000" dirty="0" err="1"/>
              <a:t>senang</a:t>
            </a:r>
            <a:r>
              <a:rPr lang="en-US" sz="4000" dirty="0"/>
              <a:t>  </a:t>
            </a:r>
            <a:r>
              <a:rPr lang="en-US" sz="4000" dirty="0" err="1"/>
              <a:t>menandaskan</a:t>
            </a:r>
            <a:r>
              <a:rPr lang="en-US" sz="4000" dirty="0"/>
              <a:t> </a:t>
            </a:r>
            <a:r>
              <a:rPr lang="en-US" sz="4000" dirty="0" err="1"/>
              <a:t>bahwa</a:t>
            </a:r>
            <a:r>
              <a:rPr lang="en-US" sz="4000" dirty="0"/>
              <a:t>  </a:t>
            </a:r>
            <a:r>
              <a:rPr lang="en-US" sz="4000" dirty="0" err="1"/>
              <a:t>Yesus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peme</a:t>
            </a:r>
            <a:r>
              <a:rPr lang="en-US" sz="4000" dirty="0"/>
              <a:t> </a:t>
            </a:r>
            <a:r>
              <a:rPr lang="en-US" sz="4000" dirty="0" err="1"/>
              <a:t>nuhan</a:t>
            </a:r>
            <a:r>
              <a:rPr lang="en-US" sz="4000" dirty="0"/>
              <a:t> </a:t>
            </a:r>
            <a:r>
              <a:rPr lang="en-US" sz="4000" dirty="0" err="1"/>
              <a:t>nubuat</a:t>
            </a:r>
            <a:r>
              <a:rPr lang="en-US" sz="4000" dirty="0"/>
              <a:t> </a:t>
            </a:r>
            <a:r>
              <a:rPr lang="en-US" sz="4000" dirty="0" err="1"/>
              <a:t>para</a:t>
            </a:r>
            <a:r>
              <a:rPr lang="en-US" sz="4000" dirty="0"/>
              <a:t> </a:t>
            </a:r>
            <a:r>
              <a:rPr lang="en-US" sz="4000" dirty="0" err="1"/>
              <a:t>nabi</a:t>
            </a:r>
            <a:r>
              <a:rPr lang="en-US" sz="4000" dirty="0"/>
              <a:t>.</a:t>
            </a:r>
            <a:endParaRPr lang="en-ID" sz="4000" dirty="0"/>
          </a:p>
          <a:p>
            <a:r>
              <a:rPr lang="en-US" sz="4000" dirty="0"/>
              <a:t>Markus </a:t>
            </a:r>
            <a:r>
              <a:rPr lang="en-US" sz="4000" dirty="0" err="1"/>
              <a:t>menulis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 smtClean="0"/>
              <a:t>kepentingan</a:t>
            </a:r>
            <a:r>
              <a:rPr lang="en-US" sz="4000" dirty="0" smtClean="0"/>
              <a:t> </a:t>
            </a:r>
            <a:r>
              <a:rPr lang="en-US" sz="4000" dirty="0"/>
              <a:t>orang -orang Kristen </a:t>
            </a:r>
            <a:r>
              <a:rPr lang="en-US" sz="4000" dirty="0" err="1"/>
              <a:t>bukan</a:t>
            </a:r>
            <a:r>
              <a:rPr lang="en-US" sz="4000" dirty="0"/>
              <a:t> </a:t>
            </a:r>
            <a:r>
              <a:rPr lang="en-US" sz="4000" dirty="0" err="1"/>
              <a:t>Yahudi</a:t>
            </a:r>
            <a:r>
              <a:rPr lang="en-US" sz="4000" dirty="0"/>
              <a:t>. </a:t>
            </a:r>
            <a:r>
              <a:rPr lang="en-US" sz="4000" dirty="0" err="1" smtClean="0"/>
              <a:t>Kepada</a:t>
            </a:r>
            <a:r>
              <a:rPr lang="en-US" sz="4000" dirty="0" smtClean="0"/>
              <a:t> </a:t>
            </a:r>
            <a:r>
              <a:rPr lang="en-US" sz="4000" dirty="0" err="1" smtClean="0"/>
              <a:t>mereka</a:t>
            </a:r>
            <a:r>
              <a:rPr lang="en-US" sz="4000" dirty="0" smtClean="0"/>
              <a:t>  </a:t>
            </a:r>
            <a:r>
              <a:rPr lang="en-US" sz="4000" dirty="0"/>
              <a:t>yang  </a:t>
            </a:r>
            <a:r>
              <a:rPr lang="en-US" sz="4000" dirty="0" err="1"/>
              <a:t>belum</a:t>
            </a:r>
            <a:r>
              <a:rPr lang="en-US" sz="4000" dirty="0"/>
              <a:t>  </a:t>
            </a:r>
            <a:r>
              <a:rPr lang="en-US" sz="4000" dirty="0" err="1" smtClean="0"/>
              <a:t>mendengar</a:t>
            </a:r>
            <a:r>
              <a:rPr lang="en-US" sz="4000" dirty="0" smtClean="0"/>
              <a:t>  </a:t>
            </a:r>
            <a:r>
              <a:rPr lang="en-US" sz="4000" dirty="0" err="1"/>
              <a:t>tentang</a:t>
            </a:r>
            <a:r>
              <a:rPr lang="en-US" sz="4000" dirty="0"/>
              <a:t>  </a:t>
            </a:r>
            <a:r>
              <a:rPr lang="en-US" sz="4000" dirty="0" err="1"/>
              <a:t>Yesus</a:t>
            </a:r>
            <a:r>
              <a:rPr lang="en-US" sz="4000" dirty="0"/>
              <a:t>  </a:t>
            </a:r>
            <a:r>
              <a:rPr lang="en-US" sz="4000" dirty="0" err="1"/>
              <a:t>dari</a:t>
            </a:r>
            <a:r>
              <a:rPr lang="en-US" sz="4000" dirty="0"/>
              <a:t>  </a:t>
            </a:r>
            <a:r>
              <a:rPr lang="en-US" sz="4000" dirty="0" err="1"/>
              <a:t>Nazaret</a:t>
            </a:r>
            <a:r>
              <a:rPr lang="en-US" sz="4000" dirty="0"/>
              <a:t>,  Markus  </a:t>
            </a:r>
            <a:r>
              <a:rPr lang="en-US" sz="4000" dirty="0" err="1"/>
              <a:t>menuliskan</a:t>
            </a:r>
            <a:r>
              <a:rPr lang="en-US" sz="4000" dirty="0"/>
              <a:t> </a:t>
            </a:r>
            <a:r>
              <a:rPr lang="en-US" sz="4000" dirty="0" err="1"/>
              <a:t>kisah-kisah</a:t>
            </a:r>
            <a:r>
              <a:rPr lang="en-US" sz="4000" dirty="0"/>
              <a:t> </a:t>
            </a:r>
            <a:r>
              <a:rPr lang="en-US" sz="4000" dirty="0" err="1"/>
              <a:t>mujizat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melukiskan</a:t>
            </a:r>
            <a:r>
              <a:rPr lang="en-US" sz="4000" dirty="0"/>
              <a:t> </a:t>
            </a:r>
            <a:r>
              <a:rPr lang="en-US" sz="4000" dirty="0" err="1"/>
              <a:t>kuasa</a:t>
            </a:r>
            <a:r>
              <a:rPr lang="en-US" sz="4000" dirty="0"/>
              <a:t> </a:t>
            </a:r>
            <a:r>
              <a:rPr lang="en-US" sz="4000" dirty="0" err="1"/>
              <a:t>ilahi</a:t>
            </a:r>
            <a:r>
              <a:rPr lang="en-US" sz="4000" dirty="0"/>
              <a:t> -</a:t>
            </a:r>
            <a:r>
              <a:rPr lang="en-US" sz="4000" dirty="0" err="1"/>
              <a:t>Nya</a:t>
            </a:r>
            <a:r>
              <a:rPr lang="en-US" sz="4000" dirty="0"/>
              <a:t>. </a:t>
            </a:r>
            <a:r>
              <a:rPr lang="en-US" sz="4000" dirty="0" err="1"/>
              <a:t>Yesus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Mesias</a:t>
            </a:r>
            <a:r>
              <a:rPr lang="en-US" sz="4000" dirty="0"/>
              <a:t>. </a:t>
            </a:r>
            <a:r>
              <a:rPr lang="en-US" sz="4000" dirty="0" err="1"/>
              <a:t>Ia</a:t>
            </a:r>
            <a:r>
              <a:rPr lang="en-US" sz="4000" dirty="0"/>
              <a:t> </a:t>
            </a:r>
            <a:r>
              <a:rPr lang="en-US" sz="4000" dirty="0" err="1"/>
              <a:t>ditolak</a:t>
            </a:r>
            <a:r>
              <a:rPr lang="en-US" sz="4000" dirty="0"/>
              <a:t> </a:t>
            </a:r>
            <a:r>
              <a:rPr lang="en-US" sz="4000" dirty="0" err="1"/>
              <a:t>oleh</a:t>
            </a:r>
            <a:r>
              <a:rPr lang="en-US" sz="4000" dirty="0"/>
              <a:t> </a:t>
            </a:r>
            <a:r>
              <a:rPr lang="en-US" sz="4000" dirty="0" err="1"/>
              <a:t>kebanyakan</a:t>
            </a:r>
            <a:r>
              <a:rPr lang="en-US" sz="4000" dirty="0"/>
              <a:t> orang </a:t>
            </a:r>
            <a:r>
              <a:rPr lang="en-US" sz="4000" dirty="0" err="1"/>
              <a:t>Yahusi</a:t>
            </a:r>
            <a:r>
              <a:rPr lang="en-US" sz="4000" dirty="0"/>
              <a:t>, </a:t>
            </a:r>
            <a:r>
              <a:rPr lang="en-US" sz="4000" dirty="0" err="1"/>
              <a:t>namun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kebangkitan-Nya</a:t>
            </a:r>
            <a:r>
              <a:rPr lang="en-US" sz="4000" dirty="0"/>
              <a:t> Allah </a:t>
            </a:r>
            <a:r>
              <a:rPr lang="en-US" sz="4000" dirty="0" err="1"/>
              <a:t>mensahkan</a:t>
            </a:r>
            <a:r>
              <a:rPr lang="en-US" sz="4000" dirty="0"/>
              <a:t> </a:t>
            </a:r>
            <a:r>
              <a:rPr lang="en-US" sz="4000" dirty="0" err="1"/>
              <a:t>Dia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Kristus</a:t>
            </a:r>
            <a:r>
              <a:rPr lang="en-US" sz="4000" dirty="0"/>
              <a:t>, </a:t>
            </a:r>
            <a:r>
              <a:rPr lang="en-US" sz="4000" dirty="0" err="1"/>
              <a:t>Mesias</a:t>
            </a:r>
            <a:r>
              <a:rPr lang="en-US" sz="4000" dirty="0"/>
              <a:t> yang </a:t>
            </a:r>
            <a:r>
              <a:rPr lang="en-US" sz="4000" dirty="0" err="1"/>
              <a:t>diurapi</a:t>
            </a:r>
            <a:r>
              <a:rPr lang="en-US" sz="4000" dirty="0"/>
              <a:t>, </a:t>
            </a:r>
            <a:r>
              <a:rPr lang="en-US" sz="4000" dirty="0" err="1"/>
              <a:t>utusan</a:t>
            </a:r>
            <a:r>
              <a:rPr lang="en-US" sz="4000" dirty="0"/>
              <a:t> Allah.</a:t>
            </a:r>
            <a:endParaRPr lang="en-ID" sz="4000" dirty="0"/>
          </a:p>
          <a:p>
            <a:r>
              <a:rPr lang="en-US" sz="4000" dirty="0"/>
              <a:t>Lukas </a:t>
            </a:r>
            <a:r>
              <a:rPr lang="en-US" sz="4000" dirty="0" err="1"/>
              <a:t>menuliskan</a:t>
            </a:r>
            <a:r>
              <a:rPr lang="en-US" sz="4000" dirty="0"/>
              <a:t> </a:t>
            </a:r>
            <a:r>
              <a:rPr lang="en-US" sz="4000" dirty="0" err="1"/>
              <a:t>Injilnya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orang -orang yang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 smtClean="0"/>
              <a:t>awalnya</a:t>
            </a:r>
            <a:r>
              <a:rPr lang="en-US" sz="4000" dirty="0" smtClean="0"/>
              <a:t> </a:t>
            </a:r>
            <a:r>
              <a:rPr lang="en-US" sz="4000" dirty="0" err="1"/>
              <a:t>hidup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kekafiran</a:t>
            </a:r>
            <a:r>
              <a:rPr lang="en-US" sz="4000" dirty="0"/>
              <a:t>  </a:t>
            </a:r>
            <a:r>
              <a:rPr lang="en-US" sz="4000" dirty="0" err="1"/>
              <a:t>dan</a:t>
            </a:r>
            <a:r>
              <a:rPr lang="en-US" sz="4000" dirty="0"/>
              <a:t>  yang  </a:t>
            </a:r>
            <a:r>
              <a:rPr lang="en-US" sz="4000" dirty="0" err="1"/>
              <a:t>telah</a:t>
            </a:r>
            <a:r>
              <a:rPr lang="en-US" sz="4000" dirty="0"/>
              <a:t>  </a:t>
            </a:r>
            <a:r>
              <a:rPr lang="en-US" sz="4000" dirty="0" err="1"/>
              <a:t>belajar</a:t>
            </a:r>
            <a:r>
              <a:rPr lang="en-US" sz="4000" dirty="0"/>
              <a:t>  </a:t>
            </a:r>
            <a:r>
              <a:rPr lang="en-US" sz="4000" dirty="0" err="1"/>
              <a:t>mengenal</a:t>
            </a:r>
            <a:r>
              <a:rPr lang="en-US" sz="4000" dirty="0"/>
              <a:t>  Allah.  Lukas  </a:t>
            </a:r>
            <a:r>
              <a:rPr lang="en-US" sz="4000" dirty="0" err="1"/>
              <a:t>menuliskan</a:t>
            </a:r>
            <a:r>
              <a:rPr lang="en-US" sz="4000" dirty="0"/>
              <a:t>  </a:t>
            </a:r>
            <a:r>
              <a:rPr lang="en-US" sz="4000" dirty="0" err="1"/>
              <a:t>kisah</a:t>
            </a:r>
            <a:r>
              <a:rPr lang="en-US" sz="4000" dirty="0"/>
              <a:t>  </a:t>
            </a:r>
            <a:r>
              <a:rPr lang="en-US" sz="4000" dirty="0" err="1"/>
              <a:t>masa</a:t>
            </a:r>
            <a:r>
              <a:rPr lang="en-US" sz="4000" dirty="0"/>
              <a:t> </a:t>
            </a:r>
            <a:r>
              <a:rPr lang="en-US" sz="4000" dirty="0" err="1"/>
              <a:t>Kanak-kanak</a:t>
            </a:r>
            <a:r>
              <a:rPr lang="en-US" sz="4000" dirty="0"/>
              <a:t> </a:t>
            </a:r>
            <a:r>
              <a:rPr lang="en-US" sz="4000" dirty="0" err="1"/>
              <a:t>Yesus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banyak</a:t>
            </a:r>
            <a:r>
              <a:rPr lang="en-US" sz="4000" dirty="0"/>
              <a:t> </a:t>
            </a:r>
            <a:r>
              <a:rPr lang="en-US" sz="4000" dirty="0" err="1" smtClean="0"/>
              <a:t>perumpamaan</a:t>
            </a:r>
            <a:r>
              <a:rPr lang="en-US" sz="4000" dirty="0" smtClean="0"/>
              <a:t> </a:t>
            </a:r>
            <a:r>
              <a:rPr lang="en-US" sz="4000" dirty="0"/>
              <a:t>yang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ada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Injil</a:t>
            </a:r>
            <a:r>
              <a:rPr lang="en-US" sz="4000" dirty="0"/>
              <a:t> -</a:t>
            </a:r>
            <a:r>
              <a:rPr lang="en-US" sz="4000" dirty="0" err="1"/>
              <a:t>injil</a:t>
            </a: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 err="1" smtClean="0"/>
              <a:t>lainnya</a:t>
            </a:r>
            <a:r>
              <a:rPr lang="en-US" sz="4000" dirty="0"/>
              <a:t>.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Injilnya</a:t>
            </a:r>
            <a:r>
              <a:rPr lang="en-US" sz="4000" dirty="0"/>
              <a:t>, Lukas </a:t>
            </a:r>
            <a:r>
              <a:rPr lang="en-US" sz="4000" dirty="0" err="1"/>
              <a:t>pandai</a:t>
            </a:r>
            <a:r>
              <a:rPr lang="en-US" sz="4000" dirty="0"/>
              <a:t> </a:t>
            </a:r>
            <a:r>
              <a:rPr lang="en-US" sz="4000" dirty="0" err="1"/>
              <a:t>bercerita</a:t>
            </a:r>
            <a:r>
              <a:rPr lang="en-US" sz="4000" dirty="0"/>
              <a:t>. </a:t>
            </a:r>
            <a:r>
              <a:rPr lang="en-US" sz="4000" dirty="0" err="1"/>
              <a:t>Ia</a:t>
            </a:r>
            <a:r>
              <a:rPr lang="en-US" sz="4000" dirty="0"/>
              <a:t> </a:t>
            </a:r>
            <a:r>
              <a:rPr lang="en-US" sz="4000" dirty="0" err="1"/>
              <a:t>menghadapkan</a:t>
            </a:r>
            <a:r>
              <a:rPr lang="en-US" sz="4000" dirty="0"/>
              <a:t>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kepada</a:t>
            </a:r>
            <a:r>
              <a:rPr lang="en-US" sz="4000" dirty="0"/>
              <a:t> </a:t>
            </a:r>
            <a:r>
              <a:rPr lang="en-US" sz="4000" dirty="0" err="1"/>
              <a:t>Yesus</a:t>
            </a:r>
            <a:r>
              <a:rPr lang="en-US" sz="4000" dirty="0"/>
              <a:t> </a:t>
            </a:r>
            <a:r>
              <a:rPr lang="en-US" sz="4000" dirty="0" err="1" smtClean="0"/>
              <a:t>seakan-akan</a:t>
            </a:r>
            <a:r>
              <a:rPr lang="en-US" sz="4000" dirty="0" smtClean="0"/>
              <a:t> </a:t>
            </a:r>
            <a:r>
              <a:rPr lang="en-US" sz="4000" dirty="0" err="1"/>
              <a:t>pribadi</a:t>
            </a:r>
            <a:r>
              <a:rPr lang="en-US" sz="4000" dirty="0"/>
              <a:t> </a:t>
            </a:r>
            <a:r>
              <a:rPr lang="en-US" sz="4000" dirty="0" err="1"/>
              <a:t>Yesus</a:t>
            </a:r>
            <a:r>
              <a:rPr lang="en-US" sz="4000" dirty="0"/>
              <a:t> </a:t>
            </a:r>
            <a:r>
              <a:rPr lang="en-US" sz="4000" dirty="0" err="1"/>
              <a:t>sungguh-sungguh</a:t>
            </a:r>
            <a:r>
              <a:rPr lang="en-US" sz="4000" dirty="0"/>
              <a:t> </a:t>
            </a:r>
            <a:r>
              <a:rPr lang="en-US" sz="4000" dirty="0" err="1"/>
              <a:t>hadir</a:t>
            </a:r>
            <a:r>
              <a:rPr lang="en-US" sz="4000" dirty="0"/>
              <a:t> </a:t>
            </a:r>
            <a:r>
              <a:rPr lang="en-US" sz="4000" dirty="0" err="1"/>
              <a:t>sekarang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, di </a:t>
            </a:r>
            <a:r>
              <a:rPr lang="en-US" sz="4000" dirty="0" err="1"/>
              <a:t>sini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kepribadian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cara</a:t>
            </a:r>
            <a:r>
              <a:rPr lang="en-US" sz="4000" dirty="0"/>
              <a:t> </a:t>
            </a:r>
            <a:r>
              <a:rPr lang="en-US" sz="4000" dirty="0" err="1"/>
              <a:t>mengajar-Nya</a:t>
            </a:r>
            <a:r>
              <a:rPr lang="en-US" sz="4000" dirty="0"/>
              <a:t> yang </a:t>
            </a:r>
            <a:r>
              <a:rPr lang="en-US" sz="4000" dirty="0" err="1"/>
              <a:t>mempesona</a:t>
            </a:r>
            <a:r>
              <a:rPr lang="en-US" sz="4000" dirty="0"/>
              <a:t>. </a:t>
            </a:r>
            <a:r>
              <a:rPr lang="en-US" sz="4000" dirty="0" err="1"/>
              <a:t>Ketiga</a:t>
            </a:r>
            <a:r>
              <a:rPr lang="en-US" sz="4000" dirty="0"/>
              <a:t> </a:t>
            </a:r>
            <a:r>
              <a:rPr lang="en-US" sz="4000" dirty="0" err="1"/>
              <a:t>Injil</a:t>
            </a:r>
            <a:r>
              <a:rPr lang="en-US" sz="4000" dirty="0"/>
              <a:t> </a:t>
            </a:r>
            <a:r>
              <a:rPr lang="en-US" sz="4000" dirty="0" err="1"/>
              <a:t>pertama</a:t>
            </a:r>
            <a:r>
              <a:rPr lang="en-US" sz="4000" dirty="0"/>
              <a:t>: </a:t>
            </a:r>
            <a:r>
              <a:rPr lang="en-US" sz="4000" dirty="0" err="1" smtClean="0"/>
              <a:t>Mateus</a:t>
            </a:r>
            <a:r>
              <a:rPr lang="en-US" sz="4000" dirty="0"/>
              <a:t>, Markus </a:t>
            </a:r>
            <a:r>
              <a:rPr lang="en-US" sz="4000" dirty="0" err="1"/>
              <a:t>dan</a:t>
            </a:r>
            <a:r>
              <a:rPr lang="en-US" sz="4000" dirty="0"/>
              <a:t> Lukas </a:t>
            </a:r>
            <a:r>
              <a:rPr lang="en-US" sz="4000" dirty="0" err="1"/>
              <a:t>disebut</a:t>
            </a:r>
            <a:r>
              <a:rPr lang="en-US" sz="4000" dirty="0"/>
              <a:t> </a:t>
            </a:r>
            <a:r>
              <a:rPr lang="en-US" sz="4000" dirty="0" err="1"/>
              <a:t>Injil</a:t>
            </a:r>
            <a:r>
              <a:rPr lang="en-US" sz="4000" dirty="0"/>
              <a:t> </a:t>
            </a:r>
            <a:r>
              <a:rPr lang="en-US" sz="4000" dirty="0" err="1"/>
              <a:t>Sinoptik</a:t>
            </a:r>
            <a:r>
              <a:rPr lang="en-US" sz="4000" dirty="0"/>
              <a:t>. </a:t>
            </a:r>
            <a:r>
              <a:rPr lang="en-US" sz="4000" dirty="0" err="1"/>
              <a:t>Ketiganya</a:t>
            </a:r>
            <a:r>
              <a:rPr lang="en-US" sz="4000" dirty="0"/>
              <a:t> </a:t>
            </a:r>
            <a:r>
              <a:rPr lang="en-US" sz="4000" dirty="0" err="1"/>
              <a:t>terbentuk</a:t>
            </a:r>
            <a:r>
              <a:rPr lang="en-US" sz="4000" dirty="0"/>
              <a:t> </a:t>
            </a:r>
            <a:r>
              <a:rPr lang="en-US" sz="4000" dirty="0" err="1"/>
              <a:t>sekitar</a:t>
            </a:r>
            <a:r>
              <a:rPr lang="en-US" sz="4000" dirty="0"/>
              <a:t> 30-40 </a:t>
            </a:r>
            <a:r>
              <a:rPr lang="en-US" sz="4000" dirty="0" err="1"/>
              <a:t>tahun</a:t>
            </a:r>
            <a:r>
              <a:rPr lang="en-US" sz="4000" dirty="0"/>
              <a:t> </a:t>
            </a:r>
            <a:r>
              <a:rPr lang="en-US" sz="4000" dirty="0" err="1"/>
              <a:t>sesudah</a:t>
            </a:r>
            <a:r>
              <a:rPr lang="en-US" sz="4000" dirty="0"/>
              <a:t> </a:t>
            </a:r>
            <a:r>
              <a:rPr lang="en-US" sz="4000" dirty="0" err="1"/>
              <a:t>Yesus</a:t>
            </a:r>
            <a:r>
              <a:rPr lang="en-US" sz="4000" dirty="0"/>
              <a:t> </a:t>
            </a:r>
            <a:r>
              <a:rPr lang="en-US" sz="4000" dirty="0" err="1"/>
              <a:t>wafat</a:t>
            </a:r>
            <a:r>
              <a:rPr lang="en-US" sz="4000" dirty="0"/>
              <a:t>. </a:t>
            </a:r>
            <a:r>
              <a:rPr lang="en-US" sz="4000" dirty="0" err="1"/>
              <a:t>Sedangkan</a:t>
            </a:r>
            <a:r>
              <a:rPr lang="en-US" sz="4000" dirty="0"/>
              <a:t> </a:t>
            </a:r>
            <a:r>
              <a:rPr lang="en-US" sz="4000" dirty="0" err="1"/>
              <a:t>Injil</a:t>
            </a:r>
            <a:r>
              <a:rPr lang="en-US" sz="4000" dirty="0"/>
              <a:t> </a:t>
            </a:r>
            <a:r>
              <a:rPr lang="en-US" sz="4000" dirty="0" err="1"/>
              <a:t>Yohanes</a:t>
            </a:r>
            <a:r>
              <a:rPr lang="en-US" sz="4000" dirty="0"/>
              <a:t> </a:t>
            </a:r>
            <a:r>
              <a:rPr lang="en-US" sz="4000" dirty="0" err="1"/>
              <a:t>ditulis</a:t>
            </a:r>
            <a:r>
              <a:rPr lang="en-US" sz="4000" dirty="0"/>
              <a:t> </a:t>
            </a:r>
            <a:r>
              <a:rPr lang="en-US" sz="4000" dirty="0" err="1"/>
              <a:t>menjelang</a:t>
            </a:r>
            <a:r>
              <a:rPr lang="en-US" sz="4000" dirty="0"/>
              <a:t> </a:t>
            </a:r>
            <a:r>
              <a:rPr lang="en-US" sz="4000" dirty="0" err="1"/>
              <a:t>akhir</a:t>
            </a:r>
            <a:r>
              <a:rPr lang="en-US" sz="4000" dirty="0"/>
              <a:t> </a:t>
            </a:r>
            <a:r>
              <a:rPr lang="en-US" sz="4000" dirty="0" err="1"/>
              <a:t>abad</a:t>
            </a:r>
            <a:r>
              <a:rPr lang="en-US" sz="4000" dirty="0"/>
              <a:t> </a:t>
            </a:r>
            <a:r>
              <a:rPr lang="en-US" sz="4000" dirty="0" err="1" smtClean="0"/>
              <a:t>pertama</a:t>
            </a:r>
            <a:r>
              <a:rPr lang="en-US" sz="4000" dirty="0"/>
              <a:t>.</a:t>
            </a:r>
            <a:endParaRPr lang="en-ID" sz="4000" dirty="0"/>
          </a:p>
          <a:p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307211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/>
              <a:t>Garis</a:t>
            </a:r>
            <a:r>
              <a:rPr lang="en-US" sz="2800" b="1" dirty="0"/>
              <a:t> </a:t>
            </a:r>
            <a:r>
              <a:rPr lang="en-US" sz="2800" b="1" dirty="0" err="1"/>
              <a:t>Besar</a:t>
            </a:r>
            <a:r>
              <a:rPr lang="en-US" sz="2800" b="1" dirty="0"/>
              <a:t> </a:t>
            </a:r>
            <a:r>
              <a:rPr lang="en-US" sz="2800" b="1" dirty="0" err="1"/>
              <a:t>Pewartaan</a:t>
            </a:r>
            <a:r>
              <a:rPr lang="en-US" sz="2800" b="1" dirty="0"/>
              <a:t> </a:t>
            </a:r>
            <a:r>
              <a:rPr lang="en-US" sz="2800" b="1" dirty="0" err="1"/>
              <a:t>Perjanjian</a:t>
            </a:r>
            <a:r>
              <a:rPr lang="en-US" sz="2800" b="1" dirty="0"/>
              <a:t> </a:t>
            </a:r>
            <a:r>
              <a:rPr lang="en-US" sz="2800" b="1" dirty="0" err="1" smtClean="0"/>
              <a:t>Baru</a:t>
            </a:r>
            <a:endParaRPr lang="en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576064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b="1" dirty="0" err="1"/>
              <a:t>Garis</a:t>
            </a:r>
            <a:r>
              <a:rPr lang="en-US" sz="4000" b="1" dirty="0"/>
              <a:t> </a:t>
            </a:r>
            <a:r>
              <a:rPr lang="en-US" sz="4000" b="1" dirty="0" err="1"/>
              <a:t>Besar</a:t>
            </a:r>
            <a:r>
              <a:rPr lang="en-US" sz="4000" b="1" dirty="0"/>
              <a:t> </a:t>
            </a:r>
            <a:r>
              <a:rPr lang="en-US" sz="4000" b="1" dirty="0" err="1"/>
              <a:t>Pewartaan</a:t>
            </a:r>
            <a:r>
              <a:rPr lang="en-US" sz="4000" b="1" dirty="0"/>
              <a:t> </a:t>
            </a:r>
            <a:r>
              <a:rPr lang="en-US" sz="4000" b="1" dirty="0" err="1"/>
              <a:t>Perjanjian</a:t>
            </a:r>
            <a:r>
              <a:rPr lang="en-US" sz="4000" b="1" dirty="0"/>
              <a:t> </a:t>
            </a:r>
            <a:r>
              <a:rPr lang="en-US" sz="4000" b="1" dirty="0" err="1"/>
              <a:t>Baru</a:t>
            </a:r>
            <a:endParaRPr lang="en-ID" sz="4000" dirty="0"/>
          </a:p>
          <a:p>
            <a:r>
              <a:rPr lang="en-US" sz="4000" dirty="0" err="1" smtClean="0"/>
              <a:t>Injil</a:t>
            </a:r>
            <a:r>
              <a:rPr lang="en-US" sz="4000" dirty="0" smtClean="0"/>
              <a:t> </a:t>
            </a:r>
            <a:r>
              <a:rPr lang="en-US" sz="4000" dirty="0" err="1"/>
              <a:t>Yohanes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menuliskan</a:t>
            </a:r>
            <a:r>
              <a:rPr lang="en-US" sz="4000" dirty="0"/>
              <a:t> </a:t>
            </a:r>
            <a:r>
              <a:rPr lang="en-US" sz="4000" dirty="0" err="1"/>
              <a:t>peristiwa</a:t>
            </a:r>
            <a:r>
              <a:rPr lang="en-US" sz="4000" dirty="0"/>
              <a:t> </a:t>
            </a:r>
            <a:r>
              <a:rPr lang="en-US" sz="4000" dirty="0" err="1"/>
              <a:t>hidup</a:t>
            </a:r>
            <a:r>
              <a:rPr lang="en-US" sz="4000" dirty="0"/>
              <a:t> </a:t>
            </a:r>
            <a:r>
              <a:rPr lang="en-US" sz="4000" dirty="0" err="1"/>
              <a:t>Yesus</a:t>
            </a:r>
            <a:r>
              <a:rPr lang="en-US" sz="4000" dirty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kronologis</a:t>
            </a:r>
            <a:r>
              <a:rPr lang="en-US" sz="4000" dirty="0"/>
              <a:t>. Hal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 smtClean="0"/>
              <a:t>memang</a:t>
            </a:r>
            <a:r>
              <a:rPr lang="en-US" sz="4000" dirty="0" smtClean="0"/>
              <a:t> 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menjadi</a:t>
            </a:r>
            <a:r>
              <a:rPr lang="en-US" sz="4000" dirty="0"/>
              <a:t>  </a:t>
            </a:r>
            <a:r>
              <a:rPr lang="en-US" sz="4000" dirty="0" err="1"/>
              <a:t>perhatian</a:t>
            </a:r>
            <a:r>
              <a:rPr lang="en-US" sz="4000" dirty="0"/>
              <a:t> </a:t>
            </a:r>
            <a:r>
              <a:rPr lang="en-US" sz="4000" dirty="0" err="1"/>
              <a:t>utama</a:t>
            </a:r>
            <a:r>
              <a:rPr lang="en-US" sz="4000" dirty="0"/>
              <a:t>  </a:t>
            </a:r>
            <a:r>
              <a:rPr lang="en-US" sz="4000" dirty="0" err="1" smtClean="0"/>
              <a:t>Yohanes</a:t>
            </a:r>
            <a:r>
              <a:rPr lang="en-US" sz="4000" dirty="0"/>
              <a:t>. </a:t>
            </a:r>
            <a:r>
              <a:rPr lang="en-US" sz="4000" dirty="0" err="1"/>
              <a:t>Keistimewaan</a:t>
            </a:r>
            <a:r>
              <a:rPr lang="en-US" sz="4000" dirty="0"/>
              <a:t> </a:t>
            </a:r>
            <a:r>
              <a:rPr lang="en-US" sz="4000" dirty="0" err="1"/>
              <a:t>injil</a:t>
            </a:r>
            <a:r>
              <a:rPr lang="en-US" sz="4000" dirty="0"/>
              <a:t> </a:t>
            </a:r>
            <a:r>
              <a:rPr lang="en-US" sz="4000" dirty="0" err="1"/>
              <a:t>ke</a:t>
            </a:r>
            <a:r>
              <a:rPr lang="en-US" sz="4000" dirty="0"/>
              <a:t> </a:t>
            </a:r>
            <a:r>
              <a:rPr lang="en-US" sz="4000" dirty="0" err="1"/>
              <a:t>empat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hal</a:t>
            </a:r>
            <a:r>
              <a:rPr lang="en-US" sz="4000" dirty="0"/>
              <a:t> </a:t>
            </a:r>
            <a:r>
              <a:rPr lang="en-US" sz="4000" dirty="0" err="1"/>
              <a:t>cara</a:t>
            </a:r>
            <a:r>
              <a:rPr lang="en-US" sz="4000" dirty="0"/>
              <a:t> </a:t>
            </a:r>
            <a:r>
              <a:rPr lang="en-US" sz="4000" dirty="0" err="1"/>
              <a:t>menggali</a:t>
            </a:r>
            <a:r>
              <a:rPr lang="en-US" sz="4000" dirty="0"/>
              <a:t>, </a:t>
            </a:r>
            <a:r>
              <a:rPr lang="en-US" sz="4000" dirty="0" err="1"/>
              <a:t>mengolah</a:t>
            </a:r>
            <a:r>
              <a:rPr lang="en-US" sz="4000" dirty="0"/>
              <a:t>, </a:t>
            </a:r>
            <a:r>
              <a:rPr lang="en-US" sz="4000" dirty="0" err="1"/>
              <a:t>merenungkan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menyajikannya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semangat</a:t>
            </a:r>
            <a:r>
              <a:rPr lang="en-US" sz="4000" dirty="0"/>
              <a:t>  </a:t>
            </a:r>
            <a:r>
              <a:rPr lang="en-US" sz="4000" dirty="0" err="1"/>
              <a:t>kontemplatif</a:t>
            </a:r>
            <a:r>
              <a:rPr lang="en-US" sz="4000" dirty="0"/>
              <a:t>.  </a:t>
            </a:r>
            <a:r>
              <a:rPr lang="en-US" sz="4000" dirty="0" err="1"/>
              <a:t>Yohanes</a:t>
            </a:r>
            <a:r>
              <a:rPr lang="en-US" sz="4000" dirty="0"/>
              <a:t>  </a:t>
            </a:r>
            <a:r>
              <a:rPr lang="en-US" sz="4000" dirty="0" err="1"/>
              <a:t>merenungkan</a:t>
            </a:r>
            <a:r>
              <a:rPr lang="en-US" sz="4000" dirty="0"/>
              <a:t>  </a:t>
            </a:r>
            <a:r>
              <a:rPr lang="en-US" sz="4000" dirty="0" err="1"/>
              <a:t>hubungan</a:t>
            </a:r>
            <a:r>
              <a:rPr lang="en-US" sz="4000" dirty="0"/>
              <a:t>  </a:t>
            </a:r>
            <a:r>
              <a:rPr lang="en-US" sz="4000" dirty="0" err="1"/>
              <a:t>manusia</a:t>
            </a:r>
            <a:r>
              <a:rPr lang="en-US" sz="4000" dirty="0"/>
              <a:t>  </a:t>
            </a:r>
            <a:r>
              <a:rPr lang="en-US" sz="4000" dirty="0" err="1"/>
              <a:t>Yesus</a:t>
            </a:r>
            <a:r>
              <a:rPr lang="en-US" sz="4000" dirty="0"/>
              <a:t> 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Bapa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satu</a:t>
            </a:r>
            <a:r>
              <a:rPr lang="en-US" sz="4000" dirty="0"/>
              <a:t> </a:t>
            </a:r>
            <a:r>
              <a:rPr lang="en-US" sz="4000" dirty="0" err="1"/>
              <a:t>Roh</a:t>
            </a:r>
            <a:r>
              <a:rPr lang="en-US" sz="4000" dirty="0"/>
              <a:t> </a:t>
            </a:r>
            <a:r>
              <a:rPr lang="en-US" sz="4000" dirty="0" err="1"/>
              <a:t>sebagaimana</a:t>
            </a:r>
            <a:r>
              <a:rPr lang="en-US" sz="4000" dirty="0"/>
              <a:t> </a:t>
            </a:r>
            <a:r>
              <a:rPr lang="en-US" sz="4000" dirty="0" err="1"/>
              <a:t>intimnya</a:t>
            </a:r>
            <a:r>
              <a:rPr lang="en-US" sz="4000" dirty="0"/>
              <a:t> </a:t>
            </a:r>
            <a:r>
              <a:rPr lang="en-US" sz="4000" dirty="0" err="1"/>
              <a:t>hubungan</a:t>
            </a:r>
            <a:r>
              <a:rPr lang="en-US" sz="4000" dirty="0"/>
              <a:t> </a:t>
            </a:r>
            <a:r>
              <a:rPr lang="en-US" sz="4000" dirty="0" err="1"/>
              <a:t>Yesus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. </a:t>
            </a:r>
            <a:r>
              <a:rPr lang="en-US" sz="4000" dirty="0" err="1"/>
              <a:t>Yohanes</a:t>
            </a:r>
            <a:r>
              <a:rPr lang="en-US" sz="4000" dirty="0"/>
              <a:t> </a:t>
            </a:r>
            <a:r>
              <a:rPr lang="en-US" sz="4000" dirty="0" err="1"/>
              <a:t>menuliskan</a:t>
            </a:r>
            <a:r>
              <a:rPr lang="en-US" sz="4000" dirty="0"/>
              <a:t> </a:t>
            </a:r>
            <a:r>
              <a:rPr lang="en-US" sz="4000" dirty="0" err="1"/>
              <a:t>Yesus</a:t>
            </a:r>
            <a:r>
              <a:rPr lang="en-US" sz="4000" dirty="0"/>
              <a:t> yang </a:t>
            </a:r>
            <a:r>
              <a:rPr lang="en-US" sz="4000" dirty="0" err="1"/>
              <a:t>mengutus</a:t>
            </a:r>
            <a:r>
              <a:rPr lang="en-US" sz="4000" dirty="0"/>
              <a:t> </a:t>
            </a:r>
            <a:r>
              <a:rPr lang="en-US" sz="4000" dirty="0" err="1"/>
              <a:t>Roh</a:t>
            </a:r>
            <a:r>
              <a:rPr lang="en-US" sz="4000" dirty="0"/>
              <a:t> Kudus </a:t>
            </a:r>
            <a:r>
              <a:rPr lang="en-US" sz="4000" dirty="0" err="1"/>
              <a:t>bagi</a:t>
            </a:r>
            <a:r>
              <a:rPr lang="en-US" sz="4000" dirty="0"/>
              <a:t> </a:t>
            </a:r>
            <a:r>
              <a:rPr lang="en-US" sz="4000" dirty="0" err="1"/>
              <a:t>umat-Nya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hasil</a:t>
            </a:r>
            <a:r>
              <a:rPr lang="en-US" sz="4000" dirty="0"/>
              <a:t> </a:t>
            </a:r>
            <a:r>
              <a:rPr lang="en-US" sz="4000" dirty="0" err="1"/>
              <a:t>karya</a:t>
            </a:r>
            <a:r>
              <a:rPr lang="en-US" sz="4000" dirty="0"/>
              <a:t>  </a:t>
            </a:r>
            <a:r>
              <a:rPr lang="en-US" sz="4000" dirty="0" err="1"/>
              <a:t>penebusan-Nya</a:t>
            </a:r>
            <a:r>
              <a:rPr lang="en-US" sz="4000" dirty="0"/>
              <a:t>:  </a:t>
            </a:r>
            <a:r>
              <a:rPr lang="en-US" sz="4000" dirty="0" err="1"/>
              <a:t>hidup</a:t>
            </a:r>
            <a:r>
              <a:rPr lang="en-US" sz="4000" dirty="0"/>
              <a:t>,  </a:t>
            </a:r>
            <a:r>
              <a:rPr lang="en-US" sz="4000" dirty="0" err="1"/>
              <a:t>sengsara</a:t>
            </a:r>
            <a:r>
              <a:rPr lang="en-US" sz="4000" dirty="0"/>
              <a:t>,  </a:t>
            </a:r>
            <a:r>
              <a:rPr lang="en-US" sz="4000" dirty="0" err="1"/>
              <a:t>wafat</a:t>
            </a:r>
            <a:r>
              <a:rPr lang="en-US" sz="4000" dirty="0"/>
              <a:t>, </a:t>
            </a:r>
            <a:r>
              <a:rPr lang="en-US" sz="4000" dirty="0" err="1" smtClean="0"/>
              <a:t>kebang-kitan</a:t>
            </a:r>
            <a:r>
              <a:rPr lang="en-US" sz="4000" dirty="0" smtClean="0"/>
              <a:t>  </a:t>
            </a:r>
            <a:r>
              <a:rPr lang="en-US" sz="4000" dirty="0" err="1"/>
              <a:t>dan</a:t>
            </a:r>
            <a:r>
              <a:rPr lang="en-US" sz="4000" dirty="0"/>
              <a:t>  </a:t>
            </a:r>
            <a:r>
              <a:rPr lang="en-US" sz="4000" dirty="0" err="1"/>
              <a:t>kenaikan-Nya</a:t>
            </a:r>
            <a:r>
              <a:rPr lang="en-US" sz="4000" dirty="0"/>
              <a:t>  </a:t>
            </a:r>
            <a:r>
              <a:rPr lang="en-US" sz="4000" dirty="0" err="1"/>
              <a:t>ke</a:t>
            </a:r>
            <a:r>
              <a:rPr lang="en-US" sz="4000" dirty="0"/>
              <a:t> </a:t>
            </a:r>
            <a:r>
              <a:rPr lang="en-US" sz="4000" dirty="0" err="1"/>
              <a:t>surga</a:t>
            </a:r>
            <a:r>
              <a:rPr lang="en-US" sz="4000" dirty="0"/>
              <a:t>. </a:t>
            </a:r>
            <a:r>
              <a:rPr lang="en-US" sz="4000" dirty="0" err="1"/>
              <a:t>Juga</a:t>
            </a:r>
            <a:r>
              <a:rPr lang="en-US" sz="4000" dirty="0"/>
              <a:t> </a:t>
            </a:r>
            <a:r>
              <a:rPr lang="en-US" sz="4000" dirty="0" err="1"/>
              <a:t>amanat-amanat</a:t>
            </a:r>
            <a:r>
              <a:rPr lang="en-US" sz="4000" dirty="0"/>
              <a:t> </a:t>
            </a:r>
            <a:r>
              <a:rPr lang="en-US" sz="4000" dirty="0" err="1"/>
              <a:t>Yesus</a:t>
            </a:r>
            <a:r>
              <a:rPr lang="en-US" sz="4000" dirty="0"/>
              <a:t> yang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panjang</a:t>
            </a:r>
            <a:r>
              <a:rPr lang="en-US" sz="4000" dirty="0"/>
              <a:t> </a:t>
            </a:r>
            <a:r>
              <a:rPr lang="en-US" sz="4000" dirty="0" err="1"/>
              <a:t>lebar</a:t>
            </a:r>
            <a:r>
              <a:rPr lang="en-US" sz="4000" dirty="0"/>
              <a:t> </a:t>
            </a:r>
            <a:r>
              <a:rPr lang="en-US" sz="4000" dirty="0" err="1"/>
              <a:t>disajikan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Injilnya</a:t>
            </a:r>
            <a:r>
              <a:rPr lang="en-US" sz="4000" dirty="0"/>
              <a:t>, </a:t>
            </a:r>
            <a:r>
              <a:rPr lang="en-US" sz="4000" dirty="0" err="1"/>
              <a:t>seperti</a:t>
            </a:r>
            <a:r>
              <a:rPr lang="en-US" sz="4000" dirty="0"/>
              <a:t>  </a:t>
            </a:r>
            <a:r>
              <a:rPr lang="en-US" sz="4000" dirty="0" err="1" smtClean="0"/>
              <a:t>amanat</a:t>
            </a:r>
            <a:r>
              <a:rPr lang="en-US" sz="4000" dirty="0" smtClean="0"/>
              <a:t>  </a:t>
            </a:r>
            <a:r>
              <a:rPr lang="en-US" sz="4000" dirty="0" err="1" smtClean="0"/>
              <a:t>dan</a:t>
            </a:r>
            <a:r>
              <a:rPr lang="en-US" sz="4000" dirty="0" smtClean="0"/>
              <a:t>  </a:t>
            </a:r>
            <a:r>
              <a:rPr lang="en-US" sz="4000" dirty="0" err="1" smtClean="0"/>
              <a:t>doa</a:t>
            </a:r>
            <a:r>
              <a:rPr lang="en-US" sz="4000" dirty="0" smtClean="0"/>
              <a:t>  </a:t>
            </a:r>
            <a:r>
              <a:rPr lang="en-US" sz="4000" dirty="0" err="1"/>
              <a:t>Yesus</a:t>
            </a:r>
            <a:r>
              <a:rPr lang="en-US" sz="4000" dirty="0"/>
              <a:t>  </a:t>
            </a:r>
            <a:r>
              <a:rPr lang="en-US" sz="4000" dirty="0" smtClean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 err="1"/>
              <a:t>malam</a:t>
            </a:r>
            <a:r>
              <a:rPr lang="en-US" sz="4000" dirty="0"/>
              <a:t>  </a:t>
            </a:r>
            <a:r>
              <a:rPr lang="en-US" sz="4000" dirty="0" err="1" smtClean="0"/>
              <a:t>Perjamuan</a:t>
            </a:r>
            <a:r>
              <a:rPr lang="en-US" sz="4000" dirty="0" smtClean="0"/>
              <a:t>  </a:t>
            </a:r>
            <a:r>
              <a:rPr lang="en-US" sz="4000" dirty="0" err="1" smtClean="0"/>
              <a:t>Terakhi</a:t>
            </a:r>
            <a:r>
              <a:rPr lang="en-US" sz="4000" dirty="0" smtClean="0"/>
              <a:t> </a:t>
            </a:r>
            <a:r>
              <a:rPr lang="en-US" sz="4000" dirty="0"/>
              <a:t>r  </a:t>
            </a:r>
            <a:r>
              <a:rPr lang="en-US" sz="4000" dirty="0" smtClean="0"/>
              <a:t>yang </a:t>
            </a:r>
            <a:r>
              <a:rPr lang="en-US" sz="4000" dirty="0" err="1"/>
              <a:t>mengungkapkan</a:t>
            </a:r>
            <a:r>
              <a:rPr lang="en-US" sz="4000" dirty="0"/>
              <a:t> </a:t>
            </a:r>
            <a:r>
              <a:rPr lang="en-US" sz="4000" dirty="0" err="1"/>
              <a:t>sikap</a:t>
            </a:r>
            <a:r>
              <a:rPr lang="en-US" sz="4000" dirty="0"/>
              <a:t> </a:t>
            </a:r>
            <a:r>
              <a:rPr lang="en-US" sz="4000" dirty="0" err="1"/>
              <a:t>penuh</a:t>
            </a:r>
            <a:r>
              <a:rPr lang="en-US" sz="4000" dirty="0"/>
              <a:t> </a:t>
            </a:r>
            <a:r>
              <a:rPr lang="en-US" sz="4000" dirty="0" err="1"/>
              <a:t>hormat</a:t>
            </a:r>
            <a:r>
              <a:rPr lang="en-US" sz="4000" dirty="0"/>
              <a:t> </a:t>
            </a:r>
            <a:r>
              <a:rPr lang="en-US" sz="4000" dirty="0" err="1"/>
              <a:t>kepada</a:t>
            </a:r>
            <a:r>
              <a:rPr lang="en-US" sz="4000" dirty="0"/>
              <a:t> </a:t>
            </a:r>
            <a:r>
              <a:rPr lang="en-US" sz="4000" dirty="0" err="1" smtClean="0"/>
              <a:t>Bapa-Nya</a:t>
            </a:r>
            <a:r>
              <a:rPr lang="en-US" sz="4000" dirty="0" smtClean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cinta</a:t>
            </a:r>
            <a:r>
              <a:rPr lang="en-US" sz="4000" dirty="0"/>
              <a:t> </a:t>
            </a:r>
            <a:r>
              <a:rPr lang="en-US" sz="4000" dirty="0" err="1"/>
              <a:t>sehabis-habisnya</a:t>
            </a:r>
            <a:r>
              <a:rPr lang="en-US" sz="4000" dirty="0"/>
              <a:t> </a:t>
            </a:r>
            <a:r>
              <a:rPr lang="en-US" sz="4000" dirty="0" err="1"/>
              <a:t>kepada</a:t>
            </a:r>
            <a:r>
              <a:rPr lang="en-US" sz="4000" dirty="0"/>
              <a:t> </a:t>
            </a:r>
            <a:r>
              <a:rPr lang="en-US" sz="4000" dirty="0" err="1"/>
              <a:t>para</a:t>
            </a:r>
            <a:r>
              <a:rPr lang="en-US" sz="4000" dirty="0"/>
              <a:t> </a:t>
            </a:r>
            <a:r>
              <a:rPr lang="en-US" sz="4000" dirty="0" err="1"/>
              <a:t>murid-Nya</a:t>
            </a:r>
            <a:r>
              <a:rPr lang="en-US" sz="4000" dirty="0"/>
              <a:t>.</a:t>
            </a:r>
            <a:endParaRPr lang="en-ID" sz="4000" dirty="0"/>
          </a:p>
          <a:p>
            <a:r>
              <a:rPr lang="en-US" sz="4000" dirty="0" err="1"/>
              <a:t>Keempat</a:t>
            </a:r>
            <a:r>
              <a:rPr lang="en-US" sz="4000" dirty="0"/>
              <a:t> </a:t>
            </a:r>
            <a:r>
              <a:rPr lang="en-US" sz="4000" dirty="0" err="1" smtClean="0"/>
              <a:t>Injil</a:t>
            </a:r>
            <a:r>
              <a:rPr lang="en-US" sz="4000" dirty="0" smtClean="0"/>
              <a:t> </a:t>
            </a:r>
            <a:r>
              <a:rPr lang="en-US" sz="4000" dirty="0" err="1"/>
              <a:t>sangat</a:t>
            </a:r>
            <a:r>
              <a:rPr lang="en-US" sz="4000" dirty="0"/>
              <a:t> </a:t>
            </a:r>
            <a:r>
              <a:rPr lang="en-US" sz="4000" dirty="0" err="1"/>
              <a:t>akrab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orang </a:t>
            </a:r>
            <a:r>
              <a:rPr lang="en-US" sz="4000" dirty="0" err="1"/>
              <a:t>kita</a:t>
            </a:r>
            <a:r>
              <a:rPr lang="en-US" sz="4000" dirty="0"/>
              <a:t> orang Kristen. </a:t>
            </a:r>
            <a:r>
              <a:rPr lang="en-US" sz="4000" dirty="0" err="1"/>
              <a:t>Pembacaan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renungan</a:t>
            </a:r>
            <a:r>
              <a:rPr lang="en-US" sz="4000" dirty="0"/>
              <a:t> </a:t>
            </a:r>
            <a:r>
              <a:rPr lang="en-US" sz="4000" dirty="0" err="1"/>
              <a:t>Injil</a:t>
            </a:r>
            <a:r>
              <a:rPr lang="en-US" sz="4000" dirty="0"/>
              <a:t>  </a:t>
            </a:r>
            <a:r>
              <a:rPr lang="en-US" sz="4000" dirty="0" err="1"/>
              <a:t>merupakan</a:t>
            </a:r>
            <a:r>
              <a:rPr lang="en-US" sz="4000" dirty="0"/>
              <a:t> </a:t>
            </a:r>
            <a:r>
              <a:rPr lang="en-US" sz="4000" dirty="0" err="1"/>
              <a:t>sarana</a:t>
            </a:r>
            <a:r>
              <a:rPr lang="en-US" sz="4000" dirty="0"/>
              <a:t>  yang  paling  </a:t>
            </a:r>
            <a:r>
              <a:rPr lang="en-US" sz="4000" dirty="0" err="1"/>
              <a:t>tepat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 </a:t>
            </a:r>
            <a:r>
              <a:rPr lang="en-US" sz="4000" dirty="0" err="1"/>
              <a:t>mengenal</a:t>
            </a:r>
            <a:r>
              <a:rPr lang="en-US" sz="4000" dirty="0"/>
              <a:t>  </a:t>
            </a:r>
            <a:r>
              <a:rPr lang="en-US" sz="4000" dirty="0" err="1"/>
              <a:t>Yesus</a:t>
            </a:r>
            <a:r>
              <a:rPr lang="en-US" sz="4000" dirty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lebih</a:t>
            </a:r>
            <a:r>
              <a:rPr lang="en-US" sz="4000" dirty="0"/>
              <a:t> </a:t>
            </a:r>
            <a:r>
              <a:rPr lang="en-US" sz="4000" dirty="0" err="1"/>
              <a:t>dekat</a:t>
            </a:r>
            <a:r>
              <a:rPr lang="en-US" sz="4000" dirty="0"/>
              <a:t>. </a:t>
            </a:r>
            <a:r>
              <a:rPr lang="en-US" sz="4000" dirty="0" err="1"/>
              <a:t>Membaca</a:t>
            </a:r>
            <a:r>
              <a:rPr lang="en-US" sz="4000" dirty="0"/>
              <a:t> </a:t>
            </a:r>
            <a:r>
              <a:rPr lang="en-US" sz="4000" dirty="0" err="1"/>
              <a:t>Injil</a:t>
            </a:r>
            <a:r>
              <a:rPr lang="en-US" sz="4000" dirty="0"/>
              <a:t> </a:t>
            </a:r>
            <a:r>
              <a:rPr lang="en-US" sz="4000" dirty="0" err="1"/>
              <a:t>berarti</a:t>
            </a:r>
            <a:r>
              <a:rPr lang="en-US" sz="4000" dirty="0"/>
              <a:t>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menghayati</a:t>
            </a:r>
            <a:r>
              <a:rPr lang="en-US" sz="4000" dirty="0"/>
              <a:t> kata demi kata, </a:t>
            </a:r>
            <a:r>
              <a:rPr lang="en-US" sz="4000" dirty="0" err="1"/>
              <a:t>ayat</a:t>
            </a:r>
            <a:r>
              <a:rPr lang="en-US" sz="4000" dirty="0"/>
              <a:t> demi </a:t>
            </a:r>
            <a:r>
              <a:rPr lang="en-US" sz="4000" dirty="0" err="1"/>
              <a:t>ayat</a:t>
            </a:r>
            <a:r>
              <a:rPr lang="en-US" sz="4000" dirty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 </a:t>
            </a:r>
            <a:r>
              <a:rPr lang="en-US" sz="4000" dirty="0" err="1"/>
              <a:t>perlahan-lahan</a:t>
            </a:r>
            <a:r>
              <a:rPr lang="en-US" sz="4000" dirty="0"/>
              <a:t>. </a:t>
            </a:r>
            <a:r>
              <a:rPr lang="en-US" sz="4000" dirty="0" err="1"/>
              <a:t>Setiap</a:t>
            </a:r>
            <a:r>
              <a:rPr lang="en-US" sz="4000" dirty="0"/>
              <a:t> kata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kalimat</a:t>
            </a:r>
            <a:r>
              <a:rPr lang="en-US" sz="4000" dirty="0"/>
              <a:t> </a:t>
            </a:r>
            <a:r>
              <a:rPr lang="en-US" sz="4000" dirty="0" err="1"/>
              <a:t>bisa</a:t>
            </a:r>
            <a:r>
              <a:rPr lang="en-US" sz="4000" dirty="0"/>
              <a:t> </a:t>
            </a:r>
            <a:r>
              <a:rPr lang="en-US" sz="4000" dirty="0" err="1"/>
              <a:t>menyentuh</a:t>
            </a:r>
            <a:r>
              <a:rPr lang="en-US" sz="4000" dirty="0"/>
              <a:t> </a:t>
            </a:r>
            <a:r>
              <a:rPr lang="en-US" sz="4000" dirty="0" err="1"/>
              <a:t>hati</a:t>
            </a:r>
            <a:r>
              <a:rPr lang="en-US" sz="4000" dirty="0"/>
              <a:t>  </a:t>
            </a:r>
            <a:r>
              <a:rPr lang="en-US" sz="4000" dirty="0" err="1"/>
              <a:t>kare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kata-kata yang </a:t>
            </a:r>
            <a:r>
              <a:rPr lang="en-US" sz="4000" dirty="0" err="1"/>
              <a:t>tertulis</a:t>
            </a:r>
            <a:r>
              <a:rPr lang="en-US" sz="4000" dirty="0"/>
              <a:t> 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/>
              <a:t>Roh</a:t>
            </a:r>
            <a:r>
              <a:rPr lang="en-US" sz="4000" dirty="0"/>
              <a:t> Kudus me </a:t>
            </a:r>
            <a:r>
              <a:rPr lang="en-US" sz="4000" dirty="0" err="1"/>
              <a:t>ngilhami</a:t>
            </a:r>
            <a:r>
              <a:rPr lang="en-US" sz="4000" dirty="0"/>
              <a:t> </a:t>
            </a:r>
            <a:r>
              <a:rPr lang="en-US" sz="4000" dirty="0" err="1"/>
              <a:t>budi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hati</a:t>
            </a:r>
            <a:r>
              <a:rPr lang="en-US" sz="4000" dirty="0"/>
              <a:t>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sesuai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 </a:t>
            </a:r>
            <a:r>
              <a:rPr lang="en-US" sz="4000" dirty="0" err="1"/>
              <a:t>situasi</a:t>
            </a:r>
            <a:r>
              <a:rPr lang="en-US" sz="4000" dirty="0"/>
              <a:t>  </a:t>
            </a:r>
            <a:r>
              <a:rPr lang="en-US" sz="4000" dirty="0" err="1"/>
              <a:t>konkret</a:t>
            </a:r>
            <a:r>
              <a:rPr lang="en-US" sz="4000" dirty="0"/>
              <a:t>  </a:t>
            </a:r>
            <a:r>
              <a:rPr lang="en-US" sz="4000" dirty="0" err="1"/>
              <a:t>hidup</a:t>
            </a:r>
            <a:r>
              <a:rPr lang="en-US" sz="4000" dirty="0"/>
              <a:t>  </a:t>
            </a:r>
            <a:r>
              <a:rPr lang="en-US" sz="4000" dirty="0" err="1"/>
              <a:t>kita</a:t>
            </a:r>
            <a:r>
              <a:rPr lang="en-US" sz="4000" dirty="0"/>
              <a:t>.   </a:t>
            </a:r>
            <a:r>
              <a:rPr lang="en-US" sz="4000" dirty="0" err="1"/>
              <a:t>Membaca</a:t>
            </a:r>
            <a:r>
              <a:rPr lang="en-US" sz="4000" dirty="0"/>
              <a:t>  </a:t>
            </a:r>
            <a:r>
              <a:rPr lang="en-US" sz="4000" dirty="0" err="1"/>
              <a:t>Injil</a:t>
            </a:r>
            <a:r>
              <a:rPr lang="en-US" sz="4000" dirty="0"/>
              <a:t>  </a:t>
            </a:r>
            <a:r>
              <a:rPr lang="en-US" sz="4000" dirty="0" err="1"/>
              <a:t>dengan</a:t>
            </a:r>
            <a:r>
              <a:rPr lang="en-US" sz="4000" dirty="0"/>
              <a:t>  </a:t>
            </a:r>
            <a:r>
              <a:rPr lang="en-US" sz="4000" dirty="0" err="1"/>
              <a:t>semangat</a:t>
            </a:r>
            <a:r>
              <a:rPr lang="en-US" sz="4000" dirty="0"/>
              <a:t>  </a:t>
            </a:r>
            <a:r>
              <a:rPr lang="en-US" sz="4000" dirty="0" err="1"/>
              <a:t>doa</a:t>
            </a:r>
            <a:r>
              <a:rPr lang="en-US" sz="4000" dirty="0"/>
              <a:t> 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kehendak</a:t>
            </a:r>
            <a:r>
              <a:rPr lang="en-US" sz="4000" dirty="0"/>
              <a:t> yang </a:t>
            </a:r>
            <a:r>
              <a:rPr lang="en-US" sz="4000" dirty="0" err="1"/>
              <a:t>kuat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berj</a:t>
            </a:r>
            <a:r>
              <a:rPr lang="en-US" sz="4000" dirty="0"/>
              <a:t> </a:t>
            </a:r>
            <a:r>
              <a:rPr lang="en-US" sz="4000" dirty="0" err="1"/>
              <a:t>umpa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Tuhan</a:t>
            </a:r>
            <a:r>
              <a:rPr lang="en-US" sz="4000" dirty="0"/>
              <a:t> me </a:t>
            </a:r>
            <a:r>
              <a:rPr lang="en-US" sz="4000" dirty="0" err="1"/>
              <a:t>njadi</a:t>
            </a:r>
            <a:r>
              <a:rPr lang="en-US" sz="4000" dirty="0"/>
              <a:t> </a:t>
            </a:r>
            <a:r>
              <a:rPr lang="en-US" sz="4000" dirty="0" err="1"/>
              <a:t>sumber</a:t>
            </a:r>
            <a:r>
              <a:rPr lang="en-US" sz="4000" dirty="0"/>
              <a:t> </a:t>
            </a:r>
            <a:r>
              <a:rPr lang="en-US" sz="4000" dirty="0" err="1"/>
              <a:t>rahmat</a:t>
            </a:r>
            <a:r>
              <a:rPr lang="en-US" sz="4000" dirty="0"/>
              <a:t> </a:t>
            </a:r>
            <a:r>
              <a:rPr lang="en-US" sz="4000" dirty="0" err="1"/>
              <a:t>bagi</a:t>
            </a:r>
            <a:r>
              <a:rPr lang="en-US" sz="4000" dirty="0"/>
              <a:t>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menghayati</a:t>
            </a:r>
            <a:r>
              <a:rPr lang="en-US" sz="4000" dirty="0"/>
              <a:t> </a:t>
            </a:r>
            <a:r>
              <a:rPr lang="en-US" sz="4000" dirty="0" err="1"/>
              <a:t>hidup</a:t>
            </a:r>
            <a:r>
              <a:rPr lang="en-US" sz="4000" dirty="0"/>
              <a:t> Kristen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kebahagiaan</a:t>
            </a:r>
            <a:r>
              <a:rPr lang="en-US" sz="4000" dirty="0"/>
              <a:t> </a:t>
            </a:r>
            <a:r>
              <a:rPr lang="en-US" sz="4000" dirty="0" err="1"/>
              <a:t>rohani</a:t>
            </a:r>
            <a:r>
              <a:rPr lang="en-US" sz="4000" dirty="0"/>
              <a:t>.</a:t>
            </a:r>
            <a:endParaRPr lang="en-ID" sz="4000" dirty="0"/>
          </a:p>
          <a:p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Kisah</a:t>
            </a:r>
            <a:r>
              <a:rPr lang="en-US" sz="4000" dirty="0"/>
              <a:t> Para </a:t>
            </a:r>
            <a:r>
              <a:rPr lang="en-US" sz="4000" dirty="0" err="1"/>
              <a:t>Rasul</a:t>
            </a:r>
            <a:r>
              <a:rPr lang="en-US" sz="4000" dirty="0"/>
              <a:t> yang </a:t>
            </a:r>
            <a:r>
              <a:rPr lang="en-US" sz="4000" dirty="0" err="1"/>
              <a:t>ditulis</a:t>
            </a:r>
            <a:r>
              <a:rPr lang="en-US" sz="4000" dirty="0"/>
              <a:t> </a:t>
            </a:r>
            <a:r>
              <a:rPr lang="en-US" sz="4000" dirty="0" err="1"/>
              <a:t>oleh</a:t>
            </a:r>
            <a:r>
              <a:rPr lang="en-US" sz="4000" dirty="0"/>
              <a:t> Lukas,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melihat</a:t>
            </a:r>
            <a:r>
              <a:rPr lang="en-US" sz="4000" dirty="0"/>
              <a:t> pi </a:t>
            </a:r>
            <a:r>
              <a:rPr lang="en-US" sz="4000" dirty="0" err="1"/>
              <a:t>mpinan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 </a:t>
            </a:r>
            <a:r>
              <a:rPr lang="en-US" sz="4000" dirty="0" err="1"/>
              <a:t>pengaruh</a:t>
            </a:r>
            <a:r>
              <a:rPr lang="en-US" sz="4000" dirty="0"/>
              <a:t>  </a:t>
            </a:r>
            <a:r>
              <a:rPr lang="en-US" sz="4000" dirty="0" err="1"/>
              <a:t>Roh</a:t>
            </a:r>
            <a:r>
              <a:rPr lang="en-US" sz="4000" dirty="0"/>
              <a:t>  Kudus 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Gereja</a:t>
            </a:r>
            <a:r>
              <a:rPr lang="en-US" sz="4000" dirty="0"/>
              <a:t>  </a:t>
            </a:r>
            <a:r>
              <a:rPr lang="en-US" sz="4000" dirty="0" err="1"/>
              <a:t>muda</a:t>
            </a:r>
            <a:r>
              <a:rPr lang="en-US" sz="4000" dirty="0"/>
              <a:t>,  </a:t>
            </a:r>
            <a:r>
              <a:rPr lang="en-US" sz="4000" dirty="0" err="1"/>
              <a:t>penyebaran</a:t>
            </a:r>
            <a:r>
              <a:rPr lang="en-US" sz="4000" dirty="0"/>
              <a:t>  </a:t>
            </a:r>
            <a:r>
              <a:rPr lang="en-US" sz="4000" dirty="0" err="1"/>
              <a:t>Injil</a:t>
            </a:r>
            <a:r>
              <a:rPr lang="en-US" sz="4000" dirty="0"/>
              <a:t>  </a:t>
            </a:r>
            <a:r>
              <a:rPr lang="en-US" sz="4000" dirty="0" err="1"/>
              <a:t>oleh</a:t>
            </a:r>
            <a:r>
              <a:rPr lang="en-US" sz="4000" dirty="0"/>
              <a:t>  </a:t>
            </a:r>
            <a:r>
              <a:rPr lang="en-US" sz="4000" dirty="0" err="1"/>
              <a:t>para</a:t>
            </a:r>
            <a:r>
              <a:rPr lang="en-US" sz="4000" dirty="0"/>
              <a:t>  </a:t>
            </a:r>
            <a:r>
              <a:rPr lang="en-US" sz="4000" dirty="0" err="1"/>
              <a:t>Rasul</a:t>
            </a:r>
            <a:r>
              <a:rPr lang="en-US" sz="4000" dirty="0"/>
              <a:t>, </a:t>
            </a:r>
            <a:r>
              <a:rPr lang="en-US" sz="4000" dirty="0" err="1"/>
              <a:t>hidup</a:t>
            </a:r>
            <a:r>
              <a:rPr lang="en-US" sz="4000" dirty="0"/>
              <a:t> </a:t>
            </a:r>
            <a:r>
              <a:rPr lang="en-US" sz="4000" dirty="0" err="1"/>
              <a:t>persauuda</a:t>
            </a:r>
            <a:r>
              <a:rPr lang="en-US" sz="4000" dirty="0"/>
              <a:t> </a:t>
            </a:r>
            <a:r>
              <a:rPr lang="en-US" sz="4000" dirty="0" err="1"/>
              <a:t>raan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semangat</a:t>
            </a:r>
            <a:r>
              <a:rPr lang="en-US" sz="4000" dirty="0"/>
              <a:t> missioner </a:t>
            </a:r>
            <a:r>
              <a:rPr lang="en-US" sz="4000" dirty="0" err="1"/>
              <a:t>Gereja</a:t>
            </a:r>
            <a:r>
              <a:rPr lang="en-US" sz="4000" dirty="0"/>
              <a:t> </a:t>
            </a:r>
            <a:r>
              <a:rPr lang="en-US" sz="4000" dirty="0" err="1"/>
              <a:t>muda</a:t>
            </a:r>
            <a:r>
              <a:rPr lang="en-US" sz="4000" dirty="0"/>
              <a:t> </a:t>
            </a:r>
            <a:r>
              <a:rPr lang="en-US" sz="4000" dirty="0" err="1"/>
              <a:t>itu</a:t>
            </a:r>
            <a:r>
              <a:rPr lang="en-US" sz="4000" dirty="0"/>
              <a:t>. </a:t>
            </a:r>
            <a:r>
              <a:rPr lang="en-US" sz="4000" dirty="0" err="1"/>
              <a:t>Ka</a:t>
            </a:r>
            <a:r>
              <a:rPr lang="en-US" sz="4000" dirty="0"/>
              <a:t> </a:t>
            </a:r>
            <a:r>
              <a:rPr lang="en-US" sz="4000" dirty="0" err="1"/>
              <a:t>rena</a:t>
            </a:r>
            <a:r>
              <a:rPr lang="en-US" sz="4000" dirty="0"/>
              <a:t>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/>
              <a:t>kitab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</a:t>
            </a:r>
            <a:r>
              <a:rPr lang="en-US" sz="4000" dirty="0" err="1"/>
              <a:t>ni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disebut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kisah</a:t>
            </a:r>
            <a:r>
              <a:rPr lang="en-US" sz="4000" dirty="0"/>
              <a:t> </a:t>
            </a:r>
            <a:r>
              <a:rPr lang="en-US" sz="4000" dirty="0" err="1"/>
              <a:t>para</a:t>
            </a:r>
            <a:r>
              <a:rPr lang="en-US" sz="4000" dirty="0"/>
              <a:t> </a:t>
            </a:r>
            <a:r>
              <a:rPr lang="en-US" sz="4000" dirty="0" err="1"/>
              <a:t>rasul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umat</a:t>
            </a:r>
            <a:r>
              <a:rPr lang="en-US" sz="4000" dirty="0"/>
              <a:t>/</a:t>
            </a:r>
            <a:r>
              <a:rPr lang="en-US" sz="4000" dirty="0" err="1"/>
              <a:t>Gereja</a:t>
            </a:r>
            <a:r>
              <a:rPr lang="en-US" sz="4000" dirty="0"/>
              <a:t> </a:t>
            </a:r>
            <a:r>
              <a:rPr lang="en-US" sz="4000" dirty="0" err="1"/>
              <a:t>muda</a:t>
            </a:r>
            <a:r>
              <a:rPr lang="en-US" sz="4000" dirty="0" smtClean="0"/>
              <a:t>.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 </a:t>
            </a:r>
            <a:endParaRPr lang="en-ID" sz="4000" dirty="0"/>
          </a:p>
          <a:p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/>
              <a:t>Garis</a:t>
            </a:r>
            <a:r>
              <a:rPr lang="en-US" sz="2800" b="1" dirty="0"/>
              <a:t> </a:t>
            </a:r>
            <a:r>
              <a:rPr lang="en-US" sz="2800" b="1" dirty="0" err="1"/>
              <a:t>Besar</a:t>
            </a:r>
            <a:r>
              <a:rPr lang="en-US" sz="2800" b="1" dirty="0"/>
              <a:t> </a:t>
            </a:r>
            <a:r>
              <a:rPr lang="en-US" sz="2800" b="1" dirty="0" err="1"/>
              <a:t>Pewartaan</a:t>
            </a:r>
            <a:r>
              <a:rPr lang="en-US" sz="2800" b="1" dirty="0"/>
              <a:t> </a:t>
            </a:r>
            <a:r>
              <a:rPr lang="en-US" sz="2800" b="1" dirty="0" err="1"/>
              <a:t>Perjanjian</a:t>
            </a:r>
            <a:r>
              <a:rPr lang="en-US" sz="2800" b="1" dirty="0"/>
              <a:t> </a:t>
            </a:r>
            <a:r>
              <a:rPr lang="en-US" sz="2800" b="1" dirty="0" err="1"/>
              <a:t>Baru</a:t>
            </a:r>
            <a:endParaRPr lang="en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5760640"/>
          </a:xfrm>
        </p:spPr>
        <p:txBody>
          <a:bodyPr>
            <a:normAutofit fontScale="40000" lnSpcReduction="20000"/>
          </a:bodyPr>
          <a:lstStyle/>
          <a:p>
            <a:r>
              <a:rPr lang="en-US" sz="4300" dirty="0" err="1" smtClean="0"/>
              <a:t>Dalam</a:t>
            </a:r>
            <a:r>
              <a:rPr lang="en-US" sz="4300" dirty="0" smtClean="0"/>
              <a:t> </a:t>
            </a:r>
            <a:r>
              <a:rPr lang="en-US" sz="4300" dirty="0" err="1"/>
              <a:t>surat-surat</a:t>
            </a:r>
            <a:r>
              <a:rPr lang="en-US" sz="4300" dirty="0"/>
              <a:t> </a:t>
            </a:r>
            <a:r>
              <a:rPr lang="en-US" sz="4300" dirty="0" err="1"/>
              <a:t>para</a:t>
            </a:r>
            <a:r>
              <a:rPr lang="en-US" sz="4300" dirty="0"/>
              <a:t> </a:t>
            </a:r>
            <a:r>
              <a:rPr lang="en-US" sz="4300" dirty="0" err="1"/>
              <a:t>Rasul</a:t>
            </a:r>
            <a:r>
              <a:rPr lang="en-US" sz="4300" dirty="0"/>
              <a:t> </a:t>
            </a:r>
            <a:r>
              <a:rPr lang="en-US" sz="4300" dirty="0" err="1"/>
              <a:t>kepada</a:t>
            </a:r>
            <a:r>
              <a:rPr lang="en-US" sz="4300" dirty="0"/>
              <a:t> </a:t>
            </a:r>
            <a:r>
              <a:rPr lang="en-US" sz="4300" dirty="0" smtClean="0"/>
              <a:t>jemat-2 </a:t>
            </a:r>
            <a:r>
              <a:rPr lang="en-US" sz="4300" dirty="0" err="1" smtClean="0"/>
              <a:t>tertentu</a:t>
            </a:r>
            <a:r>
              <a:rPr lang="en-US" sz="4300" dirty="0"/>
              <a:t>, </a:t>
            </a:r>
            <a:r>
              <a:rPr lang="en-US" sz="4300" dirty="0" err="1"/>
              <a:t>para</a:t>
            </a:r>
            <a:r>
              <a:rPr lang="en-US" sz="4300" dirty="0"/>
              <a:t> </a:t>
            </a:r>
            <a:r>
              <a:rPr lang="en-US" sz="4300" dirty="0" err="1"/>
              <a:t>penulis</a:t>
            </a:r>
            <a:r>
              <a:rPr lang="en-US" sz="4300" dirty="0"/>
              <a:t> </a:t>
            </a:r>
            <a:r>
              <a:rPr lang="en-US" sz="4300" dirty="0" err="1"/>
              <a:t>suci</a:t>
            </a:r>
            <a:r>
              <a:rPr lang="en-US" sz="4300" dirty="0"/>
              <a:t> </a:t>
            </a:r>
            <a:r>
              <a:rPr lang="en-US" sz="4300" dirty="0" err="1"/>
              <a:t>mewartakan</a:t>
            </a:r>
            <a:r>
              <a:rPr lang="en-US" sz="4300" dirty="0"/>
              <a:t>  </a:t>
            </a:r>
            <a:r>
              <a:rPr lang="en-US" sz="4300" dirty="0" err="1"/>
              <a:t>dan</a:t>
            </a:r>
            <a:r>
              <a:rPr lang="en-US" sz="4300" dirty="0"/>
              <a:t>  </a:t>
            </a:r>
            <a:r>
              <a:rPr lang="en-US" sz="4300" dirty="0" err="1" smtClean="0"/>
              <a:t>menerangkan</a:t>
            </a:r>
            <a:r>
              <a:rPr lang="en-US" sz="4300" dirty="0" smtClean="0"/>
              <a:t>  </a:t>
            </a:r>
            <a:r>
              <a:rPr lang="en-US" sz="4300" dirty="0" err="1"/>
              <a:t>ajaran</a:t>
            </a:r>
            <a:r>
              <a:rPr lang="en-US" sz="4300" dirty="0"/>
              <a:t>  </a:t>
            </a:r>
            <a:r>
              <a:rPr lang="en-US" sz="4300" dirty="0" err="1"/>
              <a:t>Yesus</a:t>
            </a:r>
            <a:r>
              <a:rPr lang="en-US" sz="4300" dirty="0"/>
              <a:t>  </a:t>
            </a:r>
            <a:r>
              <a:rPr lang="en-US" sz="4300" dirty="0" err="1"/>
              <a:t>lebih</a:t>
            </a:r>
            <a:r>
              <a:rPr lang="en-US" sz="4300" dirty="0"/>
              <a:t>  </a:t>
            </a:r>
            <a:r>
              <a:rPr lang="en-US" sz="4300" dirty="0" err="1"/>
              <a:t>lanjut</a:t>
            </a:r>
            <a:r>
              <a:rPr lang="en-US" sz="4300" dirty="0"/>
              <a:t>  </a:t>
            </a:r>
            <a:r>
              <a:rPr lang="en-US" sz="4300" dirty="0" err="1"/>
              <a:t>untuk</a:t>
            </a:r>
            <a:r>
              <a:rPr lang="en-US" sz="4300" dirty="0"/>
              <a:t>  </a:t>
            </a:r>
            <a:r>
              <a:rPr lang="en-US" sz="4300" dirty="0" err="1" smtClean="0"/>
              <a:t>membina</a:t>
            </a:r>
            <a:r>
              <a:rPr lang="en-US" sz="4300" dirty="0" smtClean="0"/>
              <a:t>  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 smtClean="0"/>
              <a:t>membangkitkan</a:t>
            </a:r>
            <a:r>
              <a:rPr lang="en-US" sz="4300" dirty="0" smtClean="0"/>
              <a:t>  </a:t>
            </a:r>
            <a:r>
              <a:rPr lang="en-US" sz="4300" dirty="0" err="1"/>
              <a:t>iman</a:t>
            </a:r>
            <a:r>
              <a:rPr lang="en-US" sz="4300" dirty="0"/>
              <a:t>  </a:t>
            </a:r>
            <a:r>
              <a:rPr lang="en-US" sz="4300" dirty="0" err="1"/>
              <a:t>umat</a:t>
            </a:r>
            <a:r>
              <a:rPr lang="en-US" sz="4300" dirty="0"/>
              <a:t>  yang  </a:t>
            </a:r>
            <a:r>
              <a:rPr lang="en-US" sz="4300" dirty="0" err="1"/>
              <a:t>telah</a:t>
            </a:r>
            <a:r>
              <a:rPr lang="en-US" sz="4300" dirty="0"/>
              <a:t>  </a:t>
            </a:r>
            <a:r>
              <a:rPr lang="en-US" sz="4300" dirty="0" err="1"/>
              <a:t>menerima</a:t>
            </a:r>
            <a:r>
              <a:rPr lang="en-US" sz="4300" dirty="0"/>
              <a:t>  </a:t>
            </a:r>
            <a:r>
              <a:rPr lang="en-US" sz="4300" dirty="0" err="1"/>
              <a:t>Yesus</a:t>
            </a:r>
            <a:r>
              <a:rPr lang="en-US" sz="4300" dirty="0"/>
              <a:t>  </a:t>
            </a:r>
            <a:r>
              <a:rPr lang="en-US" sz="4300" dirty="0" err="1"/>
              <a:t>Kristus</a:t>
            </a:r>
            <a:r>
              <a:rPr lang="en-US" sz="4300" dirty="0"/>
              <a:t> </a:t>
            </a:r>
            <a:r>
              <a:rPr lang="en-US" sz="4300" dirty="0" err="1"/>
              <a:t>sebagai</a:t>
            </a:r>
            <a:r>
              <a:rPr lang="en-US" sz="4300" dirty="0"/>
              <a:t>  </a:t>
            </a:r>
            <a:r>
              <a:rPr lang="en-US" sz="4300" dirty="0" err="1"/>
              <a:t>penebus</a:t>
            </a:r>
            <a:r>
              <a:rPr lang="en-US" sz="4300" dirty="0"/>
              <a:t> mere </a:t>
            </a:r>
            <a:r>
              <a:rPr lang="en-US" sz="4300" dirty="0" err="1"/>
              <a:t>ka</a:t>
            </a:r>
            <a:r>
              <a:rPr lang="en-US" sz="4300" dirty="0"/>
              <a:t>.  </a:t>
            </a:r>
            <a:r>
              <a:rPr lang="en-US" sz="4300" dirty="0" err="1"/>
              <a:t>Selain</a:t>
            </a:r>
            <a:r>
              <a:rPr lang="en-US" sz="4300" dirty="0"/>
              <a:t>  </a:t>
            </a:r>
            <a:r>
              <a:rPr lang="en-US" sz="4300" dirty="0" err="1"/>
              <a:t>itu</a:t>
            </a:r>
            <a:r>
              <a:rPr lang="en-US" sz="4300" dirty="0"/>
              <a:t>  </a:t>
            </a:r>
            <a:r>
              <a:rPr lang="en-US" sz="4300" dirty="0" err="1"/>
              <a:t>juga</a:t>
            </a:r>
            <a:r>
              <a:rPr lang="en-US" sz="4300" dirty="0"/>
              <a:t>  </a:t>
            </a:r>
            <a:r>
              <a:rPr lang="en-US" sz="4300" dirty="0" err="1"/>
              <a:t>untuk</a:t>
            </a:r>
            <a:r>
              <a:rPr lang="en-US" sz="4300" dirty="0"/>
              <a:t>  </a:t>
            </a:r>
            <a:r>
              <a:rPr lang="en-US" sz="4300" dirty="0" err="1" smtClean="0"/>
              <a:t>membina</a:t>
            </a:r>
            <a:r>
              <a:rPr lang="en-US" sz="4300" dirty="0" smtClean="0"/>
              <a:t>  </a:t>
            </a:r>
            <a:r>
              <a:rPr lang="en-US" sz="4300" dirty="0" err="1"/>
              <a:t>hubungan</a:t>
            </a:r>
            <a:r>
              <a:rPr lang="en-US" sz="4300" dirty="0"/>
              <a:t>  yang  </a:t>
            </a:r>
            <a:r>
              <a:rPr lang="en-US" sz="4300" dirty="0" err="1"/>
              <a:t>tetap</a:t>
            </a:r>
            <a:r>
              <a:rPr lang="en-US" sz="4300" dirty="0"/>
              <a:t>  </a:t>
            </a:r>
            <a:r>
              <a:rPr lang="en-US" sz="4300" dirty="0" err="1"/>
              <a:t>antara</a:t>
            </a:r>
            <a:r>
              <a:rPr lang="en-US" sz="4300" dirty="0"/>
              <a:t>  </a:t>
            </a:r>
            <a:r>
              <a:rPr lang="en-US" sz="4300" dirty="0" err="1"/>
              <a:t>para</a:t>
            </a:r>
            <a:r>
              <a:rPr lang="en-US" sz="4300" dirty="0"/>
              <a:t>  </a:t>
            </a:r>
            <a:r>
              <a:rPr lang="en-US" sz="4300" dirty="0" err="1"/>
              <a:t>rasul</a:t>
            </a:r>
            <a:r>
              <a:rPr lang="en-US" sz="4300" dirty="0"/>
              <a:t> </a:t>
            </a:r>
            <a:r>
              <a:rPr lang="en-US" sz="4300" dirty="0" err="1"/>
              <a:t>dengan</a:t>
            </a:r>
            <a:r>
              <a:rPr lang="en-US" sz="4300" dirty="0"/>
              <a:t> </a:t>
            </a:r>
            <a:r>
              <a:rPr lang="en-US" sz="4300" dirty="0" err="1"/>
              <a:t>jemaat</a:t>
            </a:r>
            <a:r>
              <a:rPr lang="en-US" sz="4300" dirty="0"/>
              <a:t> yang </a:t>
            </a:r>
            <a:r>
              <a:rPr lang="en-US" sz="4300" dirty="0" err="1"/>
              <a:t>telah</a:t>
            </a:r>
            <a:r>
              <a:rPr lang="en-US" sz="4300" dirty="0"/>
              <a:t> </a:t>
            </a:r>
            <a:r>
              <a:rPr lang="en-US" sz="4300" dirty="0" err="1"/>
              <a:t>mereka</a:t>
            </a:r>
            <a:r>
              <a:rPr lang="en-US" sz="4300" dirty="0"/>
              <a:t> </a:t>
            </a:r>
            <a:r>
              <a:rPr lang="en-US" sz="4300" dirty="0" err="1"/>
              <a:t>dirikan</a:t>
            </a:r>
            <a:r>
              <a:rPr lang="en-US" sz="4300" dirty="0"/>
              <a:t> agar </a:t>
            </a:r>
            <a:r>
              <a:rPr lang="en-US" sz="4300" dirty="0" err="1"/>
              <a:t>iman</a:t>
            </a:r>
            <a:r>
              <a:rPr lang="en-US" sz="4300" dirty="0"/>
              <a:t> </a:t>
            </a:r>
            <a:r>
              <a:rPr lang="en-US" sz="4300" dirty="0" err="1"/>
              <a:t>umat</a:t>
            </a:r>
            <a:r>
              <a:rPr lang="en-US" sz="4300" dirty="0"/>
              <a:t> </a:t>
            </a:r>
            <a:r>
              <a:rPr lang="en-US" sz="4300" dirty="0" err="1"/>
              <a:t>dapat</a:t>
            </a:r>
            <a:r>
              <a:rPr lang="en-US" sz="4300" dirty="0"/>
              <a:t> </a:t>
            </a:r>
            <a:r>
              <a:rPr lang="en-US" sz="4300" dirty="0" err="1"/>
              <a:t>tetap</a:t>
            </a:r>
            <a:r>
              <a:rPr lang="en-US" sz="4300" dirty="0"/>
              <a:t> </a:t>
            </a:r>
            <a:r>
              <a:rPr lang="en-US" sz="4300" dirty="0" err="1"/>
              <a:t>terpelihara</a:t>
            </a:r>
            <a:r>
              <a:rPr lang="en-US" sz="4300" dirty="0"/>
              <a:t>. </a:t>
            </a:r>
            <a:endParaRPr lang="en-US" sz="4300" dirty="0" smtClean="0"/>
          </a:p>
          <a:p>
            <a:r>
              <a:rPr lang="en-US" sz="4300" dirty="0" err="1" smtClean="0"/>
              <a:t>Umat</a:t>
            </a:r>
            <a:r>
              <a:rPr lang="en-US" sz="4300" dirty="0" smtClean="0"/>
              <a:t>  </a:t>
            </a:r>
            <a:r>
              <a:rPr lang="en-US" sz="4300" dirty="0" err="1" smtClean="0"/>
              <a:t>beriman</a:t>
            </a:r>
            <a:r>
              <a:rPr lang="en-US" sz="4300" dirty="0" smtClean="0"/>
              <a:t>  </a:t>
            </a:r>
            <a:r>
              <a:rPr lang="en-US" sz="4300" dirty="0" err="1"/>
              <a:t>sendiri</a:t>
            </a:r>
            <a:r>
              <a:rPr lang="en-US" sz="4300" dirty="0"/>
              <a:t>  </a:t>
            </a:r>
            <a:r>
              <a:rPr lang="en-US" sz="4300" dirty="0" err="1"/>
              <a:t>tampak</a:t>
            </a:r>
            <a:r>
              <a:rPr lang="en-US" sz="4300" dirty="0"/>
              <a:t>  </a:t>
            </a:r>
            <a:r>
              <a:rPr lang="en-US" sz="4300" dirty="0" err="1"/>
              <a:t>berusaha</a:t>
            </a:r>
            <a:r>
              <a:rPr lang="en-US" sz="4300" dirty="0"/>
              <a:t>  </a:t>
            </a:r>
            <a:r>
              <a:rPr lang="en-US" sz="4300" dirty="0" err="1"/>
              <a:t>menerapkan</a:t>
            </a:r>
            <a:r>
              <a:rPr lang="en-US" sz="4300" dirty="0"/>
              <a:t>  </a:t>
            </a:r>
            <a:r>
              <a:rPr lang="en-US" sz="4300" dirty="0" err="1"/>
              <a:t>ajaran-ajaran</a:t>
            </a:r>
            <a:r>
              <a:rPr lang="en-US" sz="4300" dirty="0"/>
              <a:t>  </a:t>
            </a:r>
            <a:r>
              <a:rPr lang="en-US" sz="4300" dirty="0" err="1"/>
              <a:t>Yesus</a:t>
            </a:r>
            <a:r>
              <a:rPr lang="en-US" sz="4300" dirty="0"/>
              <a:t>  yang </a:t>
            </a:r>
            <a:r>
              <a:rPr lang="en-US" sz="4300" dirty="0" err="1"/>
              <a:t>diwartakan</a:t>
            </a:r>
            <a:r>
              <a:rPr lang="en-US" sz="4300" dirty="0"/>
              <a:t>  </a:t>
            </a:r>
            <a:r>
              <a:rPr lang="en-US" sz="4300" dirty="0" err="1"/>
              <a:t>para</a:t>
            </a:r>
            <a:r>
              <a:rPr lang="en-US" sz="4300" dirty="0"/>
              <a:t>  </a:t>
            </a:r>
            <a:r>
              <a:rPr lang="en-US" sz="4300" dirty="0" err="1"/>
              <a:t>rasul</a:t>
            </a:r>
            <a:r>
              <a:rPr lang="en-US" sz="4300" dirty="0"/>
              <a:t>  </a:t>
            </a:r>
            <a:r>
              <a:rPr lang="en-US" sz="4300" dirty="0" err="1"/>
              <a:t>dengan</a:t>
            </a:r>
            <a:r>
              <a:rPr lang="en-US" sz="4300" dirty="0"/>
              <a:t> </a:t>
            </a:r>
            <a:r>
              <a:rPr lang="en-US" sz="4300" dirty="0" err="1" smtClean="0"/>
              <a:t>penuh</a:t>
            </a:r>
            <a:r>
              <a:rPr lang="en-US" sz="4300" dirty="0" smtClean="0"/>
              <a:t>  </a:t>
            </a:r>
            <a:r>
              <a:rPr lang="en-US" sz="4300" dirty="0" err="1"/>
              <a:t>semangat</a:t>
            </a:r>
            <a:r>
              <a:rPr lang="en-US" sz="4300" dirty="0"/>
              <a:t> </a:t>
            </a:r>
            <a:r>
              <a:rPr lang="en-US" sz="4300" dirty="0" err="1"/>
              <a:t>dalam</a:t>
            </a:r>
            <a:r>
              <a:rPr lang="en-US" sz="4300" dirty="0"/>
              <a:t> </a:t>
            </a:r>
            <a:r>
              <a:rPr lang="en-US" sz="4300" dirty="0" err="1"/>
              <a:t>hidup</a:t>
            </a:r>
            <a:r>
              <a:rPr lang="en-US" sz="4300" dirty="0"/>
              <a:t>  mere </a:t>
            </a:r>
            <a:r>
              <a:rPr lang="en-US" sz="4300" dirty="0" err="1"/>
              <a:t>ka</a:t>
            </a:r>
            <a:r>
              <a:rPr lang="en-US" sz="4300" dirty="0"/>
              <a:t>  </a:t>
            </a:r>
            <a:r>
              <a:rPr lang="en-US" sz="4300" dirty="0" err="1"/>
              <a:t>setiap</a:t>
            </a:r>
            <a:r>
              <a:rPr lang="en-US" sz="4300" dirty="0"/>
              <a:t> </a:t>
            </a:r>
            <a:r>
              <a:rPr lang="en-US" sz="4300" dirty="0" err="1"/>
              <a:t>hari</a:t>
            </a:r>
            <a:r>
              <a:rPr lang="en-US" sz="4300" dirty="0"/>
              <a:t>. </a:t>
            </a:r>
            <a:r>
              <a:rPr lang="en-US" sz="4300" dirty="0" err="1"/>
              <a:t>Dipihak</a:t>
            </a:r>
            <a:r>
              <a:rPr lang="en-US" sz="4300" dirty="0"/>
              <a:t> lain </a:t>
            </a:r>
            <a:r>
              <a:rPr lang="en-US" sz="4300" dirty="0" err="1"/>
              <a:t>para</a:t>
            </a:r>
            <a:r>
              <a:rPr lang="en-US" sz="4300" dirty="0"/>
              <a:t> </a:t>
            </a:r>
            <a:r>
              <a:rPr lang="en-US" sz="4300" dirty="0" err="1"/>
              <a:t>rasul</a:t>
            </a:r>
            <a:r>
              <a:rPr lang="en-US" sz="4300" dirty="0"/>
              <a:t> </a:t>
            </a:r>
            <a:r>
              <a:rPr lang="en-US" sz="4300" dirty="0" err="1"/>
              <a:t>berusaha</a:t>
            </a:r>
            <a:r>
              <a:rPr lang="en-US" sz="4300" dirty="0"/>
              <a:t> </a:t>
            </a:r>
            <a:r>
              <a:rPr lang="en-US" sz="4300" dirty="0" err="1"/>
              <a:t>menggairahkan</a:t>
            </a:r>
            <a:r>
              <a:rPr lang="en-US" sz="4300" dirty="0"/>
              <a:t> </a:t>
            </a:r>
            <a:r>
              <a:rPr lang="en-US" sz="4300" dirty="0" err="1"/>
              <a:t>harapan</a:t>
            </a:r>
            <a:r>
              <a:rPr lang="en-US" sz="4300" dirty="0"/>
              <a:t> </a:t>
            </a:r>
            <a:r>
              <a:rPr lang="en-US" sz="4300" dirty="0" err="1"/>
              <a:t>mereka</a:t>
            </a:r>
            <a:r>
              <a:rPr lang="en-US" sz="4300" dirty="0"/>
              <a:t> </a:t>
            </a:r>
            <a:r>
              <a:rPr lang="en-US" sz="4300" dirty="0" err="1"/>
              <a:t>akan</a:t>
            </a:r>
            <a:r>
              <a:rPr lang="en-US" sz="4300" dirty="0"/>
              <a:t> </a:t>
            </a:r>
            <a:r>
              <a:rPr lang="en-US" sz="4300" dirty="0" err="1"/>
              <a:t>kedatangan</a:t>
            </a:r>
            <a:r>
              <a:rPr lang="en-US" sz="4300" dirty="0"/>
              <a:t> </a:t>
            </a:r>
            <a:r>
              <a:rPr lang="en-US" sz="4300" dirty="0" err="1"/>
              <a:t>Yesus</a:t>
            </a:r>
            <a:r>
              <a:rPr lang="en-US" sz="4300" dirty="0"/>
              <a:t> </a:t>
            </a:r>
            <a:r>
              <a:rPr lang="en-US" sz="4300" dirty="0" err="1"/>
              <a:t>kembali</a:t>
            </a:r>
            <a:r>
              <a:rPr lang="en-US" sz="4300" dirty="0"/>
              <a:t> yang </a:t>
            </a:r>
            <a:r>
              <a:rPr lang="en-US" sz="4300" dirty="0" err="1"/>
              <a:t>sekarang</a:t>
            </a:r>
            <a:r>
              <a:rPr lang="en-US" sz="4300" dirty="0"/>
              <a:t> </a:t>
            </a:r>
            <a:r>
              <a:rPr lang="en-US" sz="4300" dirty="0" err="1"/>
              <a:t>hidup</a:t>
            </a:r>
            <a:r>
              <a:rPr lang="en-US" sz="4300" dirty="0"/>
              <a:t> di </a:t>
            </a:r>
            <a:r>
              <a:rPr lang="en-US" sz="4300" dirty="0" err="1"/>
              <a:t>antara</a:t>
            </a:r>
            <a:r>
              <a:rPr lang="en-US" sz="4300" dirty="0"/>
              <a:t> </a:t>
            </a:r>
            <a:r>
              <a:rPr lang="en-US" sz="4300" dirty="0" err="1"/>
              <a:t>mereka</a:t>
            </a:r>
            <a:r>
              <a:rPr lang="en-US" sz="4300" dirty="0"/>
              <a:t> </a:t>
            </a:r>
            <a:r>
              <a:rPr lang="en-US" sz="4300" dirty="0" err="1"/>
              <a:t>dalam</a:t>
            </a:r>
            <a:r>
              <a:rPr lang="en-US" sz="4300" dirty="0"/>
              <a:t> </a:t>
            </a:r>
            <a:r>
              <a:rPr lang="en-US" sz="4300" dirty="0" err="1"/>
              <a:t>Roh</a:t>
            </a:r>
            <a:r>
              <a:rPr lang="en-US" sz="4300" dirty="0"/>
              <a:t> yang </a:t>
            </a:r>
            <a:r>
              <a:rPr lang="en-US" sz="4300" dirty="0" err="1"/>
              <a:t>telah</a:t>
            </a:r>
            <a:r>
              <a:rPr lang="en-US" sz="4300" dirty="0"/>
              <a:t> </a:t>
            </a:r>
            <a:r>
              <a:rPr lang="en-US" sz="4300" dirty="0" err="1" smtClean="0"/>
              <a:t>dicurahkan-Nya</a:t>
            </a:r>
            <a:r>
              <a:rPr lang="en-US" sz="4300" dirty="0" smtClean="0"/>
              <a:t>  </a:t>
            </a:r>
            <a:r>
              <a:rPr lang="en-US" sz="4300" dirty="0" err="1"/>
              <a:t>ke</a:t>
            </a:r>
            <a:r>
              <a:rPr lang="en-US" sz="4300" dirty="0"/>
              <a:t>  </a:t>
            </a:r>
            <a:r>
              <a:rPr lang="en-US" sz="4300" dirty="0" err="1"/>
              <a:t>atas</a:t>
            </a:r>
            <a:r>
              <a:rPr lang="en-US" sz="4300" dirty="0"/>
              <a:t>  </a:t>
            </a:r>
            <a:r>
              <a:rPr lang="en-US" sz="4300" dirty="0" err="1"/>
              <a:t>mereka</a:t>
            </a:r>
            <a:r>
              <a:rPr lang="en-US" sz="4300" dirty="0"/>
              <a:t>.  </a:t>
            </a:r>
            <a:endParaRPr lang="en-US" sz="4300" dirty="0" smtClean="0"/>
          </a:p>
          <a:p>
            <a:r>
              <a:rPr lang="en-US" sz="4300" dirty="0" err="1" smtClean="0"/>
              <a:t>Kasih</a:t>
            </a:r>
            <a:r>
              <a:rPr lang="en-US" sz="4300" dirty="0" smtClean="0"/>
              <a:t>  </a:t>
            </a:r>
            <a:r>
              <a:rPr lang="en-US" sz="4300" dirty="0" err="1"/>
              <a:t>persaudaraan</a:t>
            </a:r>
            <a:r>
              <a:rPr lang="en-US" sz="4300" dirty="0"/>
              <a:t>,  </a:t>
            </a:r>
            <a:r>
              <a:rPr lang="en-US" sz="4300" dirty="0" err="1"/>
              <a:t>khususnya</a:t>
            </a:r>
            <a:r>
              <a:rPr lang="en-US" sz="4300" dirty="0"/>
              <a:t>  </a:t>
            </a:r>
            <a:r>
              <a:rPr lang="en-US" sz="4300" dirty="0" err="1"/>
              <a:t>kepada</a:t>
            </a:r>
            <a:r>
              <a:rPr lang="en-US" sz="4300" dirty="0"/>
              <a:t>  </a:t>
            </a:r>
            <a:r>
              <a:rPr lang="en-US" sz="4300" dirty="0" err="1" smtClean="0"/>
              <a:t>mereka</a:t>
            </a:r>
            <a:r>
              <a:rPr lang="en-US" sz="4300" dirty="0" smtClean="0"/>
              <a:t> </a:t>
            </a:r>
            <a:r>
              <a:rPr lang="en-US" sz="4300" dirty="0"/>
              <a:t>yang </a:t>
            </a:r>
            <a:r>
              <a:rPr lang="en-US" sz="4300" dirty="0" err="1"/>
              <a:t>miskin</a:t>
            </a:r>
            <a:r>
              <a:rPr lang="en-US" sz="4300" dirty="0"/>
              <a:t>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/>
              <a:t>kekurangan</a:t>
            </a:r>
            <a:r>
              <a:rPr lang="en-US" sz="4300" dirty="0"/>
              <a:t> </a:t>
            </a:r>
            <a:r>
              <a:rPr lang="en-US" sz="4300" dirty="0" err="1"/>
              <a:t>mendapat</a:t>
            </a:r>
            <a:r>
              <a:rPr lang="en-US" sz="4300" dirty="0"/>
              <a:t> </a:t>
            </a:r>
            <a:r>
              <a:rPr lang="en-US" sz="4300" dirty="0" err="1"/>
              <a:t>tekanan</a:t>
            </a:r>
            <a:r>
              <a:rPr lang="en-US" sz="4300" dirty="0"/>
              <a:t> </a:t>
            </a:r>
            <a:r>
              <a:rPr lang="en-US" sz="4300" dirty="0" err="1"/>
              <a:t>istimewa</a:t>
            </a:r>
            <a:r>
              <a:rPr lang="en-US" sz="4300" dirty="0"/>
              <a:t> </a:t>
            </a:r>
            <a:r>
              <a:rPr lang="en-US" sz="4300" dirty="0" err="1"/>
              <a:t>dalam</a:t>
            </a:r>
            <a:r>
              <a:rPr lang="en-US" sz="4300" dirty="0"/>
              <a:t> </a:t>
            </a:r>
            <a:r>
              <a:rPr lang="en-US" sz="4300" dirty="0" err="1"/>
              <a:t>surat-surat</a:t>
            </a:r>
            <a:r>
              <a:rPr lang="en-US" sz="4300" dirty="0"/>
              <a:t> </a:t>
            </a:r>
            <a:r>
              <a:rPr lang="en-US" sz="4300" dirty="0" err="1"/>
              <a:t>mereka</a:t>
            </a:r>
            <a:r>
              <a:rPr lang="en-US" sz="4300" dirty="0"/>
              <a:t>. </a:t>
            </a:r>
            <a:r>
              <a:rPr lang="en-US" sz="4300" dirty="0" err="1"/>
              <a:t>Renungan</a:t>
            </a:r>
            <a:r>
              <a:rPr lang="en-US" sz="4300" dirty="0"/>
              <a:t>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/>
              <a:t>ajaran</a:t>
            </a:r>
            <a:r>
              <a:rPr lang="en-US" sz="4300" dirty="0"/>
              <a:t> </a:t>
            </a:r>
            <a:r>
              <a:rPr lang="en-US" sz="4300" dirty="0" err="1"/>
              <a:t>para</a:t>
            </a:r>
            <a:r>
              <a:rPr lang="en-US" sz="4300" dirty="0"/>
              <a:t> </a:t>
            </a:r>
            <a:r>
              <a:rPr lang="en-US" sz="4300" dirty="0" err="1"/>
              <a:t>Rasul</a:t>
            </a:r>
            <a:r>
              <a:rPr lang="en-US" sz="4300" dirty="0"/>
              <a:t> </a:t>
            </a:r>
            <a:r>
              <a:rPr lang="en-US" sz="4300" dirty="0" err="1"/>
              <a:t>dalam</a:t>
            </a:r>
            <a:r>
              <a:rPr lang="en-US" sz="4300" dirty="0"/>
              <a:t> </a:t>
            </a:r>
            <a:r>
              <a:rPr lang="en-US" sz="4300" dirty="0" err="1"/>
              <a:t>surat-surat</a:t>
            </a:r>
            <a:r>
              <a:rPr lang="en-US" sz="4300" dirty="0"/>
              <a:t> </a:t>
            </a:r>
            <a:r>
              <a:rPr lang="en-US" sz="4300" dirty="0" err="1"/>
              <a:t>itu</a:t>
            </a:r>
            <a:r>
              <a:rPr lang="en-US" sz="4300" dirty="0"/>
              <a:t> </a:t>
            </a:r>
            <a:r>
              <a:rPr lang="en-US" sz="4300" dirty="0" err="1"/>
              <a:t>masih</a:t>
            </a:r>
            <a:r>
              <a:rPr lang="en-US" sz="4300" dirty="0"/>
              <a:t> </a:t>
            </a:r>
            <a:r>
              <a:rPr lang="en-US" sz="4300" dirty="0" err="1"/>
              <a:t>tetap</a:t>
            </a:r>
            <a:r>
              <a:rPr lang="en-US" sz="4300" dirty="0"/>
              <a:t> </a:t>
            </a:r>
            <a:r>
              <a:rPr lang="en-US" sz="4300" dirty="0" err="1"/>
              <a:t>aktual</a:t>
            </a:r>
            <a:r>
              <a:rPr lang="en-US" sz="4300" dirty="0"/>
              <a:t> </a:t>
            </a:r>
            <a:r>
              <a:rPr lang="en-US" sz="4300" dirty="0" err="1"/>
              <a:t>bagi</a:t>
            </a:r>
            <a:r>
              <a:rPr lang="en-US" sz="4300" dirty="0"/>
              <a:t> </a:t>
            </a:r>
            <a:r>
              <a:rPr lang="en-US" sz="4300" dirty="0" err="1"/>
              <a:t>hidup</a:t>
            </a:r>
            <a:r>
              <a:rPr lang="en-US" sz="4300" dirty="0"/>
              <a:t> orang </a:t>
            </a:r>
            <a:r>
              <a:rPr lang="en-US" sz="4300" dirty="0" err="1"/>
              <a:t>beriman</a:t>
            </a:r>
            <a:r>
              <a:rPr lang="en-US" sz="4300" dirty="0"/>
              <a:t>. </a:t>
            </a:r>
            <a:r>
              <a:rPr lang="en-US" sz="4300" dirty="0" err="1"/>
              <a:t>Itulah</a:t>
            </a:r>
            <a:r>
              <a:rPr lang="en-US" sz="4300" dirty="0"/>
              <a:t> yang </a:t>
            </a:r>
            <a:r>
              <a:rPr lang="en-US" sz="4300" dirty="0" err="1"/>
              <a:t>diajarkan</a:t>
            </a:r>
            <a:r>
              <a:rPr lang="en-US" sz="4300" dirty="0"/>
              <a:t> </a:t>
            </a:r>
            <a:r>
              <a:rPr lang="en-US" sz="4300" dirty="0" err="1"/>
              <a:t>oleh</a:t>
            </a:r>
            <a:r>
              <a:rPr lang="en-US" sz="4300" dirty="0"/>
              <a:t> </a:t>
            </a:r>
            <a:r>
              <a:rPr lang="en-US" sz="4300" dirty="0" err="1"/>
              <a:t>Gereja</a:t>
            </a:r>
            <a:r>
              <a:rPr lang="en-US" sz="4300" dirty="0"/>
              <a:t>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/>
              <a:t>harus</a:t>
            </a:r>
            <a:r>
              <a:rPr lang="en-US" sz="4300" dirty="0"/>
              <a:t> </a:t>
            </a:r>
            <a:r>
              <a:rPr lang="en-US" sz="4300" dirty="0" err="1"/>
              <a:t>menjadi</a:t>
            </a:r>
            <a:r>
              <a:rPr lang="en-US" sz="4300" dirty="0"/>
              <a:t> </a:t>
            </a:r>
            <a:r>
              <a:rPr lang="en-US" sz="4300" dirty="0" err="1"/>
              <a:t>tuntunan</a:t>
            </a:r>
            <a:r>
              <a:rPr lang="en-US" sz="4300" dirty="0"/>
              <a:t> </a:t>
            </a:r>
            <a:r>
              <a:rPr lang="en-US" sz="4300" dirty="0" err="1"/>
              <a:t>bagi</a:t>
            </a:r>
            <a:r>
              <a:rPr lang="en-US" sz="4300" dirty="0"/>
              <a:t> </a:t>
            </a:r>
            <a:r>
              <a:rPr lang="en-US" sz="4300" dirty="0" err="1"/>
              <a:t>hidup</a:t>
            </a:r>
            <a:r>
              <a:rPr lang="en-US" sz="4300" dirty="0"/>
              <a:t> </a:t>
            </a:r>
            <a:r>
              <a:rPr lang="en-US" sz="4300" dirty="0" err="1" smtClean="0"/>
              <a:t>beriman</a:t>
            </a:r>
            <a:r>
              <a:rPr lang="en-US" sz="4300" dirty="0" smtClean="0"/>
              <a:t> </a:t>
            </a:r>
            <a:r>
              <a:rPr lang="en-US" sz="4300" dirty="0" err="1"/>
              <a:t>kita</a:t>
            </a:r>
            <a:r>
              <a:rPr lang="en-US" sz="4300" dirty="0"/>
              <a:t> </a:t>
            </a:r>
            <a:r>
              <a:rPr lang="en-US" sz="4300" dirty="0" err="1"/>
              <a:t>setiap</a:t>
            </a:r>
            <a:r>
              <a:rPr lang="en-US" sz="4300" dirty="0"/>
              <a:t> </a:t>
            </a:r>
            <a:r>
              <a:rPr lang="en-US" sz="4300" dirty="0" err="1"/>
              <a:t>hari</a:t>
            </a:r>
            <a:r>
              <a:rPr lang="en-US" sz="4300" dirty="0"/>
              <a:t>.</a:t>
            </a:r>
            <a:endParaRPr lang="en-ID" sz="4300" dirty="0"/>
          </a:p>
          <a:p>
            <a:r>
              <a:rPr lang="en-US" sz="4300" dirty="0" err="1"/>
              <a:t>Wahyu</a:t>
            </a:r>
            <a:r>
              <a:rPr lang="en-US" sz="4300" dirty="0"/>
              <a:t>  </a:t>
            </a:r>
            <a:r>
              <a:rPr lang="en-US" sz="4300" dirty="0" err="1"/>
              <a:t>Yohanes</a:t>
            </a:r>
            <a:r>
              <a:rPr lang="en-US" sz="4300" dirty="0"/>
              <a:t>   </a:t>
            </a:r>
            <a:r>
              <a:rPr lang="en-US" sz="4300" dirty="0" err="1"/>
              <a:t>merupakan</a:t>
            </a:r>
            <a:r>
              <a:rPr lang="en-US" sz="4300" dirty="0"/>
              <a:t>  </a:t>
            </a:r>
            <a:r>
              <a:rPr lang="en-US" sz="4300" dirty="0" err="1"/>
              <a:t>buku</a:t>
            </a:r>
            <a:r>
              <a:rPr lang="en-US" sz="4300" dirty="0"/>
              <a:t>  </a:t>
            </a:r>
            <a:r>
              <a:rPr lang="en-US" sz="4300" dirty="0" err="1"/>
              <a:t>terakhi</a:t>
            </a:r>
            <a:r>
              <a:rPr lang="en-US" sz="4300" dirty="0"/>
              <a:t> r  </a:t>
            </a:r>
            <a:r>
              <a:rPr lang="en-US" sz="4300" dirty="0" err="1"/>
              <a:t>dalam</a:t>
            </a:r>
            <a:r>
              <a:rPr lang="en-US" sz="4300" dirty="0"/>
              <a:t>  </a:t>
            </a:r>
            <a:r>
              <a:rPr lang="en-US" sz="4300" dirty="0" err="1"/>
              <a:t>Kitab</a:t>
            </a:r>
            <a:r>
              <a:rPr lang="en-US" sz="4300" dirty="0"/>
              <a:t>  </a:t>
            </a:r>
            <a:r>
              <a:rPr lang="en-US" sz="4300" dirty="0" err="1"/>
              <a:t>Suci</a:t>
            </a:r>
            <a:r>
              <a:rPr lang="en-US" sz="4300" dirty="0"/>
              <a:t>.   </a:t>
            </a:r>
            <a:r>
              <a:rPr lang="en-US" sz="4300" dirty="0" err="1" smtClean="0"/>
              <a:t>Wahyu</a:t>
            </a:r>
            <a:r>
              <a:rPr lang="en-US" sz="4300" dirty="0" smtClean="0"/>
              <a:t> </a:t>
            </a:r>
            <a:r>
              <a:rPr lang="en-US" sz="4300" dirty="0" err="1"/>
              <a:t>ini</a:t>
            </a:r>
            <a:r>
              <a:rPr lang="en-US" sz="4300" dirty="0"/>
              <a:t> </a:t>
            </a:r>
            <a:r>
              <a:rPr lang="en-US" sz="4300" dirty="0" err="1"/>
              <a:t>disampaikan</a:t>
            </a:r>
            <a:r>
              <a:rPr lang="en-US" sz="4300" dirty="0"/>
              <a:t> </a:t>
            </a:r>
            <a:r>
              <a:rPr lang="en-US" sz="4300" dirty="0" err="1"/>
              <a:t>dengan</a:t>
            </a:r>
            <a:r>
              <a:rPr lang="en-US" sz="4300" dirty="0"/>
              <a:t> </a:t>
            </a:r>
            <a:r>
              <a:rPr lang="en-US" sz="4300" dirty="0" err="1"/>
              <a:t>perantaraan</a:t>
            </a:r>
            <a:r>
              <a:rPr lang="en-US" sz="4300" dirty="0"/>
              <a:t> </a:t>
            </a:r>
            <a:r>
              <a:rPr lang="en-US" sz="4300" dirty="0" err="1"/>
              <a:t>seorang</a:t>
            </a:r>
            <a:r>
              <a:rPr lang="en-US" sz="4300" dirty="0"/>
              <a:t> </a:t>
            </a:r>
            <a:r>
              <a:rPr lang="en-US" sz="4300" dirty="0" err="1"/>
              <a:t>Malaikat</a:t>
            </a:r>
            <a:r>
              <a:rPr lang="en-US" sz="4300" dirty="0"/>
              <a:t> </a:t>
            </a:r>
            <a:r>
              <a:rPr lang="en-US" sz="4300" dirty="0" err="1"/>
              <a:t>kepada</a:t>
            </a:r>
            <a:r>
              <a:rPr lang="en-US" sz="4300" dirty="0"/>
              <a:t> </a:t>
            </a:r>
            <a:r>
              <a:rPr lang="en-US" sz="4300" dirty="0" err="1"/>
              <a:t>penulis</a:t>
            </a:r>
            <a:r>
              <a:rPr lang="en-US" sz="4300" dirty="0"/>
              <a:t> yang </a:t>
            </a:r>
            <a:r>
              <a:rPr lang="en-US" sz="4300" dirty="0" err="1"/>
              <a:t>menamakan</a:t>
            </a:r>
            <a:r>
              <a:rPr lang="en-US" sz="4300" dirty="0"/>
              <a:t> </a:t>
            </a:r>
            <a:r>
              <a:rPr lang="en-US" sz="4300" dirty="0" err="1"/>
              <a:t>dirinya</a:t>
            </a:r>
            <a:r>
              <a:rPr lang="en-US" sz="4300" dirty="0"/>
              <a:t> </a:t>
            </a:r>
            <a:r>
              <a:rPr lang="en-US" sz="4300" dirty="0" err="1"/>
              <a:t>Yohanes</a:t>
            </a:r>
            <a:r>
              <a:rPr lang="en-US" sz="4300" dirty="0"/>
              <a:t>. </a:t>
            </a:r>
            <a:r>
              <a:rPr lang="en-US" sz="4300" dirty="0" err="1"/>
              <a:t>Penulis</a:t>
            </a:r>
            <a:r>
              <a:rPr lang="en-US" sz="4300" dirty="0"/>
              <a:t> </a:t>
            </a:r>
            <a:r>
              <a:rPr lang="en-US" sz="4300" dirty="0" err="1" smtClean="0"/>
              <a:t>mendapat</a:t>
            </a:r>
            <a:r>
              <a:rPr lang="en-US" sz="4300" dirty="0" smtClean="0"/>
              <a:t> </a:t>
            </a:r>
            <a:r>
              <a:rPr lang="en-US" sz="4300" dirty="0" err="1"/>
              <a:t>penglihatan-penglihatan</a:t>
            </a:r>
            <a:r>
              <a:rPr lang="en-US" sz="4300" dirty="0"/>
              <a:t> </a:t>
            </a:r>
            <a:r>
              <a:rPr lang="en-US" sz="4300" dirty="0" err="1"/>
              <a:t>dari</a:t>
            </a:r>
            <a:r>
              <a:rPr lang="en-US" sz="4300" dirty="0"/>
              <a:t> Allah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/>
              <a:t>Malaikat</a:t>
            </a:r>
            <a:r>
              <a:rPr lang="en-US" sz="4300" dirty="0"/>
              <a:t> </a:t>
            </a:r>
            <a:r>
              <a:rPr lang="en-US" sz="4300" dirty="0" err="1" smtClean="0"/>
              <a:t>memberikan</a:t>
            </a:r>
            <a:r>
              <a:rPr lang="en-US" sz="4300" dirty="0" smtClean="0"/>
              <a:t>  </a:t>
            </a:r>
            <a:r>
              <a:rPr lang="en-US" sz="4300" dirty="0" err="1"/>
              <a:t>penjelasan-penjelasan</a:t>
            </a:r>
            <a:r>
              <a:rPr lang="en-US" sz="4300" dirty="0"/>
              <a:t>  </a:t>
            </a:r>
            <a:r>
              <a:rPr lang="en-US" sz="4300" dirty="0" err="1"/>
              <a:t>mengenai</a:t>
            </a:r>
            <a:r>
              <a:rPr lang="en-US" sz="4300" dirty="0"/>
              <a:t>  </a:t>
            </a:r>
            <a:r>
              <a:rPr lang="en-US" sz="4300" dirty="0" err="1"/>
              <a:t>arti</a:t>
            </a:r>
            <a:r>
              <a:rPr lang="en-US" sz="4300" dirty="0"/>
              <a:t>  </a:t>
            </a:r>
            <a:r>
              <a:rPr lang="en-US" sz="4300" dirty="0" err="1"/>
              <a:t>dan</a:t>
            </a:r>
            <a:r>
              <a:rPr lang="en-US" sz="4300" dirty="0"/>
              <a:t>  </a:t>
            </a:r>
            <a:r>
              <a:rPr lang="en-US" sz="4300" dirty="0" err="1"/>
              <a:t>maksudnya</a:t>
            </a:r>
            <a:r>
              <a:rPr lang="en-US" sz="4300" dirty="0"/>
              <a:t>.  </a:t>
            </a:r>
            <a:r>
              <a:rPr lang="en-US" sz="4300" dirty="0" err="1"/>
              <a:t>Judul</a:t>
            </a:r>
            <a:r>
              <a:rPr lang="en-US" sz="4300" dirty="0"/>
              <a:t>  </a:t>
            </a:r>
            <a:r>
              <a:rPr lang="en-US" sz="4300" dirty="0" err="1"/>
              <a:t>aslinya</a:t>
            </a:r>
            <a:r>
              <a:rPr lang="en-US" sz="4300" dirty="0"/>
              <a:t> </a:t>
            </a:r>
            <a:r>
              <a:rPr lang="en-US" sz="4300" dirty="0" err="1"/>
              <a:t>adalah</a:t>
            </a:r>
            <a:r>
              <a:rPr lang="en-US" sz="4300" dirty="0"/>
              <a:t> “</a:t>
            </a:r>
            <a:r>
              <a:rPr lang="en-US" sz="4300" dirty="0" err="1"/>
              <a:t>Apokaliptis</a:t>
            </a:r>
            <a:r>
              <a:rPr lang="en-US" sz="4300" dirty="0"/>
              <a:t> </a:t>
            </a:r>
            <a:r>
              <a:rPr lang="en-US" sz="4300" dirty="0" err="1"/>
              <a:t>Yohanes</a:t>
            </a:r>
            <a:r>
              <a:rPr lang="en-US" sz="4300" dirty="0"/>
              <a:t>” yang </a:t>
            </a:r>
            <a:r>
              <a:rPr lang="en-US" sz="4300" dirty="0" err="1"/>
              <a:t>artinya</a:t>
            </a:r>
            <a:r>
              <a:rPr lang="en-US" sz="4300" dirty="0"/>
              <a:t> ‘</a:t>
            </a:r>
            <a:r>
              <a:rPr lang="en-US" sz="4300" dirty="0" err="1"/>
              <a:t>penyingkapan</a:t>
            </a:r>
            <a:r>
              <a:rPr lang="en-US" sz="4300" dirty="0"/>
              <a:t>’ </a:t>
            </a:r>
            <a:r>
              <a:rPr lang="en-US" sz="4300" dirty="0" err="1"/>
              <a:t>atau</a:t>
            </a:r>
            <a:r>
              <a:rPr lang="en-US" sz="4300" dirty="0"/>
              <a:t> ‘</a:t>
            </a:r>
            <a:r>
              <a:rPr lang="en-US" sz="4300" dirty="0" err="1"/>
              <a:t>wahyu</a:t>
            </a:r>
            <a:r>
              <a:rPr lang="en-US" sz="4300" dirty="0"/>
              <a:t>’. </a:t>
            </a:r>
            <a:endParaRPr lang="en-US" sz="4300" dirty="0" smtClean="0"/>
          </a:p>
          <a:p>
            <a:r>
              <a:rPr lang="en-US" sz="4300" dirty="0" err="1" smtClean="0"/>
              <a:t>Dalam</a:t>
            </a:r>
            <a:r>
              <a:rPr lang="en-US" sz="4300" dirty="0" smtClean="0"/>
              <a:t> </a:t>
            </a:r>
            <a:r>
              <a:rPr lang="en-US" sz="4300" dirty="0" err="1"/>
              <a:t>pewahyuan</a:t>
            </a:r>
            <a:r>
              <a:rPr lang="en-US" sz="4300" dirty="0"/>
              <a:t> </a:t>
            </a:r>
            <a:r>
              <a:rPr lang="en-US" sz="4300" dirty="0" err="1"/>
              <a:t>itu</a:t>
            </a:r>
            <a:r>
              <a:rPr lang="en-US" sz="4300" dirty="0"/>
              <a:t> </a:t>
            </a:r>
            <a:r>
              <a:rPr lang="en-US" sz="4300" dirty="0" err="1"/>
              <a:t>disingkapkan</a:t>
            </a:r>
            <a:r>
              <a:rPr lang="en-US" sz="4300" dirty="0"/>
              <a:t> </a:t>
            </a:r>
            <a:r>
              <a:rPr lang="en-US" sz="4300" dirty="0" err="1"/>
              <a:t>hal-hal</a:t>
            </a:r>
            <a:r>
              <a:rPr lang="en-US" sz="4300" dirty="0"/>
              <a:t>  yang  </a:t>
            </a:r>
            <a:r>
              <a:rPr lang="en-US" sz="4300" dirty="0" err="1"/>
              <a:t>tersembunyi</a:t>
            </a:r>
            <a:r>
              <a:rPr lang="en-US" sz="4300" dirty="0"/>
              <a:t>  yang  </a:t>
            </a:r>
            <a:r>
              <a:rPr lang="en-US" sz="4300" dirty="0" err="1"/>
              <a:t>hanya</a:t>
            </a:r>
            <a:r>
              <a:rPr lang="en-US" sz="4300" dirty="0"/>
              <a:t>  </a:t>
            </a:r>
            <a:r>
              <a:rPr lang="en-US" sz="4300" dirty="0" err="1"/>
              <a:t>diketahui</a:t>
            </a:r>
            <a:r>
              <a:rPr lang="en-US" sz="4300" dirty="0"/>
              <a:t>  </a:t>
            </a:r>
            <a:r>
              <a:rPr lang="en-US" sz="4300" dirty="0" err="1"/>
              <a:t>oleh</a:t>
            </a:r>
            <a:r>
              <a:rPr lang="en-US" sz="4300" dirty="0"/>
              <a:t> Allah </a:t>
            </a:r>
            <a:r>
              <a:rPr lang="en-US" sz="4300" dirty="0" err="1"/>
              <a:t>saja</a:t>
            </a:r>
            <a:r>
              <a:rPr lang="en-US" sz="4300" dirty="0"/>
              <a:t>. Hal-</a:t>
            </a:r>
            <a:r>
              <a:rPr lang="en-US" sz="4300" dirty="0" err="1"/>
              <a:t>hal</a:t>
            </a:r>
            <a:r>
              <a:rPr lang="en-US" sz="4300" dirty="0"/>
              <a:t> </a:t>
            </a:r>
            <a:r>
              <a:rPr lang="en-US" sz="4300" dirty="0" err="1"/>
              <a:t>tersembunyi</a:t>
            </a:r>
            <a:r>
              <a:rPr lang="en-US" sz="4300" dirty="0"/>
              <a:t> </a:t>
            </a:r>
            <a:r>
              <a:rPr lang="en-US" sz="4300" dirty="0" err="1"/>
              <a:t>itu</a:t>
            </a:r>
            <a:r>
              <a:rPr lang="en-US" sz="4300" dirty="0"/>
              <a:t> </a:t>
            </a:r>
            <a:r>
              <a:rPr lang="en-US" sz="4300" dirty="0" err="1"/>
              <a:t>te</a:t>
            </a:r>
            <a:r>
              <a:rPr lang="en-US" sz="4300" dirty="0"/>
              <a:t> </a:t>
            </a:r>
            <a:r>
              <a:rPr lang="en-US" sz="4300" dirty="0" err="1" smtClean="0"/>
              <a:t>rutama</a:t>
            </a:r>
            <a:r>
              <a:rPr lang="en-US" sz="4300" dirty="0" smtClean="0"/>
              <a:t> </a:t>
            </a:r>
            <a:r>
              <a:rPr lang="en-US" sz="4300" dirty="0" err="1" smtClean="0"/>
              <a:t>mengenai</a:t>
            </a:r>
            <a:r>
              <a:rPr lang="en-US" sz="4300" dirty="0" smtClean="0"/>
              <a:t> </a:t>
            </a:r>
            <a:r>
              <a:rPr lang="en-US" sz="4300" dirty="0" err="1"/>
              <a:t>masa</a:t>
            </a:r>
            <a:r>
              <a:rPr lang="en-US" sz="4300" dirty="0"/>
              <a:t> </a:t>
            </a:r>
            <a:r>
              <a:rPr lang="en-US" sz="4300" dirty="0" err="1"/>
              <a:t>depan</a:t>
            </a:r>
            <a:r>
              <a:rPr lang="en-US" sz="4300" dirty="0"/>
              <a:t>, </a:t>
            </a:r>
            <a:r>
              <a:rPr lang="en-US" sz="4300" dirty="0" err="1"/>
              <a:t>akhir</a:t>
            </a:r>
            <a:r>
              <a:rPr lang="en-US" sz="4300" dirty="0"/>
              <a:t> </a:t>
            </a:r>
            <a:r>
              <a:rPr lang="en-US" sz="4300" dirty="0" err="1"/>
              <a:t>zaman</a:t>
            </a:r>
            <a:r>
              <a:rPr lang="en-US" sz="4300" dirty="0"/>
              <a:t>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/>
              <a:t>hidup</a:t>
            </a:r>
            <a:r>
              <a:rPr lang="en-US" sz="4300" dirty="0"/>
              <a:t> di </a:t>
            </a:r>
            <a:r>
              <a:rPr lang="en-US" sz="4300" dirty="0" err="1"/>
              <a:t>akhirat</a:t>
            </a:r>
            <a:r>
              <a:rPr lang="en-US" sz="4300" dirty="0"/>
              <a:t>. </a:t>
            </a:r>
            <a:r>
              <a:rPr lang="en-US" sz="4300" dirty="0" err="1"/>
              <a:t>Wahyu</a:t>
            </a:r>
            <a:r>
              <a:rPr lang="en-US" sz="4300" dirty="0"/>
              <a:t> </a:t>
            </a:r>
            <a:r>
              <a:rPr lang="en-US" sz="4300" dirty="0" err="1"/>
              <a:t>Yohanes</a:t>
            </a:r>
            <a:r>
              <a:rPr lang="en-US" sz="4300" dirty="0"/>
              <a:t> </a:t>
            </a:r>
            <a:r>
              <a:rPr lang="en-US" sz="4300" dirty="0" err="1"/>
              <a:t>ini</a:t>
            </a:r>
            <a:r>
              <a:rPr lang="en-US" sz="4300" dirty="0"/>
              <a:t> </a:t>
            </a:r>
            <a:r>
              <a:rPr lang="en-US" sz="4300" dirty="0" err="1"/>
              <a:t>sangat</a:t>
            </a:r>
            <a:r>
              <a:rPr lang="en-US" sz="4300" dirty="0"/>
              <a:t> </a:t>
            </a:r>
            <a:r>
              <a:rPr lang="en-US" sz="4300" dirty="0" err="1"/>
              <a:t>mirip</a:t>
            </a:r>
            <a:r>
              <a:rPr lang="en-US" sz="4300" dirty="0"/>
              <a:t> </a:t>
            </a:r>
            <a:r>
              <a:rPr lang="en-US" sz="4300" dirty="0" err="1"/>
              <a:t>dengan</a:t>
            </a:r>
            <a:r>
              <a:rPr lang="en-US" sz="4300" dirty="0"/>
              <a:t> </a:t>
            </a:r>
            <a:r>
              <a:rPr lang="en-US" sz="4300" dirty="0" err="1" smtClean="0"/>
              <a:t>nubuatnubuat</a:t>
            </a:r>
            <a:r>
              <a:rPr lang="en-US" sz="4300" dirty="0" smtClean="0"/>
              <a:t> </a:t>
            </a:r>
            <a:r>
              <a:rPr lang="en-US" sz="4300" dirty="0" err="1"/>
              <a:t>para</a:t>
            </a:r>
            <a:r>
              <a:rPr lang="en-US" sz="4300" dirty="0"/>
              <a:t> </a:t>
            </a:r>
            <a:r>
              <a:rPr lang="en-US" sz="4300" dirty="0" err="1"/>
              <a:t>nabi</a:t>
            </a:r>
            <a:r>
              <a:rPr lang="en-US" sz="4300" dirty="0"/>
              <a:t> </a:t>
            </a:r>
            <a:r>
              <a:rPr lang="en-US" sz="4300" dirty="0" err="1"/>
              <a:t>Perjanjian</a:t>
            </a:r>
            <a:r>
              <a:rPr lang="en-US" sz="4300" dirty="0"/>
              <a:t> Lama. </a:t>
            </a:r>
            <a:r>
              <a:rPr lang="en-US" sz="4300" dirty="0" err="1"/>
              <a:t>Sangat</a:t>
            </a:r>
            <a:r>
              <a:rPr lang="en-US" sz="4300" dirty="0"/>
              <a:t> </a:t>
            </a:r>
            <a:r>
              <a:rPr lang="en-US" sz="4300" dirty="0" err="1"/>
              <a:t>sukar</a:t>
            </a:r>
            <a:r>
              <a:rPr lang="en-US" sz="4300" dirty="0"/>
              <a:t> </a:t>
            </a:r>
            <a:r>
              <a:rPr lang="en-US" sz="4300" dirty="0" err="1"/>
              <a:t>menafsirkan</a:t>
            </a:r>
            <a:r>
              <a:rPr lang="en-US" sz="4300" dirty="0"/>
              <a:t> </a:t>
            </a:r>
            <a:r>
              <a:rPr lang="en-US" sz="4300" dirty="0" err="1" smtClean="0"/>
              <a:t>dengan</a:t>
            </a:r>
            <a:r>
              <a:rPr lang="en-US" sz="4300" dirty="0" smtClean="0"/>
              <a:t> </a:t>
            </a:r>
            <a:r>
              <a:rPr lang="en-US" sz="4300" dirty="0" err="1"/>
              <a:t>jelas</a:t>
            </a:r>
            <a:r>
              <a:rPr lang="en-US" sz="4300" dirty="0"/>
              <a:t> 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/>
              <a:t>tepat</a:t>
            </a:r>
            <a:r>
              <a:rPr lang="en-US" sz="4300" dirty="0"/>
              <a:t>, </a:t>
            </a:r>
            <a:r>
              <a:rPr lang="en-US" sz="4300" dirty="0" err="1"/>
              <a:t>sebab</a:t>
            </a:r>
            <a:r>
              <a:rPr lang="en-US" sz="4300" dirty="0"/>
              <a:t> </a:t>
            </a:r>
            <a:r>
              <a:rPr lang="en-US" sz="4300" dirty="0" err="1"/>
              <a:t>segala</a:t>
            </a:r>
            <a:r>
              <a:rPr lang="en-US" sz="4300" dirty="0"/>
              <a:t> </a:t>
            </a:r>
            <a:r>
              <a:rPr lang="en-US" sz="4300" dirty="0" err="1"/>
              <a:t>sesuatu</a:t>
            </a:r>
            <a:r>
              <a:rPr lang="en-US" sz="4300" dirty="0"/>
              <a:t> </a:t>
            </a:r>
            <a:r>
              <a:rPr lang="en-US" sz="4300" dirty="0" err="1"/>
              <a:t>dalam</a:t>
            </a:r>
            <a:r>
              <a:rPr lang="en-US" sz="4300" dirty="0"/>
              <a:t> </a:t>
            </a:r>
            <a:r>
              <a:rPr lang="en-US" sz="4300" dirty="0" err="1"/>
              <a:t>sebuah</a:t>
            </a:r>
            <a:r>
              <a:rPr lang="en-US" sz="4300" dirty="0"/>
              <a:t> </a:t>
            </a:r>
            <a:r>
              <a:rPr lang="en-US" sz="4300" dirty="0" err="1"/>
              <a:t>apokalipsis</a:t>
            </a:r>
            <a:r>
              <a:rPr lang="en-US" sz="4300" dirty="0"/>
              <a:t> </a:t>
            </a:r>
            <a:r>
              <a:rPr lang="en-US" sz="4300" dirty="0" err="1"/>
              <a:t>merupakan</a:t>
            </a:r>
            <a:r>
              <a:rPr lang="en-US" sz="4300" dirty="0"/>
              <a:t> </a:t>
            </a:r>
            <a:r>
              <a:rPr lang="en-US" sz="4300" dirty="0" err="1" smtClean="0"/>
              <a:t>lambang</a:t>
            </a:r>
            <a:r>
              <a:rPr lang="en-US" sz="4300" dirty="0"/>
              <a:t>: </a:t>
            </a:r>
            <a:r>
              <a:rPr lang="en-US" sz="4300" dirty="0" err="1" smtClean="0"/>
              <a:t>penglihatan-penglihatan</a:t>
            </a:r>
            <a:r>
              <a:rPr lang="en-US" sz="4300" dirty="0" smtClean="0"/>
              <a:t> </a:t>
            </a:r>
            <a:r>
              <a:rPr lang="en-US" sz="4300" dirty="0" err="1"/>
              <a:t>itu</a:t>
            </a:r>
            <a:r>
              <a:rPr lang="en-US" sz="4300" dirty="0"/>
              <a:t> </a:t>
            </a:r>
            <a:r>
              <a:rPr lang="en-US" sz="4300" dirty="0" err="1"/>
              <a:t>melambangkan</a:t>
            </a:r>
            <a:r>
              <a:rPr lang="en-US" sz="4300" dirty="0"/>
              <a:t> </a:t>
            </a:r>
            <a:r>
              <a:rPr lang="en-US" sz="4300" dirty="0" err="1"/>
              <a:t>sesuatu</a:t>
            </a:r>
            <a:r>
              <a:rPr lang="en-US" sz="4300" dirty="0"/>
              <a:t> yang lain. </a:t>
            </a:r>
            <a:r>
              <a:rPr lang="en-US" sz="4300" dirty="0" err="1"/>
              <a:t>Pembaca</a:t>
            </a:r>
            <a:r>
              <a:rPr lang="en-US" sz="4300" dirty="0"/>
              <a:t> </a:t>
            </a:r>
            <a:r>
              <a:rPr lang="en-US" sz="4300" dirty="0" err="1"/>
              <a:t>memerlukan</a:t>
            </a:r>
            <a:r>
              <a:rPr lang="en-US" sz="4300" dirty="0"/>
              <a:t> </a:t>
            </a:r>
            <a:r>
              <a:rPr lang="en-US" sz="4300" dirty="0" err="1"/>
              <a:t>pimpinan</a:t>
            </a:r>
            <a:r>
              <a:rPr lang="en-US" sz="4300" dirty="0"/>
              <a:t> </a:t>
            </a:r>
            <a:r>
              <a:rPr lang="en-US" sz="4300" dirty="0" err="1"/>
              <a:t>dari</a:t>
            </a:r>
            <a:r>
              <a:rPr lang="en-US" sz="4300" dirty="0"/>
              <a:t> </a:t>
            </a:r>
            <a:r>
              <a:rPr lang="en-US" sz="4300" dirty="0" err="1"/>
              <a:t>seorang</a:t>
            </a:r>
            <a:r>
              <a:rPr lang="en-US" sz="4300" dirty="0"/>
              <a:t> </a:t>
            </a:r>
            <a:r>
              <a:rPr lang="en-US" sz="4300" dirty="0" err="1"/>
              <a:t>ahli</a:t>
            </a:r>
            <a:r>
              <a:rPr lang="en-US" sz="4300" dirty="0"/>
              <a:t> </a:t>
            </a:r>
            <a:r>
              <a:rPr lang="en-US" sz="4300" dirty="0" err="1"/>
              <a:t>Kitab</a:t>
            </a:r>
            <a:r>
              <a:rPr lang="en-US" sz="4300" dirty="0"/>
              <a:t> </a:t>
            </a:r>
            <a:r>
              <a:rPr lang="en-US" sz="4300" dirty="0" err="1"/>
              <a:t>Suci</a:t>
            </a:r>
            <a:r>
              <a:rPr lang="en-US" sz="4300" dirty="0"/>
              <a:t>.</a:t>
            </a:r>
            <a:endParaRPr lang="en-ID" sz="4300" dirty="0"/>
          </a:p>
          <a:p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201512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Yesus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Kristus</a:t>
            </a:r>
            <a:endParaRPr lang="en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20688"/>
            <a:ext cx="8363272" cy="57606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dirty="0"/>
              <a:t>B.  </a:t>
            </a:r>
            <a:r>
              <a:rPr lang="en-US" sz="6800" b="1" dirty="0"/>
              <a:t>YESUS KRISTUS</a:t>
            </a:r>
            <a:endParaRPr lang="en-ID" sz="6800" dirty="0"/>
          </a:p>
          <a:p>
            <a:pPr marL="0" indent="0">
              <a:buNone/>
            </a:pPr>
            <a:r>
              <a:rPr lang="en-US" sz="6800" b="1" dirty="0"/>
              <a:t>1.   </a:t>
            </a:r>
            <a:r>
              <a:rPr lang="en-US" sz="6800" b="1" dirty="0" err="1"/>
              <a:t>Situasi</a:t>
            </a:r>
            <a:r>
              <a:rPr lang="en-US" sz="6800" b="1" dirty="0"/>
              <a:t> </a:t>
            </a:r>
            <a:r>
              <a:rPr lang="en-US" sz="6800" b="1" dirty="0" err="1"/>
              <a:t>Masyarakat</a:t>
            </a:r>
            <a:r>
              <a:rPr lang="en-US" sz="6800" b="1" dirty="0"/>
              <a:t> </a:t>
            </a:r>
            <a:r>
              <a:rPr lang="en-US" sz="6800" b="1" dirty="0" err="1"/>
              <a:t>Yahudi</a:t>
            </a:r>
            <a:r>
              <a:rPr lang="en-US" sz="6800" b="1" dirty="0"/>
              <a:t> yang </a:t>
            </a:r>
            <a:r>
              <a:rPr lang="en-US" sz="6800" b="1" dirty="0" err="1"/>
              <a:t>Merindukan</a:t>
            </a:r>
            <a:r>
              <a:rPr lang="en-US" sz="6800" b="1" dirty="0"/>
              <a:t> </a:t>
            </a:r>
            <a:r>
              <a:rPr lang="en-US" sz="6800" b="1" dirty="0" err="1"/>
              <a:t>Mesias</a:t>
            </a:r>
            <a:endParaRPr lang="en-ID" sz="6800" dirty="0"/>
          </a:p>
          <a:p>
            <a:r>
              <a:rPr lang="en-US" sz="6800" dirty="0" err="1"/>
              <a:t>Enam</a:t>
            </a:r>
            <a:r>
              <a:rPr lang="en-US" sz="6800" dirty="0"/>
              <a:t> </a:t>
            </a:r>
            <a:r>
              <a:rPr lang="en-US" sz="6800" dirty="0" err="1"/>
              <a:t>abad</a:t>
            </a:r>
            <a:r>
              <a:rPr lang="en-US" sz="6800" dirty="0"/>
              <a:t> </a:t>
            </a:r>
            <a:r>
              <a:rPr lang="en-US" sz="6800" dirty="0" err="1"/>
              <a:t>sebelum</a:t>
            </a:r>
            <a:r>
              <a:rPr lang="en-US" sz="6800" dirty="0"/>
              <a:t> </a:t>
            </a:r>
            <a:r>
              <a:rPr lang="en-US" sz="6800" dirty="0" err="1"/>
              <a:t>kedatangan</a:t>
            </a:r>
            <a:r>
              <a:rPr lang="en-US" sz="6800" dirty="0"/>
              <a:t> </a:t>
            </a:r>
            <a:r>
              <a:rPr lang="en-US" sz="6800" dirty="0" err="1"/>
              <a:t>Yesus</a:t>
            </a:r>
            <a:r>
              <a:rPr lang="en-US" sz="6800" dirty="0"/>
              <a:t>, </a:t>
            </a:r>
            <a:r>
              <a:rPr lang="en-US" sz="6800" dirty="0" err="1"/>
              <a:t>bangsa</a:t>
            </a:r>
            <a:r>
              <a:rPr lang="en-US" sz="6800" dirty="0"/>
              <a:t> Israel </a:t>
            </a:r>
            <a:r>
              <a:rPr lang="en-US" sz="6800" dirty="0" err="1"/>
              <a:t>dijajah</a:t>
            </a:r>
            <a:r>
              <a:rPr lang="en-US" sz="6800" dirty="0"/>
              <a:t> </a:t>
            </a:r>
            <a:r>
              <a:rPr lang="en-US" sz="6800" dirty="0" err="1"/>
              <a:t>oleh</a:t>
            </a:r>
            <a:r>
              <a:rPr lang="en-US" sz="6800" dirty="0"/>
              <a:t> </a:t>
            </a:r>
            <a:r>
              <a:rPr lang="en-US" sz="6800" dirty="0" err="1"/>
              <a:t>bangsa</a:t>
            </a:r>
            <a:r>
              <a:rPr lang="en-US" sz="6800" dirty="0"/>
              <a:t> lain </a:t>
            </a:r>
            <a:r>
              <a:rPr lang="en-US" sz="6800" dirty="0" err="1"/>
              <a:t>yakni</a:t>
            </a:r>
            <a:r>
              <a:rPr lang="en-US" sz="6800" dirty="0"/>
              <a:t> </a:t>
            </a:r>
            <a:r>
              <a:rPr lang="en-US" sz="6800" dirty="0" err="1"/>
              <a:t>bangsa</a:t>
            </a:r>
            <a:r>
              <a:rPr lang="en-US" sz="6800" dirty="0"/>
              <a:t> Persia, </a:t>
            </a:r>
            <a:r>
              <a:rPr lang="en-US" sz="6800" dirty="0" err="1"/>
              <a:t>Yunani</a:t>
            </a:r>
            <a:r>
              <a:rPr lang="en-US" sz="6800" dirty="0"/>
              <a:t>,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Romawi</a:t>
            </a:r>
            <a:r>
              <a:rPr lang="en-US" sz="6800" dirty="0"/>
              <a:t>. </a:t>
            </a:r>
            <a:r>
              <a:rPr lang="en-US" sz="6800" dirty="0" err="1"/>
              <a:t>Selain</a:t>
            </a:r>
            <a:r>
              <a:rPr lang="en-US" sz="6800" dirty="0"/>
              <a:t> </a:t>
            </a:r>
            <a:r>
              <a:rPr lang="en-US" sz="6800" dirty="0" err="1"/>
              <a:t>ditindas</a:t>
            </a:r>
            <a:r>
              <a:rPr lang="en-US" sz="6800" dirty="0"/>
              <a:t> </a:t>
            </a:r>
            <a:r>
              <a:rPr lang="en-US" sz="6800" dirty="0" err="1"/>
              <a:t>oleh</a:t>
            </a:r>
            <a:r>
              <a:rPr lang="en-US" sz="6800" dirty="0"/>
              <a:t> </a:t>
            </a:r>
            <a:r>
              <a:rPr lang="en-US" sz="6800" dirty="0" err="1"/>
              <a:t>penjajah</a:t>
            </a:r>
            <a:r>
              <a:rPr lang="en-US" sz="6800" dirty="0"/>
              <a:t>, </a:t>
            </a:r>
            <a:r>
              <a:rPr lang="en-US" sz="6800" dirty="0" err="1"/>
              <a:t>bangsa</a:t>
            </a:r>
            <a:r>
              <a:rPr lang="en-US" sz="6800" dirty="0"/>
              <a:t> Israel </a:t>
            </a:r>
            <a:r>
              <a:rPr lang="en-US" sz="6800" dirty="0" err="1"/>
              <a:t>juga</a:t>
            </a:r>
            <a:r>
              <a:rPr lang="en-US" sz="6800" dirty="0"/>
              <a:t> </a:t>
            </a:r>
            <a:r>
              <a:rPr lang="en-US" sz="6800" dirty="0" err="1"/>
              <a:t>ditindas</a:t>
            </a:r>
            <a:r>
              <a:rPr lang="en-US" sz="6800" dirty="0"/>
              <a:t>  </a:t>
            </a:r>
            <a:r>
              <a:rPr lang="en-US" sz="6800" dirty="0" err="1"/>
              <a:t>oleh</a:t>
            </a:r>
            <a:r>
              <a:rPr lang="en-US" sz="6800" dirty="0"/>
              <a:t> </a:t>
            </a:r>
            <a:r>
              <a:rPr lang="en-US" sz="6800" dirty="0" err="1"/>
              <a:t>para</a:t>
            </a:r>
            <a:r>
              <a:rPr lang="en-US" sz="6800" dirty="0"/>
              <a:t>  </a:t>
            </a:r>
            <a:r>
              <a:rPr lang="en-US" sz="6800" dirty="0" err="1" smtClean="0"/>
              <a:t>pemimpin</a:t>
            </a:r>
            <a:r>
              <a:rPr lang="en-US" sz="6800" dirty="0" smtClean="0"/>
              <a:t>  </a:t>
            </a:r>
            <a:r>
              <a:rPr lang="en-US" sz="6800" dirty="0"/>
              <a:t>mere </a:t>
            </a:r>
            <a:r>
              <a:rPr lang="en-US" sz="6800" dirty="0" err="1"/>
              <a:t>ka</a:t>
            </a:r>
            <a:r>
              <a:rPr lang="en-US" sz="6800" dirty="0"/>
              <a:t>  </a:t>
            </a:r>
            <a:r>
              <a:rPr lang="en-US" sz="6800" dirty="0" err="1"/>
              <a:t>sendiri</a:t>
            </a:r>
            <a:r>
              <a:rPr lang="en-US" sz="6800" dirty="0"/>
              <a:t>  yang  </a:t>
            </a:r>
            <a:r>
              <a:rPr lang="en-US" sz="6800" dirty="0" err="1"/>
              <a:t>diangkat</a:t>
            </a:r>
            <a:r>
              <a:rPr lang="en-US" sz="6800" dirty="0"/>
              <a:t> </a:t>
            </a:r>
            <a:r>
              <a:rPr lang="en-US" sz="6800" dirty="0" err="1"/>
              <a:t>oleh</a:t>
            </a:r>
            <a:r>
              <a:rPr lang="en-US" sz="6800" dirty="0"/>
              <a:t> </a:t>
            </a:r>
            <a:r>
              <a:rPr lang="en-US" sz="6800" dirty="0" err="1"/>
              <a:t>penjajah</a:t>
            </a:r>
            <a:r>
              <a:rPr lang="en-US" sz="6800" dirty="0"/>
              <a:t>. </a:t>
            </a:r>
            <a:r>
              <a:rPr lang="en-US" sz="6800" dirty="0" err="1"/>
              <a:t>Dalam</a:t>
            </a:r>
            <a:r>
              <a:rPr lang="en-US" sz="6800" dirty="0"/>
              <a:t> </a:t>
            </a:r>
            <a:r>
              <a:rPr lang="en-US" sz="6800" dirty="0" err="1"/>
              <a:t>situasi</a:t>
            </a:r>
            <a:r>
              <a:rPr lang="en-US" sz="6800" dirty="0"/>
              <a:t> </a:t>
            </a:r>
            <a:r>
              <a:rPr lang="en-US" sz="6800" dirty="0" err="1"/>
              <a:t>seperti</a:t>
            </a:r>
            <a:r>
              <a:rPr lang="en-US" sz="6800" dirty="0"/>
              <a:t> </a:t>
            </a:r>
            <a:r>
              <a:rPr lang="en-US" sz="6800" dirty="0" err="1"/>
              <a:t>itulah</a:t>
            </a:r>
            <a:r>
              <a:rPr lang="en-US" sz="6800" dirty="0"/>
              <a:t> </a:t>
            </a:r>
            <a:r>
              <a:rPr lang="en-US" sz="6800" dirty="0" err="1"/>
              <a:t>mereka</a:t>
            </a:r>
            <a:r>
              <a:rPr lang="en-US" sz="6800" dirty="0"/>
              <a:t>  </a:t>
            </a:r>
            <a:r>
              <a:rPr lang="en-US" sz="6800" dirty="0" err="1" smtClean="0"/>
              <a:t>merindukan</a:t>
            </a:r>
            <a:r>
              <a:rPr lang="en-US" sz="6800" dirty="0" smtClean="0"/>
              <a:t> </a:t>
            </a:r>
            <a:r>
              <a:rPr lang="en-US" sz="6800" dirty="0" err="1"/>
              <a:t>datangnya</a:t>
            </a:r>
            <a:r>
              <a:rPr lang="en-US" sz="6800" dirty="0"/>
              <a:t> </a:t>
            </a:r>
            <a:r>
              <a:rPr lang="en-US" sz="6800" dirty="0" err="1"/>
              <a:t>seorang</a:t>
            </a:r>
            <a:r>
              <a:rPr lang="en-US" sz="6800" dirty="0"/>
              <a:t> </a:t>
            </a:r>
            <a:r>
              <a:rPr lang="en-US" sz="6800" dirty="0" err="1"/>
              <a:t>Mesias</a:t>
            </a:r>
            <a:r>
              <a:rPr lang="en-US" sz="6800" dirty="0"/>
              <a:t> </a:t>
            </a:r>
            <a:r>
              <a:rPr lang="en-US" sz="6800" dirty="0" err="1"/>
              <a:t>dari</a:t>
            </a:r>
            <a:r>
              <a:rPr lang="en-US" sz="6800" dirty="0"/>
              <a:t> </a:t>
            </a:r>
            <a:r>
              <a:rPr lang="en-US" sz="6800" dirty="0" err="1"/>
              <a:t>Kerajaan</a:t>
            </a:r>
            <a:r>
              <a:rPr lang="en-US" sz="6800" dirty="0"/>
              <a:t> Allah yang </a:t>
            </a:r>
            <a:r>
              <a:rPr lang="en-US" sz="6800" dirty="0" err="1"/>
              <a:t>dapat</a:t>
            </a:r>
            <a:r>
              <a:rPr lang="en-US" sz="6800" dirty="0"/>
              <a:t> </a:t>
            </a:r>
            <a:r>
              <a:rPr lang="en-US" sz="6800" dirty="0" err="1"/>
              <a:t>membebaskan</a:t>
            </a:r>
            <a:r>
              <a:rPr lang="en-US" sz="6800" dirty="0"/>
              <a:t> mere </a:t>
            </a:r>
            <a:r>
              <a:rPr lang="en-US" sz="6800" dirty="0" err="1"/>
              <a:t>ka</a:t>
            </a:r>
            <a:r>
              <a:rPr lang="en-US" sz="6800" dirty="0"/>
              <a:t>.</a:t>
            </a:r>
            <a:endParaRPr lang="en-ID" sz="6800" dirty="0"/>
          </a:p>
          <a:p>
            <a:pPr marL="0" indent="0">
              <a:buNone/>
            </a:pPr>
            <a:r>
              <a:rPr lang="en-US" sz="6800" b="1" dirty="0"/>
              <a:t>a.   </a:t>
            </a:r>
            <a:r>
              <a:rPr lang="en-US" sz="6800" b="1" dirty="0" err="1"/>
              <a:t>Situasi</a:t>
            </a:r>
            <a:r>
              <a:rPr lang="en-US" sz="6800" b="1" dirty="0"/>
              <a:t> </a:t>
            </a:r>
            <a:r>
              <a:rPr lang="en-US" sz="6800" b="1" dirty="0" err="1"/>
              <a:t>sosial</a:t>
            </a:r>
            <a:r>
              <a:rPr lang="en-US" sz="6800" b="1" dirty="0"/>
              <a:t> </a:t>
            </a:r>
            <a:r>
              <a:rPr lang="en-US" sz="6800" b="1" dirty="0" err="1"/>
              <a:t>politik</a:t>
            </a:r>
            <a:endParaRPr lang="en-ID" sz="6800" b="1" dirty="0"/>
          </a:p>
          <a:p>
            <a:pPr marL="400050" lvl="1" indent="0">
              <a:buNone/>
            </a:pPr>
            <a:r>
              <a:rPr lang="en-US" sz="6800" dirty="0" err="1"/>
              <a:t>Setelah</a:t>
            </a:r>
            <a:r>
              <a:rPr lang="en-US" sz="6800" dirty="0"/>
              <a:t> </a:t>
            </a:r>
            <a:r>
              <a:rPr lang="en-US" sz="6800" dirty="0" err="1"/>
              <a:t>masa</a:t>
            </a:r>
            <a:r>
              <a:rPr lang="en-US" sz="6800" dirty="0"/>
              <a:t> </a:t>
            </a:r>
            <a:r>
              <a:rPr lang="en-US" sz="6800" dirty="0" err="1"/>
              <a:t>pembuangan</a:t>
            </a:r>
            <a:r>
              <a:rPr lang="en-US" sz="6800" dirty="0"/>
              <a:t> di </a:t>
            </a:r>
            <a:r>
              <a:rPr lang="en-US" sz="6800" dirty="0" err="1"/>
              <a:t>Babilonia</a:t>
            </a:r>
            <a:r>
              <a:rPr lang="en-US" sz="6800" dirty="0"/>
              <a:t> (± 6 </a:t>
            </a:r>
            <a:r>
              <a:rPr lang="en-US" sz="6800" dirty="0" err="1"/>
              <a:t>abad</a:t>
            </a:r>
            <a:r>
              <a:rPr lang="en-US" sz="6800" dirty="0"/>
              <a:t> </a:t>
            </a:r>
            <a:r>
              <a:rPr lang="en-US" sz="6800" dirty="0" err="1"/>
              <a:t>sebelum</a:t>
            </a:r>
            <a:r>
              <a:rPr lang="en-US" sz="6800" dirty="0"/>
              <a:t> </a:t>
            </a:r>
            <a:r>
              <a:rPr lang="en-US" sz="6800" dirty="0" err="1"/>
              <a:t>Yesus</a:t>
            </a:r>
            <a:r>
              <a:rPr lang="en-US" sz="6800" dirty="0"/>
              <a:t>), </a:t>
            </a:r>
            <a:r>
              <a:rPr lang="en-US" sz="6800" dirty="0" err="1"/>
              <a:t>Palestina</a:t>
            </a:r>
            <a:r>
              <a:rPr lang="en-US" sz="6800" dirty="0"/>
              <a:t> </a:t>
            </a:r>
            <a:r>
              <a:rPr lang="en-US" sz="6800" dirty="0" err="1"/>
              <a:t>tunduk</a:t>
            </a:r>
            <a:r>
              <a:rPr lang="en-US" sz="6800" dirty="0"/>
              <a:t> </a:t>
            </a:r>
            <a:r>
              <a:rPr lang="en-US" sz="6800" dirty="0" err="1"/>
              <a:t>ke</a:t>
            </a:r>
            <a:r>
              <a:rPr lang="en-US" sz="6800" dirty="0"/>
              <a:t> </a:t>
            </a:r>
            <a:r>
              <a:rPr lang="en-US" sz="6800" dirty="0" err="1"/>
              <a:t>pada</a:t>
            </a:r>
            <a:r>
              <a:rPr lang="en-US" sz="6800" dirty="0"/>
              <a:t> </a:t>
            </a:r>
            <a:r>
              <a:rPr lang="en-US" sz="6800" dirty="0" err="1"/>
              <a:t>kerajaan</a:t>
            </a:r>
            <a:r>
              <a:rPr lang="en-US" sz="6800" dirty="0"/>
              <a:t> Persia, </a:t>
            </a:r>
            <a:r>
              <a:rPr lang="en-US" sz="6800" dirty="0" err="1"/>
              <a:t>Yunani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Romawi</a:t>
            </a:r>
            <a:r>
              <a:rPr lang="en-US" sz="6800" dirty="0"/>
              <a:t>. </a:t>
            </a:r>
            <a:r>
              <a:rPr lang="en-US" sz="6800" dirty="0" err="1"/>
              <a:t>Selain</a:t>
            </a:r>
            <a:r>
              <a:rPr lang="en-US" sz="6800" dirty="0"/>
              <a:t> </a:t>
            </a:r>
            <a:r>
              <a:rPr lang="en-US" sz="6800" dirty="0" err="1"/>
              <a:t>para</a:t>
            </a:r>
            <a:r>
              <a:rPr lang="en-US" sz="6800" dirty="0"/>
              <a:t> </a:t>
            </a:r>
            <a:r>
              <a:rPr lang="en-US" sz="6800" dirty="0" err="1"/>
              <a:t>penjajah</a:t>
            </a:r>
            <a:r>
              <a:rPr lang="en-US" sz="6800" dirty="0"/>
              <a:t>, </a:t>
            </a:r>
            <a:r>
              <a:rPr lang="en-US" sz="6800" dirty="0" err="1"/>
              <a:t>ada</a:t>
            </a:r>
            <a:r>
              <a:rPr lang="en-US" sz="6800" dirty="0"/>
              <a:t> </a:t>
            </a:r>
            <a:r>
              <a:rPr lang="en-US" sz="6800" dirty="0" err="1"/>
              <a:t>juga</a:t>
            </a:r>
            <a:r>
              <a:rPr lang="en-US" sz="6800" dirty="0"/>
              <a:t> </a:t>
            </a:r>
            <a:r>
              <a:rPr lang="en-US" sz="6800" dirty="0" err="1"/>
              <a:t>para</a:t>
            </a:r>
            <a:r>
              <a:rPr lang="en-US" sz="6800" dirty="0"/>
              <a:t> </a:t>
            </a:r>
            <a:r>
              <a:rPr lang="en-US" sz="6800" dirty="0" err="1"/>
              <a:t>tuan</a:t>
            </a:r>
            <a:r>
              <a:rPr lang="en-US" sz="6800" dirty="0"/>
              <a:t> </a:t>
            </a:r>
            <a:r>
              <a:rPr lang="en-US" sz="6800" dirty="0" err="1"/>
              <a:t>tanah</a:t>
            </a:r>
            <a:r>
              <a:rPr lang="en-US" sz="6800" dirty="0"/>
              <a:t>, </a:t>
            </a:r>
            <a:r>
              <a:rPr lang="en-US" sz="6800" dirty="0" err="1"/>
              <a:t>kaum</a:t>
            </a:r>
            <a:r>
              <a:rPr lang="en-US" sz="6800" dirty="0"/>
              <a:t> </a:t>
            </a:r>
            <a:r>
              <a:rPr lang="en-US" sz="6800" dirty="0" err="1"/>
              <a:t>aristokrat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rohaniwan</a:t>
            </a:r>
            <a:r>
              <a:rPr lang="en-US" sz="6800" dirty="0"/>
              <a:t> </a:t>
            </a:r>
            <a:r>
              <a:rPr lang="en-US" sz="6800" dirty="0" err="1"/>
              <a:t>kelas</a:t>
            </a:r>
            <a:r>
              <a:rPr lang="en-US" sz="6800" dirty="0"/>
              <a:t> </a:t>
            </a:r>
            <a:r>
              <a:rPr lang="en-US" sz="6800" dirty="0" err="1"/>
              <a:t>tinggi</a:t>
            </a:r>
            <a:r>
              <a:rPr lang="en-US" sz="6800" dirty="0"/>
              <a:t> yang </a:t>
            </a:r>
            <a:r>
              <a:rPr lang="en-US" sz="6800" dirty="0" err="1"/>
              <a:t>menindas</a:t>
            </a:r>
            <a:r>
              <a:rPr lang="en-US" sz="6800" dirty="0"/>
              <a:t> </a:t>
            </a:r>
            <a:r>
              <a:rPr lang="en-US" sz="6800" dirty="0" err="1"/>
              <a:t>rakyat</a:t>
            </a:r>
            <a:r>
              <a:rPr lang="en-US" sz="6800" dirty="0"/>
              <a:t> demi </a:t>
            </a:r>
            <a:r>
              <a:rPr lang="en-US" sz="6800" dirty="0" err="1" smtClean="0"/>
              <a:t>kepen-tingan</a:t>
            </a:r>
            <a:r>
              <a:rPr lang="en-US" sz="6800" dirty="0" smtClean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kedudukan</a:t>
            </a:r>
            <a:r>
              <a:rPr lang="en-US" sz="6800" dirty="0"/>
              <a:t> mere </a:t>
            </a:r>
            <a:r>
              <a:rPr lang="en-US" sz="6800" dirty="0" err="1"/>
              <a:t>ka</a:t>
            </a:r>
            <a:r>
              <a:rPr lang="en-US" sz="6800" dirty="0"/>
              <a:t>. </a:t>
            </a:r>
            <a:r>
              <a:rPr lang="en-US" sz="6800" dirty="0" err="1"/>
              <a:t>Golongan-golongan</a:t>
            </a:r>
            <a:r>
              <a:rPr lang="en-US" sz="6800" dirty="0"/>
              <a:t> </a:t>
            </a:r>
            <a:r>
              <a:rPr lang="en-US" sz="6800" dirty="0" err="1"/>
              <a:t>ini</a:t>
            </a:r>
            <a:r>
              <a:rPr lang="en-US" sz="6800" dirty="0"/>
              <a:t> </a:t>
            </a:r>
            <a:r>
              <a:rPr lang="en-US" sz="6800" dirty="0" err="1"/>
              <a:t>sering</a:t>
            </a:r>
            <a:r>
              <a:rPr lang="en-US" sz="6800" dirty="0"/>
              <a:t> me </a:t>
            </a:r>
            <a:r>
              <a:rPr lang="en-US" sz="6800" dirty="0" err="1"/>
              <a:t>mihak</a:t>
            </a:r>
            <a:r>
              <a:rPr lang="en-US" sz="6800" dirty="0"/>
              <a:t>  </a:t>
            </a:r>
            <a:r>
              <a:rPr lang="en-US" sz="6800" dirty="0" err="1"/>
              <a:t>penjajah</a:t>
            </a:r>
            <a:r>
              <a:rPr lang="en-US" sz="6800" dirty="0"/>
              <a:t>  </a:t>
            </a:r>
            <a:r>
              <a:rPr lang="en-US" sz="6800" dirty="0" err="1"/>
              <a:t>supaya</a:t>
            </a:r>
            <a:r>
              <a:rPr lang="en-US" sz="6800" dirty="0"/>
              <a:t>  </a:t>
            </a:r>
            <a:r>
              <a:rPr lang="en-US" sz="6800" dirty="0" err="1"/>
              <a:t>tidak</a:t>
            </a:r>
            <a:r>
              <a:rPr lang="en-US" sz="6800" dirty="0"/>
              <a:t>  </a:t>
            </a:r>
            <a:r>
              <a:rPr lang="en-US" sz="6800" dirty="0" err="1"/>
              <a:t>kehilangan</a:t>
            </a:r>
            <a:r>
              <a:rPr lang="en-US" sz="6800" dirty="0"/>
              <a:t>  </a:t>
            </a:r>
            <a:r>
              <a:rPr lang="en-US" sz="6800" dirty="0" err="1"/>
              <a:t>hak</a:t>
            </a:r>
            <a:r>
              <a:rPr lang="en-US" sz="6800" dirty="0"/>
              <a:t>  </a:t>
            </a:r>
            <a:r>
              <a:rPr lang="en-US" sz="6800" dirty="0" err="1"/>
              <a:t>istimewa</a:t>
            </a:r>
            <a:r>
              <a:rPr lang="en-US" sz="6800" dirty="0"/>
              <a:t>  </a:t>
            </a:r>
            <a:r>
              <a:rPr lang="en-US" sz="6800" dirty="0" err="1"/>
              <a:t>dan</a:t>
            </a:r>
            <a:r>
              <a:rPr lang="en-US" sz="6800" dirty="0"/>
              <a:t>  </a:t>
            </a:r>
            <a:r>
              <a:rPr lang="en-US" sz="6800" dirty="0" err="1"/>
              <a:t>kedudukannya</a:t>
            </a:r>
            <a:r>
              <a:rPr lang="en-US" sz="6800" dirty="0"/>
              <a:t> </a:t>
            </a:r>
            <a:r>
              <a:rPr lang="en-US" sz="6800" dirty="0" err="1"/>
              <a:t>serta</a:t>
            </a:r>
            <a:r>
              <a:rPr lang="en-US" sz="6800" dirty="0"/>
              <a:t>  </a:t>
            </a:r>
            <a:r>
              <a:rPr lang="en-US" sz="6800" dirty="0" err="1"/>
              <a:t>nama</a:t>
            </a:r>
            <a:r>
              <a:rPr lang="en-US" sz="6800" dirty="0"/>
              <a:t>  </a:t>
            </a:r>
            <a:r>
              <a:rPr lang="en-US" sz="6800" dirty="0" err="1"/>
              <a:t>baik</a:t>
            </a:r>
            <a:r>
              <a:rPr lang="en-US" sz="6800" dirty="0"/>
              <a:t> </a:t>
            </a:r>
            <a:r>
              <a:rPr lang="en-US" sz="6800" dirty="0" err="1" smtClean="0"/>
              <a:t>mereka</a:t>
            </a:r>
            <a:r>
              <a:rPr lang="en-US" sz="6800" dirty="0" smtClean="0"/>
              <a:t> </a:t>
            </a:r>
            <a:r>
              <a:rPr lang="en-US" sz="6800" dirty="0" err="1" smtClean="0"/>
              <a:t>didepan</a:t>
            </a:r>
            <a:r>
              <a:rPr lang="en-US" sz="6800" dirty="0" smtClean="0"/>
              <a:t> </a:t>
            </a:r>
            <a:r>
              <a:rPr lang="en-US" sz="6800" dirty="0" err="1"/>
              <a:t>penjajah</a:t>
            </a:r>
            <a:r>
              <a:rPr lang="en-US" sz="6800" dirty="0"/>
              <a:t> yang </a:t>
            </a:r>
            <a:r>
              <a:rPr lang="en-US" sz="6800" dirty="0" err="1" smtClean="0"/>
              <a:t>sewaktu-waktu</a:t>
            </a:r>
            <a:r>
              <a:rPr lang="en-US" sz="6800" dirty="0" smtClean="0"/>
              <a:t> </a:t>
            </a:r>
            <a:r>
              <a:rPr lang="en-US" sz="6800" dirty="0" err="1"/>
              <a:t>bisa</a:t>
            </a:r>
            <a:r>
              <a:rPr lang="en-US" sz="6800" dirty="0"/>
              <a:t>  </a:t>
            </a:r>
            <a:r>
              <a:rPr lang="en-US" sz="6800" dirty="0" err="1"/>
              <a:t>mencabut</a:t>
            </a:r>
            <a:r>
              <a:rPr lang="en-US" sz="6800" dirty="0"/>
              <a:t> </a:t>
            </a:r>
            <a:r>
              <a:rPr lang="en-US" sz="6800" dirty="0" err="1"/>
              <a:t>jabatan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kekuasaan</a:t>
            </a:r>
            <a:r>
              <a:rPr lang="en-US" sz="6800" dirty="0"/>
              <a:t> </a:t>
            </a:r>
            <a:r>
              <a:rPr lang="en-US" sz="6800" dirty="0" err="1"/>
              <a:t>tersebut</a:t>
            </a:r>
            <a:r>
              <a:rPr lang="en-US" sz="6800" dirty="0"/>
              <a:t>.</a:t>
            </a:r>
            <a:endParaRPr lang="en-ID" sz="6800" dirty="0"/>
          </a:p>
          <a:p>
            <a:pPr marL="400050" lvl="1" indent="0">
              <a:buNone/>
            </a:pPr>
            <a:r>
              <a:rPr lang="en-US" sz="6800" dirty="0" err="1" smtClean="0"/>
              <a:t>Pada</a:t>
            </a:r>
            <a:r>
              <a:rPr lang="en-US" sz="6800" dirty="0" smtClean="0"/>
              <a:t>  </a:t>
            </a:r>
            <a:r>
              <a:rPr lang="en-US" sz="6800" dirty="0" err="1"/>
              <a:t>masa</a:t>
            </a:r>
            <a:r>
              <a:rPr lang="en-US" sz="6800" dirty="0"/>
              <a:t> </a:t>
            </a:r>
            <a:r>
              <a:rPr lang="en-US" sz="6800" dirty="0" smtClean="0"/>
              <a:t> </a:t>
            </a:r>
            <a:r>
              <a:rPr lang="en-US" sz="6800" dirty="0" err="1"/>
              <a:t>itu</a:t>
            </a:r>
            <a:r>
              <a:rPr lang="en-US" sz="6800" dirty="0"/>
              <a:t>,   </a:t>
            </a:r>
            <a:r>
              <a:rPr lang="en-US" sz="6800" dirty="0" err="1"/>
              <a:t>puncak</a:t>
            </a:r>
            <a:r>
              <a:rPr lang="en-US" sz="6800" dirty="0"/>
              <a:t>  </a:t>
            </a:r>
            <a:r>
              <a:rPr lang="en-US" sz="6800" dirty="0" err="1" smtClean="0"/>
              <a:t>kekuasaan</a:t>
            </a:r>
            <a:r>
              <a:rPr lang="en-US" sz="6800" dirty="0" smtClean="0"/>
              <a:t>   </a:t>
            </a:r>
            <a:r>
              <a:rPr lang="en-US" sz="6800" dirty="0" err="1"/>
              <a:t>politik</a:t>
            </a:r>
            <a:r>
              <a:rPr lang="en-US" sz="6800" dirty="0"/>
              <a:t>   </a:t>
            </a:r>
            <a:r>
              <a:rPr lang="en-US" sz="6800" dirty="0" err="1"/>
              <a:t>berada</a:t>
            </a:r>
            <a:r>
              <a:rPr lang="en-US" sz="6800" dirty="0"/>
              <a:t> </a:t>
            </a:r>
            <a:r>
              <a:rPr lang="en-US" sz="6800" dirty="0" smtClean="0"/>
              <a:t> </a:t>
            </a:r>
            <a:r>
              <a:rPr lang="en-US" sz="6800" dirty="0" err="1"/>
              <a:t>ditangan</a:t>
            </a:r>
            <a:r>
              <a:rPr lang="en-US" sz="6800" dirty="0"/>
              <a:t>  </a:t>
            </a:r>
            <a:r>
              <a:rPr lang="en-US" sz="6800" dirty="0" err="1" smtClean="0"/>
              <a:t>seorang</a:t>
            </a:r>
            <a:r>
              <a:rPr lang="en-ID" sz="6800" dirty="0"/>
              <a:t> </a:t>
            </a:r>
            <a:r>
              <a:rPr lang="en-ID" sz="6800" dirty="0" smtClean="0"/>
              <a:t> </a:t>
            </a:r>
            <a:r>
              <a:rPr lang="en-US" sz="6800" dirty="0" err="1" smtClean="0"/>
              <a:t>prokurator</a:t>
            </a:r>
            <a:r>
              <a:rPr lang="en-US" sz="6800" dirty="0" smtClean="0"/>
              <a:t> </a:t>
            </a:r>
            <a:r>
              <a:rPr lang="en-US" sz="6800" dirty="0"/>
              <a:t>(</a:t>
            </a:r>
            <a:r>
              <a:rPr lang="en-US" sz="6800" dirty="0" err="1"/>
              <a:t>wali</a:t>
            </a:r>
            <a:r>
              <a:rPr lang="en-US" sz="6800" dirty="0"/>
              <a:t> </a:t>
            </a:r>
            <a:r>
              <a:rPr lang="en-US" sz="6800" dirty="0" err="1"/>
              <a:t>negri</a:t>
            </a:r>
            <a:r>
              <a:rPr lang="en-US" sz="6800" dirty="0"/>
              <a:t>/</a:t>
            </a:r>
            <a:r>
              <a:rPr lang="en-US" sz="6800" dirty="0" err="1"/>
              <a:t>gubernur</a:t>
            </a:r>
            <a:r>
              <a:rPr lang="en-US" sz="6800" dirty="0"/>
              <a:t>) </a:t>
            </a:r>
            <a:r>
              <a:rPr lang="en-US" sz="6800" dirty="0" err="1"/>
              <a:t>Yudea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smtClean="0"/>
              <a:t>orang </a:t>
            </a:r>
            <a:r>
              <a:rPr lang="en-US" sz="6800" dirty="0" err="1"/>
              <a:t>itu</a:t>
            </a:r>
            <a:r>
              <a:rPr lang="en-US" sz="6800" dirty="0"/>
              <a:t> </a:t>
            </a:r>
            <a:r>
              <a:rPr lang="en-US" sz="6800" dirty="0" err="1"/>
              <a:t>haruslah</a:t>
            </a:r>
            <a:r>
              <a:rPr lang="en-US" sz="6800" dirty="0"/>
              <a:t> orang </a:t>
            </a:r>
            <a:r>
              <a:rPr lang="en-US" sz="6800" dirty="0" err="1"/>
              <a:t>Romawi.Ia</a:t>
            </a:r>
            <a:r>
              <a:rPr lang="en-US" sz="6800" dirty="0"/>
              <a:t> </a:t>
            </a:r>
            <a:r>
              <a:rPr lang="en-US" sz="6800" dirty="0" err="1" smtClean="0"/>
              <a:t>berwewenang</a:t>
            </a:r>
            <a:r>
              <a:rPr lang="en-US" sz="6800" dirty="0" smtClean="0"/>
              <a:t> </a:t>
            </a:r>
            <a:r>
              <a:rPr lang="en-US" sz="6800" dirty="0" err="1" smtClean="0"/>
              <a:t>menunjuk</a:t>
            </a:r>
            <a:r>
              <a:rPr lang="en-US" sz="6800" dirty="0" smtClean="0"/>
              <a:t> </a:t>
            </a:r>
            <a:r>
              <a:rPr lang="en-US" sz="6800" dirty="0"/>
              <a:t>raja </a:t>
            </a:r>
            <a:r>
              <a:rPr lang="en-US" sz="6800" dirty="0" err="1"/>
              <a:t>dan</a:t>
            </a:r>
            <a:r>
              <a:rPr lang="en-US" sz="6800" dirty="0"/>
              <a:t> imam </a:t>
            </a:r>
            <a:r>
              <a:rPr lang="en-US" sz="6800" dirty="0" err="1"/>
              <a:t>agung</a:t>
            </a:r>
            <a:r>
              <a:rPr lang="en-US" sz="6800" dirty="0"/>
              <a:t>. </a:t>
            </a:r>
            <a:r>
              <a:rPr lang="en-US" sz="6800" dirty="0" err="1"/>
              <a:t>Sedangkan</a:t>
            </a:r>
            <a:r>
              <a:rPr lang="en-US" sz="6800" dirty="0"/>
              <a:t> di </a:t>
            </a:r>
            <a:r>
              <a:rPr lang="en-US" sz="6800" dirty="0" err="1"/>
              <a:t>Yudea</a:t>
            </a:r>
            <a:r>
              <a:rPr lang="en-US" sz="6800" dirty="0"/>
              <a:t>, </a:t>
            </a:r>
            <a:r>
              <a:rPr lang="en-US" sz="6800" dirty="0" smtClean="0"/>
              <a:t>imam </a:t>
            </a:r>
            <a:r>
              <a:rPr lang="en-US" sz="6800" dirty="0" err="1"/>
              <a:t>agung</a:t>
            </a:r>
            <a:r>
              <a:rPr lang="en-US" sz="6800" dirty="0"/>
              <a:t> </a:t>
            </a:r>
            <a:r>
              <a:rPr lang="en-US" sz="6800" dirty="0" err="1"/>
              <a:t>tidak</a:t>
            </a:r>
            <a:r>
              <a:rPr lang="en-US" sz="6800" dirty="0"/>
              <a:t> </a:t>
            </a:r>
            <a:r>
              <a:rPr lang="en-US" sz="6800" dirty="0" err="1"/>
              <a:t>hanya</a:t>
            </a:r>
            <a:r>
              <a:rPr lang="en-US" sz="6800" dirty="0"/>
              <a:t> </a:t>
            </a:r>
            <a:r>
              <a:rPr lang="en-US" sz="6800" dirty="0" err="1"/>
              <a:t>berperan</a:t>
            </a:r>
            <a:r>
              <a:rPr lang="en-US" sz="6800" dirty="0"/>
              <a:t> </a:t>
            </a:r>
            <a:r>
              <a:rPr lang="en-US" sz="6800" dirty="0" err="1"/>
              <a:t>sebagai</a:t>
            </a:r>
            <a:r>
              <a:rPr lang="en-US" sz="6800" dirty="0"/>
              <a:t> </a:t>
            </a:r>
            <a:r>
              <a:rPr lang="en-US" sz="6800" dirty="0" err="1"/>
              <a:t>pemimpin</a:t>
            </a:r>
            <a:r>
              <a:rPr lang="en-US" sz="6800" dirty="0"/>
              <a:t> agama, </a:t>
            </a:r>
            <a:r>
              <a:rPr lang="en-US" sz="6800" dirty="0" err="1"/>
              <a:t>tetapi</a:t>
            </a:r>
            <a:r>
              <a:rPr lang="en-US" sz="6800" dirty="0"/>
              <a:t> </a:t>
            </a:r>
            <a:r>
              <a:rPr lang="en-US" sz="6800" dirty="0" err="1"/>
              <a:t>juga</a:t>
            </a:r>
            <a:r>
              <a:rPr lang="en-US" sz="6800" dirty="0"/>
              <a:t> di </a:t>
            </a:r>
            <a:r>
              <a:rPr lang="en-US" sz="6800" dirty="0" err="1"/>
              <a:t>bidang</a:t>
            </a:r>
            <a:r>
              <a:rPr lang="en-US" sz="6800" dirty="0"/>
              <a:t> </a:t>
            </a:r>
            <a:r>
              <a:rPr lang="en-US" sz="6800" dirty="0" err="1"/>
              <a:t>politik</a:t>
            </a:r>
            <a:r>
              <a:rPr lang="en-US" sz="6800" dirty="0"/>
              <a:t> </a:t>
            </a:r>
            <a:r>
              <a:rPr lang="en-US" sz="6800" dirty="0" err="1"/>
              <a:t>sebagai</a:t>
            </a:r>
            <a:r>
              <a:rPr lang="en-US" sz="6800" dirty="0"/>
              <a:t>  raja. Di  </a:t>
            </a:r>
            <a:r>
              <a:rPr lang="en-US" sz="6800" dirty="0" err="1"/>
              <a:t>Galilea</a:t>
            </a:r>
            <a:r>
              <a:rPr lang="en-US" sz="6800" dirty="0"/>
              <a:t>, </a:t>
            </a:r>
            <a:r>
              <a:rPr lang="en-US" sz="6800" dirty="0" err="1"/>
              <a:t>kekuasaan</a:t>
            </a:r>
            <a:r>
              <a:rPr lang="en-US" sz="6800" dirty="0"/>
              <a:t> </a:t>
            </a:r>
            <a:r>
              <a:rPr lang="en-US" sz="6800" dirty="0" err="1"/>
              <a:t>dipegang</a:t>
            </a:r>
            <a:r>
              <a:rPr lang="en-US" sz="6800" dirty="0"/>
              <a:t>  </a:t>
            </a:r>
            <a:r>
              <a:rPr lang="en-US" sz="6800" dirty="0" err="1"/>
              <a:t>oleh</a:t>
            </a:r>
            <a:r>
              <a:rPr lang="en-US" sz="6800" dirty="0"/>
              <a:t> </a:t>
            </a:r>
            <a:r>
              <a:rPr lang="en-US" sz="6800" dirty="0" err="1"/>
              <a:t>seorang</a:t>
            </a:r>
            <a:r>
              <a:rPr lang="en-US" sz="6800" dirty="0"/>
              <a:t>  raja  yang  </a:t>
            </a:r>
            <a:r>
              <a:rPr lang="en-US" sz="6800" dirty="0" err="1" smtClean="0"/>
              <a:t>bernama</a:t>
            </a:r>
            <a:r>
              <a:rPr lang="en-US" sz="6800" dirty="0" smtClean="0"/>
              <a:t> </a:t>
            </a:r>
            <a:r>
              <a:rPr lang="en-US" sz="6800" dirty="0" err="1" smtClean="0"/>
              <a:t>Herodes</a:t>
            </a:r>
            <a:r>
              <a:rPr lang="en-US" sz="6800" dirty="0"/>
              <a:t>. </a:t>
            </a:r>
            <a:endParaRPr lang="en-ID" sz="6800" dirty="0"/>
          </a:p>
          <a:p>
            <a:r>
              <a:rPr lang="en-US" sz="6800" dirty="0" err="1" smtClean="0"/>
              <a:t>Dominasi</a:t>
            </a:r>
            <a:r>
              <a:rPr lang="en-US" sz="6800" dirty="0" smtClean="0"/>
              <a:t>  </a:t>
            </a:r>
            <a:r>
              <a:rPr lang="en-US" sz="6800" dirty="0" err="1"/>
              <a:t>militer</a:t>
            </a:r>
            <a:r>
              <a:rPr lang="en-US" sz="6800" dirty="0"/>
              <a:t>  </a:t>
            </a:r>
            <a:r>
              <a:rPr lang="en-US" sz="6800" dirty="0" err="1"/>
              <a:t>terlihat</a:t>
            </a:r>
            <a:r>
              <a:rPr lang="en-US" sz="6800" dirty="0"/>
              <a:t>  </a:t>
            </a:r>
            <a:r>
              <a:rPr lang="en-US" sz="6800" dirty="0" err="1" smtClean="0"/>
              <a:t>dalam</a:t>
            </a:r>
            <a:r>
              <a:rPr lang="en-US" sz="6800" dirty="0" smtClean="0"/>
              <a:t>  </a:t>
            </a:r>
            <a:r>
              <a:rPr lang="en-US" sz="6800" dirty="0" err="1" smtClean="0"/>
              <a:t>kehadiran</a:t>
            </a:r>
            <a:r>
              <a:rPr lang="en-US" sz="6800" dirty="0" smtClean="0"/>
              <a:t>  </a:t>
            </a:r>
            <a:r>
              <a:rPr lang="en-US" sz="6800" dirty="0" err="1" smtClean="0"/>
              <a:t>para</a:t>
            </a:r>
            <a:r>
              <a:rPr lang="en-US" sz="6800" dirty="0" smtClean="0"/>
              <a:t>  </a:t>
            </a:r>
            <a:r>
              <a:rPr lang="en-US" sz="6800" dirty="0" err="1"/>
              <a:t>tentara</a:t>
            </a:r>
            <a:r>
              <a:rPr lang="en-US" sz="6800" dirty="0"/>
              <a:t>  </a:t>
            </a:r>
            <a:r>
              <a:rPr lang="en-US" sz="6800" dirty="0" err="1" smtClean="0"/>
              <a:t>Romawi</a:t>
            </a:r>
            <a:r>
              <a:rPr lang="en-US" sz="6800" dirty="0" smtClean="0"/>
              <a:t> </a:t>
            </a:r>
            <a:r>
              <a:rPr lang="en-US" sz="6800" dirty="0" err="1"/>
              <a:t>dimana-mana</a:t>
            </a:r>
            <a:r>
              <a:rPr lang="en-US" sz="6800" dirty="0"/>
              <a:t>.   </a:t>
            </a:r>
            <a:r>
              <a:rPr lang="en-US" sz="6800" dirty="0" err="1"/>
              <a:t>Mereka</a:t>
            </a:r>
            <a:r>
              <a:rPr lang="en-US" sz="6800" dirty="0"/>
              <a:t>  </a:t>
            </a:r>
            <a:r>
              <a:rPr lang="en-US" sz="6800" dirty="0" err="1"/>
              <a:t>diambil</a:t>
            </a:r>
            <a:r>
              <a:rPr lang="en-US" sz="6800" dirty="0"/>
              <a:t>  </a:t>
            </a:r>
            <a:r>
              <a:rPr lang="en-US" sz="6800" dirty="0" err="1"/>
              <a:t>dari</a:t>
            </a:r>
            <a:r>
              <a:rPr lang="en-US" sz="6800" dirty="0"/>
              <a:t>  </a:t>
            </a:r>
            <a:r>
              <a:rPr lang="en-US" sz="6800" dirty="0" err="1"/>
              <a:t>Siria</a:t>
            </a:r>
            <a:r>
              <a:rPr lang="en-US" sz="6800" dirty="0"/>
              <a:t>  </a:t>
            </a:r>
            <a:r>
              <a:rPr lang="en-US" sz="6800" dirty="0" err="1"/>
              <a:t>atau</a:t>
            </a:r>
            <a:r>
              <a:rPr lang="en-US" sz="6800" dirty="0"/>
              <a:t>  </a:t>
            </a:r>
            <a:r>
              <a:rPr lang="en-US" sz="6800" dirty="0" err="1"/>
              <a:t>Palestina</a:t>
            </a:r>
            <a:r>
              <a:rPr lang="en-US" sz="6800" dirty="0"/>
              <a:t>,  </a:t>
            </a:r>
            <a:r>
              <a:rPr lang="en-US" sz="6800" dirty="0" err="1"/>
              <a:t>tetapi</a:t>
            </a:r>
            <a:r>
              <a:rPr lang="en-US" sz="6800" dirty="0"/>
              <a:t>  </a:t>
            </a:r>
            <a:r>
              <a:rPr lang="en-US" sz="6800" dirty="0" err="1"/>
              <a:t>bukan</a:t>
            </a:r>
            <a:r>
              <a:rPr lang="en-US" sz="6800" dirty="0"/>
              <a:t>  </a:t>
            </a:r>
            <a:r>
              <a:rPr lang="en-US" sz="6800" dirty="0" err="1"/>
              <a:t>dari</a:t>
            </a:r>
            <a:r>
              <a:rPr lang="en-US" sz="6800" dirty="0"/>
              <a:t> </a:t>
            </a:r>
            <a:r>
              <a:rPr lang="en-US" sz="6800" dirty="0" err="1"/>
              <a:t>kalangan</a:t>
            </a:r>
            <a:r>
              <a:rPr lang="en-US" sz="6800" dirty="0"/>
              <a:t>  </a:t>
            </a:r>
            <a:r>
              <a:rPr lang="en-US" sz="6800" dirty="0" err="1"/>
              <a:t>Yahudi</a:t>
            </a:r>
            <a:r>
              <a:rPr lang="en-US" sz="6800" dirty="0"/>
              <a:t>.   </a:t>
            </a:r>
            <a:r>
              <a:rPr lang="en-US" sz="6800" dirty="0" err="1"/>
              <a:t>Situasi</a:t>
            </a:r>
            <a:r>
              <a:rPr lang="en-US" sz="6800" dirty="0"/>
              <a:t>   yang   </a:t>
            </a:r>
            <a:r>
              <a:rPr lang="en-US" sz="6800" dirty="0" err="1"/>
              <a:t>menekan</a:t>
            </a:r>
            <a:r>
              <a:rPr lang="en-US" sz="6800" dirty="0"/>
              <a:t>  </a:t>
            </a:r>
            <a:r>
              <a:rPr lang="en-US" sz="6800" dirty="0" err="1"/>
              <a:t>kadang</a:t>
            </a:r>
            <a:r>
              <a:rPr lang="en-US" sz="6800" dirty="0"/>
              <a:t> -</a:t>
            </a:r>
            <a:r>
              <a:rPr lang="en-US" sz="6800" dirty="0" err="1"/>
              <a:t>kadang</a:t>
            </a:r>
            <a:r>
              <a:rPr lang="en-US" sz="6800" dirty="0"/>
              <a:t>   </a:t>
            </a:r>
            <a:r>
              <a:rPr lang="en-US" sz="6800" dirty="0" err="1"/>
              <a:t>tidak</a:t>
            </a:r>
            <a:r>
              <a:rPr lang="en-US" sz="6800" dirty="0"/>
              <a:t>  </a:t>
            </a:r>
            <a:r>
              <a:rPr lang="en-US" sz="6800" dirty="0" err="1"/>
              <a:t>tertahankan</a:t>
            </a:r>
            <a:r>
              <a:rPr lang="en-US" sz="6800" dirty="0"/>
              <a:t>, </a:t>
            </a:r>
            <a:r>
              <a:rPr lang="en-US" sz="6800" dirty="0" err="1"/>
              <a:t>sehingga</a:t>
            </a:r>
            <a:r>
              <a:rPr lang="en-US" sz="6800" dirty="0"/>
              <a:t>  </a:t>
            </a:r>
            <a:r>
              <a:rPr lang="en-US" sz="6800" dirty="0" err="1"/>
              <a:t>muncul</a:t>
            </a:r>
            <a:r>
              <a:rPr lang="en-US" sz="6800" dirty="0"/>
              <a:t>  </a:t>
            </a:r>
            <a:r>
              <a:rPr lang="en-US" sz="6800" dirty="0" err="1" smtClean="0"/>
              <a:t>pemberontakan</a:t>
            </a:r>
            <a:r>
              <a:rPr lang="en-US" sz="6800" dirty="0" smtClean="0"/>
              <a:t> </a:t>
            </a:r>
            <a:r>
              <a:rPr lang="en-US" sz="6800" dirty="0"/>
              <a:t>yang  </a:t>
            </a:r>
            <a:r>
              <a:rPr lang="en-US" sz="6800" dirty="0" err="1"/>
              <a:t>umumnya</a:t>
            </a:r>
            <a:r>
              <a:rPr lang="en-US" sz="6800" dirty="0"/>
              <a:t>  </a:t>
            </a:r>
            <a:r>
              <a:rPr lang="en-US" sz="6800" dirty="0" err="1"/>
              <a:t>digerakkan</a:t>
            </a:r>
            <a:r>
              <a:rPr lang="en-US" sz="6800" dirty="0"/>
              <a:t> </a:t>
            </a:r>
            <a:r>
              <a:rPr lang="en-US" sz="6800" dirty="0" err="1" smtClean="0"/>
              <a:t>oleh</a:t>
            </a:r>
            <a:r>
              <a:rPr lang="en-US" sz="6800" dirty="0" smtClean="0"/>
              <a:t> </a:t>
            </a:r>
            <a:r>
              <a:rPr lang="en-US" sz="6800" dirty="0" err="1"/>
              <a:t>kaum</a:t>
            </a:r>
            <a:r>
              <a:rPr lang="en-US" sz="6800" dirty="0"/>
              <a:t> </a:t>
            </a:r>
            <a:r>
              <a:rPr lang="en-US" sz="6800" dirty="0" err="1"/>
              <a:t>Zelot</a:t>
            </a:r>
            <a:r>
              <a:rPr lang="en-US" sz="6800" dirty="0"/>
              <a:t> yang </a:t>
            </a:r>
            <a:r>
              <a:rPr lang="en-US" sz="6800" dirty="0" err="1" smtClean="0"/>
              <a:t>bermarkas</a:t>
            </a:r>
            <a:r>
              <a:rPr lang="en-US" sz="6800" dirty="0" smtClean="0"/>
              <a:t> </a:t>
            </a:r>
            <a:r>
              <a:rPr lang="en-US" sz="6800" dirty="0"/>
              <a:t>di </a:t>
            </a:r>
            <a:r>
              <a:rPr lang="en-US" sz="6800" dirty="0" err="1"/>
              <a:t>Galilea</a:t>
            </a:r>
            <a:r>
              <a:rPr lang="en-US" sz="6800" dirty="0"/>
              <a:t>. </a:t>
            </a:r>
            <a:r>
              <a:rPr lang="en-US" sz="6800" dirty="0" err="1"/>
              <a:t>Namun</a:t>
            </a:r>
            <a:r>
              <a:rPr lang="en-US" sz="6800" dirty="0"/>
              <a:t> </a:t>
            </a:r>
            <a:r>
              <a:rPr lang="en-US" sz="6800" dirty="0" err="1" smtClean="0"/>
              <a:t>pembe-rontakan</a:t>
            </a:r>
            <a:r>
              <a:rPr lang="en-US" sz="6800" dirty="0" smtClean="0"/>
              <a:t> </a:t>
            </a:r>
            <a:r>
              <a:rPr lang="en-US" sz="6800" dirty="0" err="1"/>
              <a:t>kaum</a:t>
            </a:r>
            <a:r>
              <a:rPr lang="en-US" sz="6800" dirty="0"/>
              <a:t> </a:t>
            </a:r>
            <a:r>
              <a:rPr lang="en-US" sz="6800" dirty="0" err="1"/>
              <a:t>Zelot</a:t>
            </a:r>
            <a:r>
              <a:rPr lang="en-US" sz="6800" dirty="0"/>
              <a:t> </a:t>
            </a:r>
            <a:r>
              <a:rPr lang="en-US" sz="6800" dirty="0" err="1"/>
              <a:t>ini</a:t>
            </a:r>
            <a:r>
              <a:rPr lang="en-US" sz="6800" dirty="0"/>
              <a:t> </a:t>
            </a:r>
            <a:r>
              <a:rPr lang="en-US" sz="6800" dirty="0" err="1"/>
              <a:t>selalu</a:t>
            </a:r>
            <a:r>
              <a:rPr lang="en-US" sz="6800" dirty="0"/>
              <a:t> </a:t>
            </a:r>
            <a:r>
              <a:rPr lang="en-US" sz="6800" dirty="0" err="1"/>
              <a:t>dapat</a:t>
            </a:r>
            <a:r>
              <a:rPr lang="en-US" sz="6800" dirty="0"/>
              <a:t> </a:t>
            </a:r>
            <a:r>
              <a:rPr lang="en-US" sz="6800" dirty="0" err="1"/>
              <a:t>ditumpas</a:t>
            </a:r>
            <a:r>
              <a:rPr lang="en-US" sz="6800" dirty="0"/>
              <a:t>.  </a:t>
            </a:r>
            <a:r>
              <a:rPr lang="en-US" sz="6800" dirty="0" err="1"/>
              <a:t>Penumpasan</a:t>
            </a:r>
            <a:r>
              <a:rPr lang="en-US" sz="6800" dirty="0"/>
              <a:t>  </a:t>
            </a:r>
            <a:r>
              <a:rPr lang="en-US" sz="6800" dirty="0" err="1"/>
              <a:t>kaum</a:t>
            </a:r>
            <a:r>
              <a:rPr lang="en-US" sz="6800" dirty="0"/>
              <a:t>  </a:t>
            </a:r>
            <a:r>
              <a:rPr lang="en-US" sz="6800" dirty="0" err="1" smtClean="0"/>
              <a:t>pemberontak</a:t>
            </a:r>
            <a:r>
              <a:rPr lang="en-US" sz="6800" dirty="0" smtClean="0"/>
              <a:t>  </a:t>
            </a:r>
            <a:r>
              <a:rPr lang="en-US" sz="6800" dirty="0" err="1"/>
              <a:t>ini</a:t>
            </a:r>
            <a:r>
              <a:rPr lang="en-US" sz="6800" dirty="0"/>
              <a:t>  </a:t>
            </a:r>
            <a:r>
              <a:rPr lang="en-US" sz="6800" dirty="0" err="1"/>
              <a:t>biasanya</a:t>
            </a:r>
            <a:r>
              <a:rPr lang="en-US" sz="6800" dirty="0"/>
              <a:t>  </a:t>
            </a:r>
            <a:r>
              <a:rPr lang="en-US" sz="6800" dirty="0" err="1"/>
              <a:t>membawa</a:t>
            </a:r>
            <a:r>
              <a:rPr lang="en-US" sz="6800" dirty="0"/>
              <a:t>  </a:t>
            </a:r>
            <a:r>
              <a:rPr lang="en-US" sz="6800" dirty="0" err="1"/>
              <a:t>korban</a:t>
            </a:r>
            <a:r>
              <a:rPr lang="en-US" sz="6800" dirty="0"/>
              <a:t> </a:t>
            </a:r>
            <a:r>
              <a:rPr lang="en-US" sz="6800" dirty="0" err="1"/>
              <a:t>nyawa</a:t>
            </a:r>
            <a:r>
              <a:rPr lang="en-US" sz="6800" dirty="0"/>
              <a:t> yang </a:t>
            </a:r>
            <a:r>
              <a:rPr lang="en-US" sz="6800" dirty="0" err="1"/>
              <a:t>tidak</a:t>
            </a:r>
            <a:r>
              <a:rPr lang="en-US" sz="6800" dirty="0"/>
              <a:t> </a:t>
            </a:r>
            <a:r>
              <a:rPr lang="en-US" sz="6800" dirty="0" err="1"/>
              <a:t>sedikit</a:t>
            </a:r>
            <a:r>
              <a:rPr lang="en-US" sz="6800" dirty="0" smtClean="0"/>
              <a:t>.</a:t>
            </a:r>
            <a:endParaRPr lang="en-ID" sz="6800" dirty="0"/>
          </a:p>
        </p:txBody>
      </p:sp>
    </p:spTree>
    <p:extLst>
      <p:ext uri="{BB962C8B-B14F-4D97-AF65-F5344CB8AC3E}">
        <p14:creationId xmlns:p14="http://schemas.microsoft.com/office/powerpoint/2010/main" val="201512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Garis</a:t>
            </a:r>
            <a:r>
              <a:rPr lang="en-US" sz="2800" b="1" dirty="0"/>
              <a:t> </a:t>
            </a:r>
            <a:r>
              <a:rPr lang="en-US" sz="2800" b="1" dirty="0" err="1"/>
              <a:t>Besar</a:t>
            </a:r>
            <a:r>
              <a:rPr lang="en-US" sz="2800" b="1" dirty="0"/>
              <a:t> </a:t>
            </a:r>
            <a:r>
              <a:rPr lang="en-US" sz="2800" b="1" dirty="0" err="1"/>
              <a:t>Pewartaan</a:t>
            </a:r>
            <a:r>
              <a:rPr lang="en-US" sz="2800" b="1" dirty="0"/>
              <a:t> </a:t>
            </a:r>
            <a:r>
              <a:rPr lang="en-US" sz="2800" b="1" dirty="0" err="1"/>
              <a:t>Perjanjian</a:t>
            </a:r>
            <a:r>
              <a:rPr lang="en-US" sz="2800" b="1" dirty="0"/>
              <a:t> </a:t>
            </a:r>
            <a:r>
              <a:rPr lang="en-US" sz="2800" b="1" dirty="0" err="1"/>
              <a:t>Baru</a:t>
            </a:r>
            <a:endParaRPr lang="en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576064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/>
              <a:t>b.   </a:t>
            </a:r>
            <a:r>
              <a:rPr lang="en-US" sz="4300" b="1" dirty="0" err="1"/>
              <a:t>Situasi</a:t>
            </a:r>
            <a:r>
              <a:rPr lang="en-US" sz="4300" b="1" dirty="0"/>
              <a:t> </a:t>
            </a:r>
            <a:r>
              <a:rPr lang="en-US" sz="4300" b="1" dirty="0" err="1"/>
              <a:t>sosio</a:t>
            </a:r>
            <a:r>
              <a:rPr lang="en-US" sz="4300" b="1" dirty="0"/>
              <a:t> </a:t>
            </a:r>
            <a:r>
              <a:rPr lang="en-US" sz="4300" b="1" dirty="0" err="1"/>
              <a:t>ekonomi</a:t>
            </a:r>
            <a:endParaRPr lang="en-ID" sz="4300" b="1" dirty="0"/>
          </a:p>
          <a:p>
            <a:r>
              <a:rPr lang="en-US" sz="4300" dirty="0" err="1"/>
              <a:t>Penduduk</a:t>
            </a:r>
            <a:r>
              <a:rPr lang="en-US" sz="4300" dirty="0"/>
              <a:t>  </a:t>
            </a:r>
            <a:r>
              <a:rPr lang="en-US" sz="4300" dirty="0" err="1"/>
              <a:t>desa</a:t>
            </a:r>
            <a:r>
              <a:rPr lang="en-US" sz="4300" dirty="0"/>
              <a:t>  </a:t>
            </a:r>
            <a:r>
              <a:rPr lang="en-US" sz="4300" dirty="0" err="1"/>
              <a:t>masyarakat</a:t>
            </a:r>
            <a:r>
              <a:rPr lang="en-US" sz="4300" dirty="0"/>
              <a:t> </a:t>
            </a:r>
            <a:r>
              <a:rPr lang="en-US" sz="4300" dirty="0" err="1"/>
              <a:t>Yahudi</a:t>
            </a:r>
            <a:r>
              <a:rPr lang="en-US" sz="4300" dirty="0"/>
              <a:t>  </a:t>
            </a:r>
            <a:r>
              <a:rPr lang="en-US" sz="4300" dirty="0" err="1"/>
              <a:t>biasanya</a:t>
            </a:r>
            <a:r>
              <a:rPr lang="en-US" sz="4300" dirty="0"/>
              <a:t>  </a:t>
            </a:r>
            <a:r>
              <a:rPr lang="en-US" sz="4300" dirty="0" err="1"/>
              <a:t>hanya</a:t>
            </a:r>
            <a:r>
              <a:rPr lang="en-US" sz="4300" dirty="0"/>
              <a:t>  </a:t>
            </a:r>
            <a:r>
              <a:rPr lang="en-US" sz="4300" dirty="0" err="1"/>
              <a:t>memiliki</a:t>
            </a:r>
            <a:r>
              <a:rPr lang="en-US" sz="4300" dirty="0"/>
              <a:t>  </a:t>
            </a:r>
            <a:r>
              <a:rPr lang="en-US" sz="4300" dirty="0" err="1"/>
              <a:t>lahan-lahan</a:t>
            </a:r>
            <a:r>
              <a:rPr lang="en-US" sz="4300" dirty="0"/>
              <a:t> </a:t>
            </a:r>
            <a:r>
              <a:rPr lang="en-US" sz="4300" dirty="0" err="1"/>
              <a:t>kecil</a:t>
            </a:r>
            <a:r>
              <a:rPr lang="en-US" sz="4300" dirty="0"/>
              <a:t> </a:t>
            </a:r>
            <a:r>
              <a:rPr lang="en-US" sz="4300" dirty="0" err="1"/>
              <a:t>untuk</a:t>
            </a:r>
            <a:r>
              <a:rPr lang="en-US" sz="4300" dirty="0"/>
              <a:t> us aha </a:t>
            </a:r>
            <a:r>
              <a:rPr lang="en-US" sz="4300" dirty="0" err="1"/>
              <a:t>pertanian</a:t>
            </a:r>
            <a:r>
              <a:rPr lang="en-US" sz="4300" dirty="0"/>
              <a:t> </a:t>
            </a:r>
            <a:r>
              <a:rPr lang="en-US" sz="4300" dirty="0" err="1" smtClean="0"/>
              <a:t>karena</a:t>
            </a:r>
            <a:r>
              <a:rPr lang="en-US" sz="4300" dirty="0" smtClean="0"/>
              <a:t> </a:t>
            </a:r>
            <a:r>
              <a:rPr lang="en-US" sz="4300" dirty="0" err="1"/>
              <a:t>sebagian</a:t>
            </a:r>
            <a:r>
              <a:rPr lang="en-US" sz="4300" dirty="0"/>
              <a:t> </a:t>
            </a:r>
            <a:r>
              <a:rPr lang="en-US" sz="4300" dirty="0" err="1"/>
              <a:t>besar</a:t>
            </a:r>
            <a:r>
              <a:rPr lang="en-US" sz="4300" dirty="0"/>
              <a:t> </a:t>
            </a:r>
            <a:r>
              <a:rPr lang="en-US" sz="4300" dirty="0" err="1"/>
              <a:t>tanah</a:t>
            </a:r>
            <a:r>
              <a:rPr lang="en-US" sz="4300" dirty="0"/>
              <a:t> </a:t>
            </a:r>
            <a:r>
              <a:rPr lang="en-US" sz="4300" dirty="0" err="1"/>
              <a:t>dikuasai</a:t>
            </a:r>
            <a:r>
              <a:rPr lang="en-US" sz="4300" dirty="0"/>
              <a:t> </a:t>
            </a:r>
            <a:r>
              <a:rPr lang="en-US" sz="4300" dirty="0" err="1"/>
              <a:t>oleh</a:t>
            </a:r>
            <a:r>
              <a:rPr lang="en-US" sz="4300" dirty="0"/>
              <a:t> </a:t>
            </a:r>
            <a:r>
              <a:rPr lang="en-US" sz="4300" dirty="0" err="1"/>
              <a:t>para</a:t>
            </a:r>
            <a:r>
              <a:rPr lang="en-US" sz="4300" dirty="0"/>
              <a:t> </a:t>
            </a:r>
            <a:r>
              <a:rPr lang="en-US" sz="4300" dirty="0" err="1"/>
              <a:t>tuan</a:t>
            </a:r>
            <a:r>
              <a:rPr lang="en-US" sz="4300" dirty="0"/>
              <a:t> </a:t>
            </a:r>
            <a:r>
              <a:rPr lang="en-US" sz="4300" dirty="0" err="1"/>
              <a:t>tanah</a:t>
            </a:r>
            <a:r>
              <a:rPr lang="en-US" sz="4300" dirty="0"/>
              <a:t>  yang  kaya.  </a:t>
            </a:r>
            <a:r>
              <a:rPr lang="en-US" sz="4300" dirty="0" err="1"/>
              <a:t>Mereka</a:t>
            </a:r>
            <a:r>
              <a:rPr lang="en-US" sz="4300" dirty="0"/>
              <a:t>  </a:t>
            </a:r>
            <a:r>
              <a:rPr lang="en-US" sz="4300" dirty="0" err="1"/>
              <a:t>biasanya</a:t>
            </a:r>
            <a:r>
              <a:rPr lang="en-US" sz="4300" dirty="0"/>
              <a:t>  </a:t>
            </a:r>
            <a:r>
              <a:rPr lang="en-US" sz="4300" dirty="0" err="1"/>
              <a:t>tinggal</a:t>
            </a:r>
            <a:r>
              <a:rPr lang="en-US" sz="4300" dirty="0"/>
              <a:t>  </a:t>
            </a:r>
            <a:r>
              <a:rPr lang="en-US" sz="4300" dirty="0" err="1" smtClean="0"/>
              <a:t>dikota-kota</a:t>
            </a:r>
            <a:r>
              <a:rPr lang="en-US" sz="4300" dirty="0" smtClean="0"/>
              <a:t>  </a:t>
            </a:r>
            <a:r>
              <a:rPr lang="en-US" sz="4300" dirty="0" err="1"/>
              <a:t>dan</a:t>
            </a:r>
            <a:r>
              <a:rPr lang="en-US" sz="4300" dirty="0"/>
              <a:t>  </a:t>
            </a:r>
            <a:r>
              <a:rPr lang="en-US" sz="4300" dirty="0" err="1" smtClean="0"/>
              <a:t>praktis</a:t>
            </a:r>
            <a:r>
              <a:rPr lang="en-US" sz="4300" dirty="0" smtClean="0"/>
              <a:t>  </a:t>
            </a:r>
            <a:r>
              <a:rPr lang="en-US" sz="4300" dirty="0" err="1"/>
              <a:t>menjadi</a:t>
            </a:r>
            <a:r>
              <a:rPr lang="en-US" sz="4300" dirty="0"/>
              <a:t> </a:t>
            </a:r>
            <a:r>
              <a:rPr lang="en-US" sz="4300" dirty="0" err="1"/>
              <a:t>pengemudi</a:t>
            </a:r>
            <a:r>
              <a:rPr lang="en-US" sz="4300" dirty="0"/>
              <a:t> </a:t>
            </a:r>
            <a:r>
              <a:rPr lang="en-US" sz="4300" dirty="0" err="1"/>
              <a:t>roda</a:t>
            </a:r>
            <a:r>
              <a:rPr lang="en-US" sz="4300" dirty="0"/>
              <a:t> </a:t>
            </a:r>
            <a:r>
              <a:rPr lang="en-US" sz="4300" dirty="0" err="1"/>
              <a:t>ekonomi</a:t>
            </a:r>
            <a:r>
              <a:rPr lang="en-US" sz="4300" dirty="0"/>
              <a:t> </a:t>
            </a:r>
            <a:r>
              <a:rPr lang="en-US" sz="4300" dirty="0" err="1"/>
              <a:t>kota</a:t>
            </a:r>
            <a:r>
              <a:rPr lang="en-US" sz="4300" dirty="0"/>
              <a:t>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/>
              <a:t>perdagangan</a:t>
            </a:r>
            <a:r>
              <a:rPr lang="en-US" sz="4300" dirty="0"/>
              <a:t> </a:t>
            </a:r>
            <a:r>
              <a:rPr lang="en-US" sz="4300" dirty="0" err="1"/>
              <a:t>internasional</a:t>
            </a:r>
            <a:r>
              <a:rPr lang="en-US" sz="4300" dirty="0"/>
              <a:t>. </a:t>
            </a:r>
            <a:r>
              <a:rPr lang="en-US" sz="4300" dirty="0" err="1"/>
              <a:t>Lahan-lahan</a:t>
            </a:r>
            <a:r>
              <a:rPr lang="en-US" sz="4300" dirty="0"/>
              <a:t> </a:t>
            </a:r>
            <a:r>
              <a:rPr lang="en-US" sz="4300" dirty="0" err="1"/>
              <a:t>luas</a:t>
            </a:r>
            <a:r>
              <a:rPr lang="en-US" sz="4300" dirty="0"/>
              <a:t> yang  </a:t>
            </a:r>
            <a:r>
              <a:rPr lang="en-US" sz="4300" dirty="0" err="1"/>
              <a:t>dikuasai</a:t>
            </a:r>
            <a:r>
              <a:rPr lang="en-US" sz="4300" dirty="0"/>
              <a:t>  </a:t>
            </a:r>
            <a:r>
              <a:rPr lang="en-US" sz="4300" dirty="0" err="1"/>
              <a:t>para</a:t>
            </a:r>
            <a:r>
              <a:rPr lang="en-US" sz="4300" dirty="0"/>
              <a:t>  </a:t>
            </a:r>
            <a:r>
              <a:rPr lang="en-US" sz="4300" dirty="0" err="1"/>
              <a:t>tuan</a:t>
            </a:r>
            <a:r>
              <a:rPr lang="en-US" sz="4300" dirty="0"/>
              <a:t>  </a:t>
            </a:r>
            <a:r>
              <a:rPr lang="en-US" sz="4300" dirty="0" err="1"/>
              <a:t>tanah</a:t>
            </a:r>
            <a:r>
              <a:rPr lang="en-US" sz="4300" dirty="0"/>
              <a:t>  </a:t>
            </a:r>
            <a:r>
              <a:rPr lang="en-US" sz="4300" dirty="0" err="1"/>
              <a:t>itu</a:t>
            </a:r>
            <a:r>
              <a:rPr lang="en-US" sz="4300" dirty="0"/>
              <a:t>  </a:t>
            </a:r>
            <a:r>
              <a:rPr lang="en-US" sz="4300" dirty="0" err="1"/>
              <a:t>diguna</a:t>
            </a:r>
            <a:r>
              <a:rPr lang="en-US" sz="4300" dirty="0"/>
              <a:t> </a:t>
            </a:r>
            <a:r>
              <a:rPr lang="en-US" sz="4300" dirty="0" err="1"/>
              <a:t>kan</a:t>
            </a:r>
            <a:r>
              <a:rPr lang="en-US" sz="4300" dirty="0"/>
              <a:t>  </a:t>
            </a:r>
            <a:r>
              <a:rPr lang="en-US" sz="4300" dirty="0" err="1"/>
              <a:t>untuk</a:t>
            </a:r>
            <a:r>
              <a:rPr lang="en-US" sz="4300" dirty="0"/>
              <a:t>  </a:t>
            </a:r>
            <a:r>
              <a:rPr lang="en-US" sz="4300" dirty="0" err="1" smtClean="0"/>
              <a:t>menanam</a:t>
            </a:r>
            <a:r>
              <a:rPr lang="en-US" sz="4300" dirty="0" smtClean="0"/>
              <a:t>  </a:t>
            </a:r>
            <a:r>
              <a:rPr lang="en-US" sz="4300" dirty="0" err="1"/>
              <a:t>jagung</a:t>
            </a:r>
            <a:r>
              <a:rPr lang="en-US" sz="4300" dirty="0"/>
              <a:t> 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/>
              <a:t>peternakan</a:t>
            </a:r>
            <a:r>
              <a:rPr lang="en-US" sz="4300" dirty="0"/>
              <a:t> </a:t>
            </a:r>
            <a:r>
              <a:rPr lang="en-US" sz="4300" dirty="0" err="1"/>
              <a:t>besar</a:t>
            </a:r>
            <a:r>
              <a:rPr lang="en-US" sz="4300" dirty="0"/>
              <a:t>. Rakyat </a:t>
            </a:r>
            <a:r>
              <a:rPr lang="en-US" sz="4300" dirty="0" err="1"/>
              <a:t>kebanyakan</a:t>
            </a:r>
            <a:r>
              <a:rPr lang="en-US" sz="4300" dirty="0"/>
              <a:t> </a:t>
            </a:r>
            <a:r>
              <a:rPr lang="en-US" sz="4300" dirty="0" err="1"/>
              <a:t>biasanya</a:t>
            </a:r>
            <a:r>
              <a:rPr lang="en-US" sz="4300" dirty="0"/>
              <a:t> </a:t>
            </a:r>
            <a:r>
              <a:rPr lang="en-US" sz="4300" dirty="0" err="1"/>
              <a:t>hanya</a:t>
            </a:r>
            <a:r>
              <a:rPr lang="en-US" sz="4300" dirty="0"/>
              <a:t> </a:t>
            </a:r>
            <a:r>
              <a:rPr lang="en-US" sz="4300" dirty="0" err="1"/>
              <a:t>menjadi</a:t>
            </a:r>
            <a:r>
              <a:rPr lang="en-US" sz="4300" dirty="0"/>
              <a:t> </a:t>
            </a:r>
            <a:r>
              <a:rPr lang="en-US" sz="4300" dirty="0" err="1"/>
              <a:t>penggarap</a:t>
            </a:r>
            <a:r>
              <a:rPr lang="en-US" sz="4300" dirty="0"/>
              <a:t> (</a:t>
            </a:r>
            <a:r>
              <a:rPr lang="en-US" sz="4300" dirty="0" err="1"/>
              <a:t>buruh</a:t>
            </a:r>
            <a:r>
              <a:rPr lang="en-US" sz="4300" dirty="0"/>
              <a:t> </a:t>
            </a:r>
            <a:r>
              <a:rPr lang="en-US" sz="4300" dirty="0" err="1"/>
              <a:t>tani</a:t>
            </a:r>
            <a:r>
              <a:rPr lang="en-US" sz="4300" dirty="0"/>
              <a:t>) </a:t>
            </a:r>
            <a:r>
              <a:rPr lang="en-US" sz="4300" dirty="0" err="1"/>
              <a:t>atau</a:t>
            </a:r>
            <a:r>
              <a:rPr lang="en-US" sz="4300" dirty="0"/>
              <a:t> </a:t>
            </a:r>
            <a:r>
              <a:rPr lang="en-US" sz="4300" dirty="0" err="1"/>
              <a:t>penggembala</a:t>
            </a:r>
            <a:r>
              <a:rPr lang="en-US" sz="4300" dirty="0"/>
              <a:t>  </a:t>
            </a:r>
            <a:r>
              <a:rPr lang="en-US" sz="4300" dirty="0" err="1"/>
              <a:t>ternak</a:t>
            </a:r>
            <a:r>
              <a:rPr lang="en-US" sz="4300" dirty="0"/>
              <a:t>  </a:t>
            </a:r>
            <a:r>
              <a:rPr lang="en-US" sz="4300" dirty="0" err="1"/>
              <a:t>milik</a:t>
            </a:r>
            <a:r>
              <a:rPr lang="en-US" sz="4300" dirty="0"/>
              <a:t> </a:t>
            </a:r>
            <a:r>
              <a:rPr lang="en-US" sz="4300" dirty="0" err="1"/>
              <a:t>tuan</a:t>
            </a:r>
            <a:r>
              <a:rPr lang="en-US" sz="4300" dirty="0"/>
              <a:t> </a:t>
            </a:r>
            <a:r>
              <a:rPr lang="en-US" sz="4300" dirty="0" err="1" smtClean="0"/>
              <a:t>tanah</a:t>
            </a:r>
            <a:r>
              <a:rPr lang="en-US" sz="4300" dirty="0"/>
              <a:t>. </a:t>
            </a:r>
            <a:endParaRPr lang="en-US" sz="4300" dirty="0" smtClean="0"/>
          </a:p>
          <a:p>
            <a:r>
              <a:rPr lang="en-US" sz="4300" dirty="0" err="1" smtClean="0"/>
              <a:t>Masyarakat</a:t>
            </a:r>
            <a:r>
              <a:rPr lang="en-US" sz="4300" dirty="0" smtClean="0"/>
              <a:t> </a:t>
            </a:r>
            <a:r>
              <a:rPr lang="en-US" sz="4300" dirty="0" err="1"/>
              <a:t>kecil</a:t>
            </a:r>
            <a:r>
              <a:rPr lang="en-US" sz="4300" dirty="0"/>
              <a:t>  yang  </a:t>
            </a:r>
            <a:r>
              <a:rPr lang="en-US" sz="4300" dirty="0" err="1"/>
              <a:t>tidak</a:t>
            </a:r>
            <a:r>
              <a:rPr lang="en-US" sz="4300" dirty="0"/>
              <a:t> </a:t>
            </a:r>
            <a:r>
              <a:rPr lang="en-US" sz="4300" dirty="0" err="1" smtClean="0"/>
              <a:t>mempunyai</a:t>
            </a:r>
            <a:r>
              <a:rPr lang="en-US" sz="4300" dirty="0" smtClean="0"/>
              <a:t> </a:t>
            </a:r>
            <a:r>
              <a:rPr lang="en-US" sz="4300" dirty="0" err="1"/>
              <a:t>tanah</a:t>
            </a:r>
            <a:r>
              <a:rPr lang="en-US" sz="4300" dirty="0"/>
              <a:t> </a:t>
            </a:r>
            <a:r>
              <a:rPr lang="en-US" sz="4300" dirty="0" err="1"/>
              <a:t>biasanya</a:t>
            </a:r>
            <a:r>
              <a:rPr lang="en-US" sz="4300" dirty="0"/>
              <a:t> </a:t>
            </a:r>
            <a:r>
              <a:rPr lang="en-US" sz="4300" dirty="0" err="1"/>
              <a:t>mengalami</a:t>
            </a:r>
            <a:r>
              <a:rPr lang="en-US" sz="4300" dirty="0"/>
              <a:t> </a:t>
            </a:r>
            <a:r>
              <a:rPr lang="en-US" sz="4300" dirty="0" err="1"/>
              <a:t>tekanan</a:t>
            </a:r>
            <a:r>
              <a:rPr lang="en-US" sz="4300" dirty="0"/>
              <a:t> </a:t>
            </a:r>
            <a:r>
              <a:rPr lang="en-US" sz="4300" dirty="0" err="1"/>
              <a:t>hidup</a:t>
            </a:r>
            <a:r>
              <a:rPr lang="en-US" sz="4300" dirty="0"/>
              <a:t> yang </a:t>
            </a:r>
            <a:r>
              <a:rPr lang="en-US" sz="4300" dirty="0" err="1"/>
              <a:t>tidak</a:t>
            </a:r>
            <a:r>
              <a:rPr lang="en-US" sz="4300" dirty="0"/>
              <a:t> </a:t>
            </a:r>
            <a:r>
              <a:rPr lang="en-US" sz="4300" dirty="0" err="1"/>
              <a:t>sedikit</a:t>
            </a:r>
            <a:r>
              <a:rPr lang="en-US" sz="4300" dirty="0"/>
              <a:t> </a:t>
            </a:r>
            <a:r>
              <a:rPr lang="en-US" sz="4300" dirty="0" err="1" smtClean="0"/>
              <a:t>karena</a:t>
            </a:r>
            <a:r>
              <a:rPr lang="en-US" sz="4300" dirty="0" smtClean="0"/>
              <a:t> </a:t>
            </a:r>
            <a:r>
              <a:rPr lang="en-US" sz="4300" dirty="0" err="1"/>
              <a:t>kondisi</a:t>
            </a:r>
            <a:r>
              <a:rPr lang="en-US" sz="4300" dirty="0"/>
              <a:t>  </a:t>
            </a:r>
            <a:r>
              <a:rPr lang="en-US" sz="4300" dirty="0" err="1"/>
              <a:t>ekonomi</a:t>
            </a:r>
            <a:r>
              <a:rPr lang="en-US" sz="4300" dirty="0"/>
              <a:t>  </a:t>
            </a:r>
            <a:r>
              <a:rPr lang="en-US" sz="4300" dirty="0" err="1"/>
              <a:t>penduduk</a:t>
            </a:r>
            <a:r>
              <a:rPr lang="en-US" sz="4300" dirty="0"/>
              <a:t>  yang  </a:t>
            </a:r>
            <a:r>
              <a:rPr lang="en-US" sz="4300" dirty="0" smtClean="0"/>
              <a:t>pas-</a:t>
            </a:r>
            <a:r>
              <a:rPr lang="en-US" sz="4300" dirty="0" err="1" smtClean="0"/>
              <a:t>pasan</a:t>
            </a:r>
            <a:r>
              <a:rPr lang="en-US" sz="4300" dirty="0" smtClean="0"/>
              <a:t>  </a:t>
            </a:r>
            <a:r>
              <a:rPr lang="en-US" sz="4300" dirty="0" err="1"/>
              <a:t>bahkan</a:t>
            </a:r>
            <a:r>
              <a:rPr lang="en-US" sz="4300" dirty="0"/>
              <a:t>  </a:t>
            </a:r>
            <a:r>
              <a:rPr lang="en-US" sz="4300" dirty="0" err="1"/>
              <a:t>kurang</a:t>
            </a:r>
            <a:r>
              <a:rPr lang="en-US" sz="4300" dirty="0"/>
              <a:t>  </a:t>
            </a:r>
            <a:r>
              <a:rPr lang="en-US" sz="4300" dirty="0" err="1"/>
              <a:t>untuk</a:t>
            </a:r>
            <a:r>
              <a:rPr lang="en-US" sz="4300" dirty="0"/>
              <a:t>  </a:t>
            </a:r>
            <a:r>
              <a:rPr lang="en-US" sz="4300" dirty="0" err="1"/>
              <a:t>mencukupi</a:t>
            </a:r>
            <a:r>
              <a:rPr lang="en-US" sz="4300" dirty="0"/>
              <a:t> </a:t>
            </a:r>
            <a:r>
              <a:rPr lang="en-US" sz="4300" dirty="0" err="1"/>
              <a:t>kebutuhan</a:t>
            </a:r>
            <a:r>
              <a:rPr lang="en-US" sz="4300" dirty="0"/>
              <a:t>  </a:t>
            </a:r>
            <a:r>
              <a:rPr lang="en-US" sz="4300" dirty="0" err="1"/>
              <a:t>hidup</a:t>
            </a:r>
            <a:r>
              <a:rPr lang="en-US" sz="4300" dirty="0"/>
              <a:t>  </a:t>
            </a:r>
            <a:r>
              <a:rPr lang="en-US" sz="4300" dirty="0" err="1"/>
              <a:t>rumah</a:t>
            </a:r>
            <a:r>
              <a:rPr lang="en-US" sz="4300" dirty="0"/>
              <a:t>  </a:t>
            </a:r>
            <a:r>
              <a:rPr lang="en-US" sz="4300" dirty="0" err="1"/>
              <a:t>tangga</a:t>
            </a:r>
            <a:r>
              <a:rPr lang="en-US" sz="4300" dirty="0"/>
              <a:t>.  </a:t>
            </a:r>
            <a:r>
              <a:rPr lang="en-US" sz="4300" dirty="0" err="1"/>
              <a:t>Dalam</a:t>
            </a:r>
            <a:r>
              <a:rPr lang="en-US" sz="4300" dirty="0"/>
              <a:t> </a:t>
            </a:r>
            <a:r>
              <a:rPr lang="en-US" sz="4300" dirty="0" err="1"/>
              <a:t>kondisi</a:t>
            </a:r>
            <a:r>
              <a:rPr lang="en-US" sz="4300" dirty="0"/>
              <a:t>  yang  </a:t>
            </a:r>
            <a:r>
              <a:rPr lang="en-US" sz="4300" dirty="0" err="1"/>
              <a:t>seperti</a:t>
            </a:r>
            <a:r>
              <a:rPr lang="en-US" sz="4300" dirty="0"/>
              <a:t>  </a:t>
            </a:r>
            <a:r>
              <a:rPr lang="en-US" sz="4300" dirty="0" err="1"/>
              <a:t>itu</a:t>
            </a:r>
            <a:r>
              <a:rPr lang="en-US" sz="4300" dirty="0"/>
              <a:t>,  </a:t>
            </a:r>
            <a:r>
              <a:rPr lang="en-US" sz="4300" dirty="0" err="1"/>
              <a:t>masyarakat</a:t>
            </a:r>
            <a:r>
              <a:rPr lang="en-US" sz="4300" dirty="0"/>
              <a:t> </a:t>
            </a:r>
            <a:r>
              <a:rPr lang="en-US" sz="4300" dirty="0" err="1"/>
              <a:t>harus</a:t>
            </a:r>
            <a:r>
              <a:rPr lang="en-US" sz="4300" dirty="0"/>
              <a:t>  </a:t>
            </a:r>
            <a:r>
              <a:rPr lang="en-US" sz="4300" dirty="0" err="1" smtClean="0"/>
              <a:t>mem-bayar</a:t>
            </a:r>
            <a:r>
              <a:rPr lang="en-US" sz="4300" dirty="0" smtClean="0"/>
              <a:t> </a:t>
            </a:r>
            <a:r>
              <a:rPr lang="en-US" sz="4300" dirty="0" err="1"/>
              <a:t>berbagai</a:t>
            </a:r>
            <a:r>
              <a:rPr lang="en-US" sz="4300" dirty="0"/>
              <a:t>  </a:t>
            </a:r>
            <a:r>
              <a:rPr lang="en-US" sz="4300" dirty="0" err="1"/>
              <a:t>macam</a:t>
            </a:r>
            <a:r>
              <a:rPr lang="en-US" sz="4300" dirty="0"/>
              <a:t> </a:t>
            </a:r>
            <a:r>
              <a:rPr lang="en-US" sz="4300" dirty="0" err="1"/>
              <a:t>pajak</a:t>
            </a:r>
            <a:r>
              <a:rPr lang="en-US" sz="4300" dirty="0"/>
              <a:t>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/>
              <a:t>pungutan</a:t>
            </a:r>
            <a:r>
              <a:rPr lang="en-US" sz="4300" dirty="0"/>
              <a:t> </a:t>
            </a:r>
            <a:r>
              <a:rPr lang="en-US" sz="4300" dirty="0" err="1"/>
              <a:t>untuk</a:t>
            </a:r>
            <a:r>
              <a:rPr lang="en-US" sz="4300" dirty="0"/>
              <a:t> </a:t>
            </a:r>
            <a:r>
              <a:rPr lang="en-US" sz="4300" dirty="0" err="1" smtClean="0"/>
              <a:t>peme</a:t>
            </a:r>
            <a:r>
              <a:rPr lang="en-US" sz="4300" dirty="0" smtClean="0"/>
              <a:t> </a:t>
            </a:r>
            <a:r>
              <a:rPr lang="en-US" sz="4300" dirty="0" err="1"/>
              <a:t>rintah</a:t>
            </a:r>
            <a:r>
              <a:rPr lang="en-US" sz="4300" dirty="0"/>
              <a:t> </a:t>
            </a:r>
            <a:r>
              <a:rPr lang="en-US" sz="4300" dirty="0" err="1"/>
              <a:t>dan</a:t>
            </a:r>
            <a:r>
              <a:rPr lang="en-US" sz="4300" dirty="0"/>
              <a:t> bait Allah yang </a:t>
            </a:r>
            <a:r>
              <a:rPr lang="en-US" sz="4300" dirty="0" err="1"/>
              <a:t>dibebankan</a:t>
            </a:r>
            <a:r>
              <a:rPr lang="en-US" sz="4300" dirty="0"/>
              <a:t> </a:t>
            </a:r>
            <a:r>
              <a:rPr lang="en-US" sz="4300" dirty="0" err="1"/>
              <a:t>kepada</a:t>
            </a:r>
            <a:r>
              <a:rPr lang="en-US" sz="4300" dirty="0"/>
              <a:t> </a:t>
            </a:r>
            <a:r>
              <a:rPr lang="en-US" sz="4300" dirty="0" err="1"/>
              <a:t>mereka</a:t>
            </a:r>
            <a:r>
              <a:rPr lang="en-US" sz="4300" dirty="0"/>
              <a:t>.</a:t>
            </a:r>
            <a:endParaRPr lang="en-ID" sz="4300" dirty="0"/>
          </a:p>
          <a:p>
            <a:pPr marL="0" indent="0">
              <a:buNone/>
            </a:pPr>
            <a:endParaRPr lang="en-ID" sz="1500" dirty="0"/>
          </a:p>
          <a:p>
            <a:pPr marL="0" indent="0">
              <a:buNone/>
            </a:pPr>
            <a:r>
              <a:rPr lang="en-US" sz="4000" dirty="0"/>
              <a:t>c</a:t>
            </a:r>
            <a:r>
              <a:rPr lang="en-US" sz="4300" dirty="0"/>
              <a:t>.   </a:t>
            </a:r>
            <a:r>
              <a:rPr lang="en-US" sz="4300" b="1" dirty="0" err="1"/>
              <a:t>Situasi</a:t>
            </a:r>
            <a:r>
              <a:rPr lang="en-US" sz="4300" b="1" dirty="0"/>
              <a:t> </a:t>
            </a:r>
            <a:r>
              <a:rPr lang="en-US" sz="4300" b="1" dirty="0" err="1"/>
              <a:t>sosial</a:t>
            </a:r>
            <a:r>
              <a:rPr lang="en-US" sz="4300" b="1" dirty="0"/>
              <a:t> </a:t>
            </a:r>
            <a:r>
              <a:rPr lang="en-US" sz="4300" b="1" dirty="0" err="1"/>
              <a:t>kemasyarakatan</a:t>
            </a:r>
            <a:endParaRPr lang="en-ID" sz="4300" b="1" dirty="0"/>
          </a:p>
          <a:p>
            <a:pPr marL="400050" lvl="1" indent="0">
              <a:buNone/>
            </a:pPr>
            <a:r>
              <a:rPr lang="en-US" sz="4300" dirty="0" err="1"/>
              <a:t>Masyarakat</a:t>
            </a:r>
            <a:r>
              <a:rPr lang="en-US" sz="4300" dirty="0"/>
              <a:t>  </a:t>
            </a:r>
            <a:r>
              <a:rPr lang="en-US" sz="4300" dirty="0" err="1"/>
              <a:t>Palestina</a:t>
            </a:r>
            <a:r>
              <a:rPr lang="en-US" sz="4300" dirty="0"/>
              <a:t>   </a:t>
            </a:r>
            <a:r>
              <a:rPr lang="en-US" sz="4300" dirty="0" err="1"/>
              <a:t>terbagi</a:t>
            </a:r>
            <a:r>
              <a:rPr lang="en-US" sz="4300" dirty="0"/>
              <a:t>   </a:t>
            </a:r>
            <a:r>
              <a:rPr lang="en-US" sz="4300" dirty="0" err="1"/>
              <a:t>dalam</a:t>
            </a:r>
            <a:r>
              <a:rPr lang="en-US" sz="4300" dirty="0"/>
              <a:t>  </a:t>
            </a:r>
            <a:r>
              <a:rPr lang="en-US" sz="4300" dirty="0" err="1"/>
              <a:t>kelas</a:t>
            </a:r>
            <a:r>
              <a:rPr lang="en-US" sz="4300" dirty="0"/>
              <a:t> -</a:t>
            </a:r>
            <a:r>
              <a:rPr lang="en-US" sz="4300" dirty="0" err="1"/>
              <a:t>kelas</a:t>
            </a:r>
            <a:r>
              <a:rPr lang="en-US" sz="4300" dirty="0"/>
              <a:t>.  Di   </a:t>
            </a:r>
            <a:r>
              <a:rPr lang="en-US" sz="4300" dirty="0" err="1"/>
              <a:t>daerah</a:t>
            </a:r>
            <a:r>
              <a:rPr lang="en-US" sz="4300" dirty="0"/>
              <a:t>  </a:t>
            </a:r>
            <a:r>
              <a:rPr lang="en-US" sz="4300" dirty="0" err="1" smtClean="0"/>
              <a:t>pedesaan</a:t>
            </a:r>
            <a:r>
              <a:rPr lang="en-ID" sz="4300" dirty="0"/>
              <a:t> </a:t>
            </a:r>
            <a:r>
              <a:rPr lang="en-US" sz="4300" dirty="0" err="1" smtClean="0"/>
              <a:t>terdapat</a:t>
            </a:r>
            <a:r>
              <a:rPr lang="en-US" sz="4300" dirty="0" smtClean="0"/>
              <a:t> </a:t>
            </a:r>
            <a:r>
              <a:rPr lang="en-US" sz="4300" dirty="0" err="1" smtClean="0"/>
              <a:t>kelas-kelas</a:t>
            </a:r>
            <a:r>
              <a:rPr lang="en-US" sz="4300" dirty="0" smtClean="0"/>
              <a:t> </a:t>
            </a:r>
            <a:r>
              <a:rPr lang="en-US" sz="4300" dirty="0" err="1"/>
              <a:t>atau</a:t>
            </a:r>
            <a:r>
              <a:rPr lang="en-US" sz="4300" dirty="0"/>
              <a:t> </a:t>
            </a:r>
            <a:r>
              <a:rPr lang="en-US" sz="4300" dirty="0" err="1"/>
              <a:t>kelompok</a:t>
            </a:r>
            <a:r>
              <a:rPr lang="en-US" sz="4300" dirty="0"/>
              <a:t> </a:t>
            </a:r>
            <a:r>
              <a:rPr lang="en-US" sz="4300" dirty="0" err="1"/>
              <a:t>sosial</a:t>
            </a:r>
            <a:r>
              <a:rPr lang="en-US" sz="4300" dirty="0"/>
              <a:t> </a:t>
            </a:r>
            <a:r>
              <a:rPr lang="en-US" sz="4300" dirty="0" err="1"/>
              <a:t>yakni</a:t>
            </a:r>
            <a:r>
              <a:rPr lang="en-US" sz="4300" dirty="0"/>
              <a:t> </a:t>
            </a:r>
            <a:r>
              <a:rPr lang="en-US" sz="4300" dirty="0" err="1"/>
              <a:t>tuan</a:t>
            </a:r>
            <a:r>
              <a:rPr lang="en-US" sz="4300" dirty="0"/>
              <a:t> </a:t>
            </a:r>
            <a:r>
              <a:rPr lang="en-US" sz="4300" dirty="0" err="1"/>
              <a:t>tanah</a:t>
            </a:r>
            <a:r>
              <a:rPr lang="en-US" sz="4300" dirty="0"/>
              <a:t> </a:t>
            </a:r>
            <a:r>
              <a:rPr lang="en-US" sz="4300" dirty="0" err="1"/>
              <a:t>besar</a:t>
            </a:r>
            <a:r>
              <a:rPr lang="en-US" sz="4300" dirty="0"/>
              <a:t>, </a:t>
            </a:r>
            <a:r>
              <a:rPr lang="en-US" sz="4300" dirty="0" err="1"/>
              <a:t>pemilik</a:t>
            </a:r>
            <a:r>
              <a:rPr lang="en-US" sz="4300" dirty="0"/>
              <a:t> </a:t>
            </a:r>
            <a:r>
              <a:rPr lang="en-US" sz="4300" dirty="0" err="1"/>
              <a:t>tanah</a:t>
            </a:r>
            <a:r>
              <a:rPr lang="en-US" sz="4300" dirty="0"/>
              <a:t> </a:t>
            </a:r>
            <a:r>
              <a:rPr lang="en-US" sz="4300" dirty="0" err="1"/>
              <a:t>kecil</a:t>
            </a:r>
            <a:r>
              <a:rPr lang="en-US" sz="4300" dirty="0"/>
              <a:t>, </a:t>
            </a:r>
            <a:r>
              <a:rPr lang="en-US" sz="4300" dirty="0" err="1"/>
              <a:t>perajin</a:t>
            </a:r>
            <a:r>
              <a:rPr lang="en-US" sz="4300" dirty="0"/>
              <a:t>, </a:t>
            </a:r>
            <a:r>
              <a:rPr lang="en-US" sz="4300" dirty="0" err="1"/>
              <a:t>kaum</a:t>
            </a:r>
            <a:r>
              <a:rPr lang="en-US" sz="4300" dirty="0"/>
              <a:t> </a:t>
            </a:r>
            <a:r>
              <a:rPr lang="en-US" sz="4300" dirty="0" err="1"/>
              <a:t>buruh</a:t>
            </a:r>
            <a:r>
              <a:rPr lang="en-US" sz="4300" dirty="0"/>
              <a:t>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/>
              <a:t>budak</a:t>
            </a:r>
            <a:r>
              <a:rPr lang="en-US" sz="4300" dirty="0"/>
              <a:t>. </a:t>
            </a:r>
            <a:r>
              <a:rPr lang="en-US" sz="4300" dirty="0" err="1"/>
              <a:t>Sedangkan</a:t>
            </a:r>
            <a:r>
              <a:rPr lang="en-US" sz="4300" dirty="0"/>
              <a:t> </a:t>
            </a:r>
            <a:r>
              <a:rPr lang="en-US" sz="4300" dirty="0" err="1"/>
              <a:t>didaera</a:t>
            </a:r>
            <a:r>
              <a:rPr lang="en-US" sz="4300" dirty="0"/>
              <a:t> h </a:t>
            </a:r>
            <a:r>
              <a:rPr lang="en-US" sz="4300" dirty="0" err="1"/>
              <a:t>perkotaan</a:t>
            </a:r>
            <a:r>
              <a:rPr lang="en-US" sz="4300" dirty="0"/>
              <a:t> </a:t>
            </a:r>
            <a:r>
              <a:rPr lang="en-US" sz="4300" dirty="0" err="1" smtClean="0"/>
              <a:t>terdapat</a:t>
            </a:r>
            <a:r>
              <a:rPr lang="en-US" sz="4300" dirty="0" smtClean="0"/>
              <a:t> </a:t>
            </a:r>
            <a:r>
              <a:rPr lang="en-US" sz="4300" dirty="0" err="1"/>
              <a:t>beberapa</a:t>
            </a:r>
            <a:r>
              <a:rPr lang="en-US" sz="4300" dirty="0"/>
              <a:t> </a:t>
            </a:r>
            <a:r>
              <a:rPr lang="en-US" sz="4300" dirty="0" err="1"/>
              <a:t>lapisan</a:t>
            </a:r>
            <a:r>
              <a:rPr lang="en-US" sz="4300" dirty="0"/>
              <a:t> </a:t>
            </a:r>
            <a:r>
              <a:rPr lang="en-US" sz="4300" dirty="0" err="1"/>
              <a:t>kelas</a:t>
            </a:r>
            <a:r>
              <a:rPr lang="en-US" sz="4300" dirty="0"/>
              <a:t> </a:t>
            </a:r>
            <a:r>
              <a:rPr lang="en-US" sz="4300" dirty="0" err="1"/>
              <a:t>sosial</a:t>
            </a:r>
            <a:r>
              <a:rPr lang="en-US" sz="4300" dirty="0"/>
              <a:t>. </a:t>
            </a:r>
            <a:r>
              <a:rPr lang="en-US" sz="4300" dirty="0" err="1"/>
              <a:t>Lapisan</a:t>
            </a:r>
            <a:r>
              <a:rPr lang="en-US" sz="4300" dirty="0"/>
              <a:t> </a:t>
            </a:r>
            <a:r>
              <a:rPr lang="en-US" sz="4300" dirty="0" err="1"/>
              <a:t>kelas</a:t>
            </a:r>
            <a:r>
              <a:rPr lang="en-US" sz="4300" dirty="0"/>
              <a:t> </a:t>
            </a:r>
            <a:r>
              <a:rPr lang="en-US" sz="4300" dirty="0" err="1"/>
              <a:t>sosial</a:t>
            </a:r>
            <a:r>
              <a:rPr lang="en-US" sz="4300" dirty="0"/>
              <a:t> </a:t>
            </a:r>
            <a:r>
              <a:rPr lang="en-US" sz="4300" dirty="0" err="1"/>
              <a:t>tertinggi</a:t>
            </a:r>
            <a:r>
              <a:rPr lang="en-US" sz="4300" dirty="0"/>
              <a:t> </a:t>
            </a:r>
            <a:r>
              <a:rPr lang="en-US" sz="4300" dirty="0" err="1"/>
              <a:t>adalah</a:t>
            </a:r>
            <a:r>
              <a:rPr lang="en-US" sz="4300" dirty="0"/>
              <a:t> </a:t>
            </a:r>
            <a:r>
              <a:rPr lang="en-US" sz="4300" dirty="0" err="1"/>
              <a:t>kaum</a:t>
            </a:r>
            <a:r>
              <a:rPr lang="en-US" sz="4300" dirty="0"/>
              <a:t> </a:t>
            </a:r>
            <a:r>
              <a:rPr lang="en-US" sz="4300" dirty="0" err="1" smtClean="0"/>
              <a:t>arstokrat</a:t>
            </a:r>
            <a:r>
              <a:rPr lang="en-ID" sz="4300" dirty="0"/>
              <a:t> </a:t>
            </a:r>
            <a:r>
              <a:rPr lang="en-US" sz="4300" dirty="0" smtClean="0"/>
              <a:t>imam-imam</a:t>
            </a:r>
            <a:r>
              <a:rPr lang="en-US" sz="4300" dirty="0"/>
              <a:t>,  </a:t>
            </a:r>
            <a:r>
              <a:rPr lang="en-US" sz="4300" dirty="0" err="1"/>
              <a:t>pedagang-pedagang</a:t>
            </a:r>
            <a:r>
              <a:rPr lang="en-US" sz="4300" dirty="0"/>
              <a:t>  </a:t>
            </a:r>
            <a:r>
              <a:rPr lang="en-US" sz="4300" dirty="0" err="1"/>
              <a:t>besar</a:t>
            </a:r>
            <a:r>
              <a:rPr lang="en-US" sz="4300" dirty="0"/>
              <a:t>  </a:t>
            </a:r>
            <a:r>
              <a:rPr lang="en-US" sz="4300" dirty="0" err="1"/>
              <a:t>dan</a:t>
            </a:r>
            <a:r>
              <a:rPr lang="en-US" sz="4300" dirty="0"/>
              <a:t>  </a:t>
            </a:r>
            <a:r>
              <a:rPr lang="en-US" sz="4300" dirty="0" err="1"/>
              <a:t>pejabat-pejabat</a:t>
            </a:r>
            <a:r>
              <a:rPr lang="en-US" sz="4300" dirty="0"/>
              <a:t>  </a:t>
            </a:r>
            <a:r>
              <a:rPr lang="en-US" sz="4300" dirty="0" err="1"/>
              <a:t>tinggi</a:t>
            </a:r>
            <a:r>
              <a:rPr lang="en-US" sz="4300" dirty="0"/>
              <a:t>.  </a:t>
            </a:r>
            <a:r>
              <a:rPr lang="en-US" sz="4300" dirty="0" err="1"/>
              <a:t>Lapisan</a:t>
            </a:r>
            <a:r>
              <a:rPr lang="en-US" sz="4300" dirty="0"/>
              <a:t> </a:t>
            </a:r>
            <a:r>
              <a:rPr lang="en-US" sz="4300" dirty="0" err="1"/>
              <a:t>kelas</a:t>
            </a:r>
            <a:r>
              <a:rPr lang="en-US" sz="4300" dirty="0"/>
              <a:t> </a:t>
            </a:r>
            <a:r>
              <a:rPr lang="en-US" sz="4300" dirty="0" err="1" smtClean="0"/>
              <a:t>sosial</a:t>
            </a:r>
            <a:r>
              <a:rPr lang="en-US" sz="4300" dirty="0" smtClean="0"/>
              <a:t> </a:t>
            </a:r>
            <a:r>
              <a:rPr lang="en-US" sz="4300" dirty="0" err="1"/>
              <a:t>menengah</a:t>
            </a:r>
            <a:r>
              <a:rPr lang="en-US" sz="4300" dirty="0"/>
              <a:t> </a:t>
            </a:r>
            <a:r>
              <a:rPr lang="en-US" sz="4300" dirty="0" err="1"/>
              <a:t>kebawah</a:t>
            </a:r>
            <a:r>
              <a:rPr lang="en-US" sz="4300" dirty="0"/>
              <a:t> </a:t>
            </a:r>
            <a:r>
              <a:rPr lang="en-US" sz="4300" dirty="0" err="1"/>
              <a:t>adalah</a:t>
            </a:r>
            <a:r>
              <a:rPr lang="en-US" sz="4300" dirty="0"/>
              <a:t> </a:t>
            </a:r>
            <a:r>
              <a:rPr lang="en-US" sz="4300" dirty="0" err="1"/>
              <a:t>kelompok</a:t>
            </a:r>
            <a:r>
              <a:rPr lang="en-US" sz="4300" dirty="0"/>
              <a:t> </a:t>
            </a:r>
            <a:r>
              <a:rPr lang="en-US" sz="4300" dirty="0" err="1"/>
              <a:t>para</a:t>
            </a:r>
            <a:r>
              <a:rPr lang="en-US" sz="4300" dirty="0"/>
              <a:t> </a:t>
            </a:r>
            <a:r>
              <a:rPr lang="en-US" sz="4300" dirty="0" err="1"/>
              <a:t>perajin</a:t>
            </a:r>
            <a:r>
              <a:rPr lang="en-US" sz="4300" dirty="0"/>
              <a:t>, </a:t>
            </a:r>
            <a:r>
              <a:rPr lang="en-US" sz="4300" dirty="0" err="1"/>
              <a:t>pejabat-pejabat</a:t>
            </a:r>
            <a:r>
              <a:rPr lang="en-US" sz="4300" dirty="0"/>
              <a:t> </a:t>
            </a:r>
            <a:r>
              <a:rPr lang="en-US" sz="4300" dirty="0" err="1"/>
              <a:t>rendah</a:t>
            </a:r>
            <a:r>
              <a:rPr lang="en-US" sz="4300" dirty="0"/>
              <a:t>, </a:t>
            </a:r>
            <a:r>
              <a:rPr lang="en-US" sz="4300" dirty="0" err="1"/>
              <a:t>awa</a:t>
            </a:r>
            <a:r>
              <a:rPr lang="en-US" sz="4300" dirty="0"/>
              <a:t> m </a:t>
            </a:r>
            <a:r>
              <a:rPr lang="en-US" sz="4300" dirty="0" err="1"/>
              <a:t>dan</a:t>
            </a:r>
            <a:r>
              <a:rPr lang="en-US" sz="4300" dirty="0"/>
              <a:t> </a:t>
            </a:r>
            <a:r>
              <a:rPr lang="en-US" sz="4300" dirty="0" err="1"/>
              <a:t>kaum</a:t>
            </a:r>
            <a:r>
              <a:rPr lang="en-US" sz="4300" dirty="0"/>
              <a:t> Le </a:t>
            </a:r>
            <a:r>
              <a:rPr lang="en-US" sz="4300" dirty="0" err="1"/>
              <a:t>wi</a:t>
            </a:r>
            <a:r>
              <a:rPr lang="en-US" sz="4300" dirty="0"/>
              <a:t>. </a:t>
            </a:r>
            <a:r>
              <a:rPr lang="en-US" sz="4300" dirty="0" err="1"/>
              <a:t>Lapisan</a:t>
            </a:r>
            <a:r>
              <a:rPr lang="en-US" sz="4300" dirty="0"/>
              <a:t> </a:t>
            </a:r>
            <a:r>
              <a:rPr lang="en-US" sz="4300" dirty="0" err="1"/>
              <a:t>kelas</a:t>
            </a:r>
            <a:r>
              <a:rPr lang="en-US" sz="4300" dirty="0"/>
              <a:t> </a:t>
            </a:r>
            <a:r>
              <a:rPr lang="en-US" sz="4300" dirty="0" err="1"/>
              <a:t>sosial</a:t>
            </a:r>
            <a:r>
              <a:rPr lang="en-US" sz="4300" dirty="0"/>
              <a:t> paling </a:t>
            </a:r>
            <a:r>
              <a:rPr lang="en-US" sz="4300" dirty="0" err="1"/>
              <a:t>bawah</a:t>
            </a:r>
            <a:r>
              <a:rPr lang="en-US" sz="4300" dirty="0"/>
              <a:t> </a:t>
            </a:r>
            <a:r>
              <a:rPr lang="en-US" sz="4300" dirty="0" err="1"/>
              <a:t>adalah</a:t>
            </a:r>
            <a:r>
              <a:rPr lang="en-US" sz="4300" dirty="0"/>
              <a:t> </a:t>
            </a:r>
            <a:r>
              <a:rPr lang="en-US" sz="4300" dirty="0" err="1"/>
              <a:t>kaum</a:t>
            </a:r>
            <a:r>
              <a:rPr lang="en-US" sz="4300" dirty="0"/>
              <a:t> </a:t>
            </a:r>
            <a:r>
              <a:rPr lang="en-US" sz="4300" dirty="0" err="1"/>
              <a:t>buruh</a:t>
            </a:r>
            <a:r>
              <a:rPr lang="en-US" sz="4300" dirty="0"/>
              <a:t> yang </a:t>
            </a:r>
            <a:r>
              <a:rPr lang="en-US" sz="4300" dirty="0" err="1"/>
              <a:t>pada</a:t>
            </a:r>
            <a:r>
              <a:rPr lang="en-US" sz="4300" dirty="0"/>
              <a:t> </a:t>
            </a:r>
            <a:r>
              <a:rPr lang="en-US" sz="4300" dirty="0" err="1"/>
              <a:t>umumnya</a:t>
            </a:r>
            <a:r>
              <a:rPr lang="en-US" sz="4300" dirty="0"/>
              <a:t> </a:t>
            </a:r>
            <a:r>
              <a:rPr lang="en-US" sz="4300" dirty="0" err="1" smtClean="0"/>
              <a:t>bekerja</a:t>
            </a:r>
            <a:r>
              <a:rPr lang="en-US" sz="4300" dirty="0" smtClean="0"/>
              <a:t> </a:t>
            </a:r>
            <a:r>
              <a:rPr lang="en-US" sz="4300" dirty="0" err="1" smtClean="0"/>
              <a:t>disekitar</a:t>
            </a:r>
            <a:r>
              <a:rPr lang="en-US" sz="4300" dirty="0" smtClean="0"/>
              <a:t> </a:t>
            </a:r>
            <a:r>
              <a:rPr lang="en-US" sz="4300" dirty="0"/>
              <a:t>Bait </a:t>
            </a:r>
            <a:r>
              <a:rPr lang="en-US" sz="4300" dirty="0" err="1"/>
              <a:t>Allah.Disamping</a:t>
            </a:r>
            <a:r>
              <a:rPr lang="en-US" sz="4300" dirty="0"/>
              <a:t> </a:t>
            </a:r>
            <a:r>
              <a:rPr lang="en-US" sz="4300" dirty="0" err="1"/>
              <a:t>itu</a:t>
            </a:r>
            <a:r>
              <a:rPr lang="en-US" sz="4300" dirty="0"/>
              <a:t> </a:t>
            </a:r>
            <a:r>
              <a:rPr lang="en-US" sz="4300" dirty="0" err="1"/>
              <a:t>terdapat</a:t>
            </a:r>
            <a:r>
              <a:rPr lang="en-US" sz="4300" dirty="0"/>
              <a:t> </a:t>
            </a:r>
            <a:r>
              <a:rPr lang="en-US" sz="4300" dirty="0" err="1"/>
              <a:t>juga</a:t>
            </a:r>
            <a:r>
              <a:rPr lang="en-US" sz="4300" dirty="0"/>
              <a:t>  </a:t>
            </a:r>
            <a:r>
              <a:rPr lang="en-US" sz="4300" dirty="0" err="1"/>
              <a:t>kaum</a:t>
            </a:r>
            <a:r>
              <a:rPr lang="en-US" sz="4300" dirty="0"/>
              <a:t> </a:t>
            </a:r>
            <a:r>
              <a:rPr lang="en-US" sz="4300" dirty="0" err="1"/>
              <a:t>proletar</a:t>
            </a:r>
            <a:r>
              <a:rPr lang="en-US" sz="4300" dirty="0"/>
              <a:t>  marginal  yang  </a:t>
            </a:r>
            <a:r>
              <a:rPr lang="en-US" sz="4300" dirty="0" err="1"/>
              <a:t>tidak</a:t>
            </a:r>
            <a:r>
              <a:rPr lang="en-US" sz="4300" dirty="0"/>
              <a:t> </a:t>
            </a:r>
            <a:r>
              <a:rPr lang="en-US" sz="4300" dirty="0" err="1"/>
              <a:t>terintegrasi</a:t>
            </a:r>
            <a:r>
              <a:rPr lang="en-US" sz="4300" dirty="0"/>
              <a:t>  </a:t>
            </a:r>
            <a:r>
              <a:rPr lang="en-US" sz="4300" dirty="0" err="1"/>
              <a:t>dalam</a:t>
            </a:r>
            <a:r>
              <a:rPr lang="en-US" sz="4300" dirty="0"/>
              <a:t> </a:t>
            </a:r>
            <a:r>
              <a:rPr lang="en-US" sz="4300" dirty="0" err="1"/>
              <a:t>kegiatan</a:t>
            </a:r>
            <a:r>
              <a:rPr lang="en-US" sz="4300" dirty="0"/>
              <a:t> </a:t>
            </a:r>
            <a:r>
              <a:rPr lang="en-US" sz="4300" dirty="0" err="1"/>
              <a:t>ekonomi</a:t>
            </a:r>
            <a:r>
              <a:rPr lang="en-US" sz="4300" dirty="0"/>
              <a:t>, yang </a:t>
            </a:r>
            <a:r>
              <a:rPr lang="en-US" sz="4300" dirty="0" err="1"/>
              <a:t>terdiri</a:t>
            </a:r>
            <a:r>
              <a:rPr lang="en-US" sz="4300" dirty="0"/>
              <a:t> da </a:t>
            </a:r>
            <a:r>
              <a:rPr lang="en-US" sz="4300" dirty="0" err="1"/>
              <a:t>ri</a:t>
            </a:r>
            <a:r>
              <a:rPr lang="en-US" sz="4300" dirty="0"/>
              <a:t> orang-orang yang </a:t>
            </a:r>
            <a:r>
              <a:rPr lang="en-US" sz="4300" dirty="0" err="1"/>
              <a:t>dikucilkan</a:t>
            </a:r>
            <a:r>
              <a:rPr lang="en-US" sz="4300" dirty="0"/>
              <a:t> </a:t>
            </a:r>
            <a:r>
              <a:rPr lang="en-US" sz="4300" dirty="0" err="1"/>
              <a:t>oleh</a:t>
            </a:r>
            <a:r>
              <a:rPr lang="en-US" sz="4300" dirty="0"/>
              <a:t> </a:t>
            </a:r>
            <a:r>
              <a:rPr lang="en-US" sz="4300" dirty="0" err="1"/>
              <a:t>masyarakat</a:t>
            </a:r>
            <a:r>
              <a:rPr lang="en-US" sz="4300" dirty="0"/>
              <a:t> </a:t>
            </a:r>
            <a:r>
              <a:rPr lang="en-US" sz="4300" dirty="0" err="1"/>
              <a:t>karena</a:t>
            </a:r>
            <a:r>
              <a:rPr lang="en-US" sz="4300" dirty="0"/>
              <a:t> </a:t>
            </a:r>
            <a:r>
              <a:rPr lang="en-US" sz="4300" dirty="0" err="1"/>
              <a:t>suatu</a:t>
            </a:r>
            <a:r>
              <a:rPr lang="en-US" sz="4300" dirty="0"/>
              <a:t> </a:t>
            </a:r>
            <a:r>
              <a:rPr lang="en-US" sz="4300" dirty="0" err="1"/>
              <a:t>hal</a:t>
            </a:r>
            <a:r>
              <a:rPr lang="en-US" sz="4300" dirty="0" smtClean="0"/>
              <a:t>.. </a:t>
            </a:r>
            <a:r>
              <a:rPr lang="en-US" sz="4300" dirty="0" err="1"/>
              <a:t>Pengelompokan</a:t>
            </a:r>
            <a:r>
              <a:rPr lang="en-US" sz="4300" dirty="0"/>
              <a:t> </a:t>
            </a:r>
            <a:r>
              <a:rPr lang="en-US" sz="4300" dirty="0" err="1"/>
              <a:t>tersebut</a:t>
            </a:r>
            <a:r>
              <a:rPr lang="en-US" sz="4300" dirty="0"/>
              <a:t> </a:t>
            </a:r>
            <a:r>
              <a:rPr lang="en-US" sz="4300" dirty="0" err="1"/>
              <a:t>membawa</a:t>
            </a:r>
            <a:r>
              <a:rPr lang="en-US" sz="4300" dirty="0"/>
              <a:t> </a:t>
            </a:r>
            <a:r>
              <a:rPr lang="en-US" sz="4300" dirty="0" err="1"/>
              <a:t>dampak</a:t>
            </a:r>
            <a:r>
              <a:rPr lang="en-US" sz="4300" dirty="0"/>
              <a:t> </a:t>
            </a:r>
            <a:r>
              <a:rPr lang="en-US" sz="4300" dirty="0" err="1"/>
              <a:t>negatif</a:t>
            </a:r>
            <a:r>
              <a:rPr lang="en-US" sz="4300" dirty="0"/>
              <a:t> yang </a:t>
            </a:r>
            <a:r>
              <a:rPr lang="en-US" sz="4300" dirty="0" err="1"/>
              <a:t>sangat</a:t>
            </a:r>
            <a:r>
              <a:rPr lang="en-US" sz="4300" dirty="0"/>
              <a:t> </a:t>
            </a:r>
            <a:r>
              <a:rPr lang="en-US" sz="4300" dirty="0" err="1"/>
              <a:t>besar</a:t>
            </a:r>
            <a:r>
              <a:rPr lang="en-US" sz="4300" dirty="0"/>
              <a:t> </a:t>
            </a:r>
            <a:r>
              <a:rPr lang="en-US" sz="4300" dirty="0" err="1" smtClean="0"/>
              <a:t>terutama</a:t>
            </a:r>
            <a:r>
              <a:rPr lang="en-US" sz="4300" dirty="0" smtClean="0"/>
              <a:t> </a:t>
            </a:r>
            <a:r>
              <a:rPr lang="en-US" sz="4300" dirty="0" err="1"/>
              <a:t>bagi</a:t>
            </a:r>
            <a:r>
              <a:rPr lang="en-US" sz="4300" dirty="0"/>
              <a:t> </a:t>
            </a:r>
            <a:r>
              <a:rPr lang="en-US" sz="4300" dirty="0" err="1"/>
              <a:t>kelompok</a:t>
            </a:r>
            <a:r>
              <a:rPr lang="en-US" sz="4300" dirty="0"/>
              <a:t> </a:t>
            </a:r>
            <a:r>
              <a:rPr lang="en-US" sz="4300" dirty="0" err="1"/>
              <a:t>masyarakat</a:t>
            </a:r>
            <a:r>
              <a:rPr lang="en-US" sz="4300" dirty="0"/>
              <a:t> </a:t>
            </a:r>
            <a:r>
              <a:rPr lang="en-US" sz="4300" dirty="0" err="1"/>
              <a:t>bawah</a:t>
            </a:r>
            <a:r>
              <a:rPr lang="en-US" sz="4300" dirty="0"/>
              <a:t>.</a:t>
            </a:r>
            <a:endParaRPr lang="en-ID" sz="4300" dirty="0"/>
          </a:p>
          <a:p>
            <a:endParaRPr lang="en-ID" sz="4300" dirty="0"/>
          </a:p>
        </p:txBody>
      </p:sp>
    </p:spTree>
    <p:extLst>
      <p:ext uri="{BB962C8B-B14F-4D97-AF65-F5344CB8AC3E}">
        <p14:creationId xmlns:p14="http://schemas.microsoft.com/office/powerpoint/2010/main" val="201512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Hubungan</a:t>
            </a:r>
            <a:r>
              <a:rPr lang="en-US" sz="3200" dirty="0" smtClean="0"/>
              <a:t> </a:t>
            </a:r>
            <a:r>
              <a:rPr lang="en-US" sz="3200" dirty="0" err="1" smtClean="0"/>
              <a:t>Antar</a:t>
            </a:r>
            <a:r>
              <a:rPr lang="en-US" sz="3200" dirty="0" smtClean="0"/>
              <a:t> </a:t>
            </a:r>
            <a:r>
              <a:rPr lang="en-US" sz="3200" dirty="0" err="1" smtClean="0"/>
              <a:t>Umat</a:t>
            </a:r>
            <a:r>
              <a:rPr lang="en-US" sz="3200" dirty="0" smtClean="0"/>
              <a:t> </a:t>
            </a:r>
            <a:r>
              <a:rPr lang="en-US" sz="3200" dirty="0" err="1" smtClean="0"/>
              <a:t>Beragama</a:t>
            </a:r>
            <a:endParaRPr lang="en-ID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b="1" dirty="0"/>
              <a:t>.   </a:t>
            </a:r>
            <a:r>
              <a:rPr lang="en-US" b="1" dirty="0" err="1"/>
              <a:t>Situasi</a:t>
            </a:r>
            <a:r>
              <a:rPr lang="en-US" b="1" dirty="0"/>
              <a:t> </a:t>
            </a:r>
            <a:r>
              <a:rPr lang="en-US" b="1" dirty="0" err="1"/>
              <a:t>sosio</a:t>
            </a:r>
            <a:r>
              <a:rPr lang="en-US" b="1" dirty="0"/>
              <a:t> religious</a:t>
            </a:r>
            <a:endParaRPr lang="en-ID" b="1" dirty="0"/>
          </a:p>
          <a:p>
            <a:r>
              <a:rPr lang="en-US" dirty="0" err="1"/>
              <a:t>Hidup</a:t>
            </a:r>
            <a:r>
              <a:rPr lang="en-US" dirty="0"/>
              <a:t>  religious  </a:t>
            </a:r>
            <a:r>
              <a:rPr lang="en-US" dirty="0" err="1"/>
              <a:t>masyarakat</a:t>
            </a:r>
            <a:r>
              <a:rPr lang="en-US" dirty="0"/>
              <a:t>  </a:t>
            </a:r>
            <a:r>
              <a:rPr lang="en-US" dirty="0" err="1"/>
              <a:t>Yahudi</a:t>
            </a:r>
            <a:r>
              <a:rPr lang="en-US" dirty="0"/>
              <a:t>  </a:t>
            </a:r>
            <a:r>
              <a:rPr lang="en-US" dirty="0" err="1"/>
              <a:t>sangat</a:t>
            </a:r>
            <a:r>
              <a:rPr lang="en-US" dirty="0"/>
              <a:t>  </a:t>
            </a:r>
            <a:r>
              <a:rPr lang="en-US" dirty="0" err="1"/>
              <a:t>kental</a:t>
            </a:r>
            <a:r>
              <a:rPr lang="en-US" dirty="0"/>
              <a:t>  </a:t>
            </a:r>
            <a:r>
              <a:rPr lang="en-US" dirty="0" err="1"/>
              <a:t>diwarnai</a:t>
            </a:r>
            <a:r>
              <a:rPr lang="en-US" dirty="0"/>
              <a:t>  </a:t>
            </a:r>
            <a:r>
              <a:rPr lang="en-US" dirty="0" err="1"/>
              <a:t>oleh</a:t>
            </a:r>
            <a:r>
              <a:rPr lang="en-US" dirty="0"/>
              <a:t>  </a:t>
            </a:r>
            <a:r>
              <a:rPr lang="en-US" dirty="0" err="1" smtClean="0"/>
              <a:t>Hukum</a:t>
            </a:r>
            <a:r>
              <a:rPr lang="en-ID" dirty="0"/>
              <a:t> </a:t>
            </a:r>
            <a:r>
              <a:rPr lang="en-US" dirty="0" err="1" smtClean="0"/>
              <a:t>Taurat</a:t>
            </a:r>
            <a:r>
              <a:rPr lang="en-US" dirty="0"/>
              <a:t>. </a:t>
            </a:r>
            <a:r>
              <a:rPr lang="en-US" dirty="0" err="1"/>
              <a:t>Kaum</a:t>
            </a:r>
            <a:r>
              <a:rPr lang="en-US" dirty="0"/>
              <a:t> </a:t>
            </a:r>
            <a:r>
              <a:rPr lang="en-US" dirty="0" err="1"/>
              <a:t>Farisi</a:t>
            </a:r>
            <a:r>
              <a:rPr lang="en-US" dirty="0"/>
              <a:t> 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ketat</a:t>
            </a:r>
            <a:r>
              <a:rPr lang="en-US" dirty="0"/>
              <a:t> </a:t>
            </a:r>
            <a:r>
              <a:rPr lang="en-US" dirty="0" err="1" smtClean="0"/>
              <a:t>warisan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jati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 orang </a:t>
            </a:r>
            <a:r>
              <a:rPr lang="en-US" dirty="0" err="1"/>
              <a:t>Yahudi</a:t>
            </a:r>
            <a:r>
              <a:rPr lang="en-US" dirty="0"/>
              <a:t>  </a:t>
            </a:r>
            <a:r>
              <a:rPr lang="en-US" dirty="0" err="1"/>
              <a:t>berdasarkan</a:t>
            </a:r>
            <a:r>
              <a:rPr lang="en-US" dirty="0"/>
              <a:t> 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Taurat</a:t>
            </a:r>
            <a:r>
              <a:rPr lang="en-US" dirty="0"/>
              <a:t>.  </a:t>
            </a:r>
            <a:r>
              <a:rPr lang="en-US" dirty="0" err="1"/>
              <a:t>Mereka</a:t>
            </a:r>
            <a:r>
              <a:rPr lang="en-US" dirty="0"/>
              <a:t>  </a:t>
            </a:r>
            <a:r>
              <a:rPr lang="en-US" dirty="0" err="1"/>
              <a:t>menyoroti</a:t>
            </a:r>
            <a:r>
              <a:rPr lang="en-US" dirty="0"/>
              <a:t>  </a:t>
            </a:r>
            <a:r>
              <a:rPr lang="en-US" dirty="0" err="1" smtClean="0"/>
              <a:t>ketaatan</a:t>
            </a:r>
            <a:r>
              <a:rPr lang="en-US" dirty="0" smtClean="0"/>
              <a:t>  </a:t>
            </a:r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pasal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hukum</a:t>
            </a:r>
            <a:r>
              <a:rPr lang="en-US" dirty="0"/>
              <a:t>  </a:t>
            </a:r>
            <a:r>
              <a:rPr lang="en-US" dirty="0" err="1" smtClean="0"/>
              <a:t>tersebut</a:t>
            </a:r>
            <a:r>
              <a:rPr lang="en-US" dirty="0"/>
              <a:t>.  </a:t>
            </a:r>
            <a:r>
              <a:rPr lang="en-US" dirty="0" err="1"/>
              <a:t>Hukum</a:t>
            </a:r>
            <a:r>
              <a:rPr lang="en-US" dirty="0"/>
              <a:t>  </a:t>
            </a:r>
            <a:r>
              <a:rPr lang="en-US" dirty="0" err="1"/>
              <a:t>Taurat</a:t>
            </a:r>
            <a:r>
              <a:rPr lang="en-US" dirty="0"/>
              <a:t>  </a:t>
            </a:r>
            <a:r>
              <a:rPr lang="en-US" dirty="0" err="1"/>
              <a:t>diterapkan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semua</a:t>
            </a:r>
            <a:r>
              <a:rPr lang="en-US" dirty="0"/>
              <a:t>  </a:t>
            </a:r>
            <a:r>
              <a:rPr lang="en-US" dirty="0" err="1"/>
              <a:t>sendi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err="1" smtClean="0"/>
              <a:t>Mereka</a:t>
            </a:r>
            <a:r>
              <a:rPr lang="en-US" dirty="0" smtClean="0"/>
              <a:t>  </a:t>
            </a:r>
            <a:r>
              <a:rPr lang="en-US" dirty="0" err="1"/>
              <a:t>meyakini</a:t>
            </a:r>
            <a:r>
              <a:rPr lang="en-US" dirty="0"/>
              <a:t> 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 smtClean="0"/>
              <a:t>menjadi</a:t>
            </a:r>
            <a:r>
              <a:rPr lang="en-US" dirty="0" smtClean="0"/>
              <a:t>  </a:t>
            </a:r>
            <a:r>
              <a:rPr lang="en-US" dirty="0" err="1"/>
              <a:t>rakyat</a:t>
            </a:r>
            <a:r>
              <a:rPr lang="en-US" dirty="0"/>
              <a:t>  </a:t>
            </a:r>
            <a:r>
              <a:rPr lang="en-US" dirty="0" err="1"/>
              <a:t>Tuhan</a:t>
            </a:r>
            <a:r>
              <a:rPr lang="en-US" dirty="0"/>
              <a:t>  </a:t>
            </a:r>
            <a:r>
              <a:rPr lang="en-US" dirty="0" err="1" smtClean="0"/>
              <a:t>berarti</a:t>
            </a:r>
            <a:r>
              <a:rPr lang="en-US" dirty="0" smtClean="0"/>
              <a:t>  </a:t>
            </a:r>
            <a:r>
              <a:rPr lang="en-US" dirty="0" err="1"/>
              <a:t>taat</a:t>
            </a:r>
            <a:r>
              <a:rPr lang="en-US" dirty="0"/>
              <a:t>  </a:t>
            </a:r>
            <a:r>
              <a:rPr lang="en-US" dirty="0" err="1" smtClean="0"/>
              <a:t>pada</a:t>
            </a:r>
            <a:r>
              <a:rPr lang="en-US" dirty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Taurat</a:t>
            </a:r>
            <a:r>
              <a:rPr lang="en-US" dirty="0"/>
              <a:t>. Orang </a:t>
            </a:r>
            <a:r>
              <a:rPr lang="en-US" dirty="0" err="1" smtClean="0"/>
              <a:t>Farisi</a:t>
            </a:r>
            <a:r>
              <a:rPr lang="en-US" dirty="0" smtClean="0"/>
              <a:t> </a:t>
            </a:r>
            <a:r>
              <a:rPr lang="en-US" dirty="0" err="1"/>
              <a:t>gemar</a:t>
            </a:r>
            <a:r>
              <a:rPr lang="en-US" dirty="0"/>
              <a:t> </a:t>
            </a:r>
            <a:r>
              <a:rPr lang="en-US" dirty="0" err="1"/>
              <a:t>memperluas</a:t>
            </a:r>
            <a:r>
              <a:rPr lang="en-US" dirty="0"/>
              <a:t> </a:t>
            </a:r>
            <a:r>
              <a:rPr lang="en-US" dirty="0" err="1"/>
              <a:t>tuntutan</a:t>
            </a:r>
            <a:r>
              <a:rPr lang="en-US" dirty="0"/>
              <a:t>  </a:t>
            </a:r>
            <a:r>
              <a:rPr lang="en-US" dirty="0" err="1" smtClean="0"/>
              <a:t>kebersihan</a:t>
            </a:r>
            <a:r>
              <a:rPr lang="en-US" dirty="0" smtClean="0"/>
              <a:t>  </a:t>
            </a:r>
            <a:r>
              <a:rPr lang="en-US" dirty="0"/>
              <a:t>yang  </a:t>
            </a:r>
            <a:r>
              <a:rPr lang="en-US" dirty="0" err="1"/>
              <a:t>berlaku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para</a:t>
            </a:r>
            <a:r>
              <a:rPr lang="en-US" dirty="0"/>
              <a:t>  </a:t>
            </a:r>
            <a:r>
              <a:rPr lang="en-US" dirty="0" smtClean="0"/>
              <a:t>imam </a:t>
            </a:r>
            <a:r>
              <a:rPr lang="en-US" dirty="0" err="1"/>
              <a:t>bagi</a:t>
            </a:r>
            <a:r>
              <a:rPr lang="en-US" dirty="0"/>
              <a:t>  </a:t>
            </a:r>
            <a:r>
              <a:rPr lang="en-US" dirty="0" err="1"/>
              <a:t>seluruh</a:t>
            </a:r>
            <a:r>
              <a:rPr lang="en-US" dirty="0"/>
              <a:t>  </a:t>
            </a:r>
            <a:r>
              <a:rPr lang="en-US" dirty="0" err="1"/>
              <a:t>masyarakat</a:t>
            </a:r>
            <a:r>
              <a:rPr lang="en-US" dirty="0"/>
              <a:t> Israel.  </a:t>
            </a:r>
            <a:r>
              <a:rPr lang="en-US" dirty="0" err="1"/>
              <a:t>Mereka</a:t>
            </a:r>
            <a:r>
              <a:rPr lang="en-US" dirty="0"/>
              <a:t>  </a:t>
            </a:r>
            <a:r>
              <a:rPr lang="en-US" dirty="0" err="1"/>
              <a:t>menafsirkan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kadang</a:t>
            </a:r>
            <a:r>
              <a:rPr lang="en-US" dirty="0"/>
              <a:t>  </a:t>
            </a:r>
            <a:r>
              <a:rPr lang="en-US" dirty="0" err="1"/>
              <a:t>memanipulasi</a:t>
            </a:r>
            <a:r>
              <a:rPr lang="en-US" dirty="0"/>
              <a:t>  </a:t>
            </a:r>
            <a:r>
              <a:rPr lang="en-US" dirty="0" err="1"/>
              <a:t>hukum</a:t>
            </a:r>
            <a:r>
              <a:rPr lang="en-US" dirty="0"/>
              <a:t>  </a:t>
            </a:r>
            <a:r>
              <a:rPr lang="en-US" dirty="0" err="1"/>
              <a:t>Taurat</a:t>
            </a:r>
            <a:r>
              <a:rPr lang="en-US" dirty="0"/>
              <a:t>  </a:t>
            </a:r>
            <a:r>
              <a:rPr lang="en-US" dirty="0" smtClean="0"/>
              <a:t>demi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mendatangkan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,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Yahudi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ditindas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politis</a:t>
            </a:r>
            <a:r>
              <a:rPr lang="en-US" dirty="0"/>
              <a:t>,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/>
              <a:t>religious.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04056"/>
          </a:xfrm>
        </p:spPr>
        <p:txBody>
          <a:bodyPr>
            <a:noAutofit/>
          </a:bodyPr>
          <a:lstStyle/>
          <a:p>
            <a:r>
              <a:rPr lang="en-US" sz="3000" dirty="0" err="1" smtClean="0"/>
              <a:t>Mengenal</a:t>
            </a:r>
            <a:r>
              <a:rPr lang="en-US" sz="3000" dirty="0" smtClean="0"/>
              <a:t> </a:t>
            </a:r>
            <a:r>
              <a:rPr lang="en-US" sz="3000" dirty="0" err="1" smtClean="0"/>
              <a:t>Pribadi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Karya</a:t>
            </a:r>
            <a:r>
              <a:rPr lang="en-US" sz="3000" dirty="0" smtClean="0"/>
              <a:t> </a:t>
            </a:r>
            <a:r>
              <a:rPr lang="en-US" sz="3000" dirty="0" err="1" smtClean="0"/>
              <a:t>Yesus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692696"/>
            <a:ext cx="8424936" cy="59046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2800" b="1" dirty="0"/>
              <a:t>2</a:t>
            </a:r>
            <a:r>
              <a:rPr lang="en-US" sz="6400" b="1" dirty="0"/>
              <a:t>.   </a:t>
            </a:r>
            <a:r>
              <a:rPr lang="en-US" sz="8000" b="1" dirty="0" err="1"/>
              <a:t>Mengenal</a:t>
            </a:r>
            <a:r>
              <a:rPr lang="en-US" sz="8000" b="1" dirty="0"/>
              <a:t> </a:t>
            </a:r>
            <a:r>
              <a:rPr lang="en-US" sz="8000" b="1" dirty="0" err="1"/>
              <a:t>Pribadi</a:t>
            </a:r>
            <a:r>
              <a:rPr lang="en-US" sz="8000" b="1" dirty="0"/>
              <a:t> </a:t>
            </a:r>
            <a:r>
              <a:rPr lang="en-US" sz="8000" b="1" dirty="0" err="1"/>
              <a:t>dan</a:t>
            </a:r>
            <a:r>
              <a:rPr lang="en-US" sz="8000" b="1" dirty="0"/>
              <a:t> </a:t>
            </a:r>
            <a:r>
              <a:rPr lang="en-US" sz="8000" b="1" dirty="0" err="1"/>
              <a:t>Karya</a:t>
            </a:r>
            <a:r>
              <a:rPr lang="en-US" sz="8000" b="1" dirty="0"/>
              <a:t> </a:t>
            </a:r>
            <a:r>
              <a:rPr lang="en-US" sz="8000" b="1" dirty="0" err="1"/>
              <a:t>Yesus</a:t>
            </a:r>
            <a:endParaRPr lang="en-ID" sz="8000" dirty="0"/>
          </a:p>
          <a:p>
            <a:pPr marL="0" indent="0">
              <a:buNone/>
            </a:pPr>
            <a:r>
              <a:rPr lang="en-US" sz="8000" dirty="0"/>
              <a:t>a.   </a:t>
            </a:r>
            <a:r>
              <a:rPr lang="en-US" sz="8000" dirty="0" err="1"/>
              <a:t>Pengalaman</a:t>
            </a:r>
            <a:r>
              <a:rPr lang="en-US" sz="8000" dirty="0"/>
              <a:t> </a:t>
            </a:r>
            <a:r>
              <a:rPr lang="en-US" sz="8000" dirty="0" err="1" smtClean="0"/>
              <a:t>Murid-Murid</a:t>
            </a:r>
            <a:r>
              <a:rPr lang="en-US" sz="8000" dirty="0" smtClean="0"/>
              <a:t> </a:t>
            </a:r>
            <a:r>
              <a:rPr lang="en-US" sz="8000" dirty="0"/>
              <a:t>yang </a:t>
            </a:r>
            <a:r>
              <a:rPr lang="en-US" sz="8000" dirty="0" err="1" smtClean="0"/>
              <a:t>Pertama</a:t>
            </a:r>
            <a:endParaRPr lang="en-ID" sz="8000" dirty="0"/>
          </a:p>
          <a:p>
            <a:r>
              <a:rPr lang="en-US" sz="7600" dirty="0" err="1"/>
              <a:t>Ketika</a:t>
            </a:r>
            <a:r>
              <a:rPr lang="en-US" sz="7600" dirty="0"/>
              <a:t> </a:t>
            </a:r>
            <a:r>
              <a:rPr lang="en-US" sz="7600" dirty="0" err="1"/>
              <a:t>melihat</a:t>
            </a:r>
            <a:r>
              <a:rPr lang="en-US" sz="7600" dirty="0"/>
              <a:t> </a:t>
            </a:r>
            <a:r>
              <a:rPr lang="en-US" sz="7600" dirty="0" err="1"/>
              <a:t>Yesus</a:t>
            </a:r>
            <a:r>
              <a:rPr lang="en-US" sz="7600" dirty="0"/>
              <a:t> </a:t>
            </a:r>
            <a:r>
              <a:rPr lang="en-US" sz="7600" dirty="0" err="1"/>
              <a:t>lewat</a:t>
            </a:r>
            <a:r>
              <a:rPr lang="en-US" sz="7600" dirty="0"/>
              <a:t>, </a:t>
            </a:r>
            <a:r>
              <a:rPr lang="en-US" sz="7600" dirty="0" err="1"/>
              <a:t>Yohanes</a:t>
            </a:r>
            <a:r>
              <a:rPr lang="en-US" sz="7600" dirty="0"/>
              <a:t> </a:t>
            </a:r>
            <a:r>
              <a:rPr lang="en-US" sz="7600" dirty="0" err="1"/>
              <a:t>berkata</a:t>
            </a:r>
            <a:r>
              <a:rPr lang="en-US" sz="7600" dirty="0"/>
              <a:t>: “</a:t>
            </a:r>
            <a:r>
              <a:rPr lang="en-US" sz="7600" dirty="0" err="1"/>
              <a:t>Lihatlah</a:t>
            </a:r>
            <a:r>
              <a:rPr lang="en-US" sz="7600" dirty="0"/>
              <a:t> </a:t>
            </a:r>
            <a:r>
              <a:rPr lang="en-US" sz="7600" dirty="0" err="1"/>
              <a:t>Anak</a:t>
            </a:r>
            <a:r>
              <a:rPr lang="en-US" sz="7600" dirty="0"/>
              <a:t> </a:t>
            </a:r>
            <a:r>
              <a:rPr lang="en-US" sz="7600" dirty="0" err="1" smtClean="0"/>
              <a:t>Domba</a:t>
            </a:r>
            <a:r>
              <a:rPr lang="en-US" sz="7600" dirty="0" smtClean="0"/>
              <a:t> </a:t>
            </a:r>
            <a:r>
              <a:rPr lang="en-US" sz="7600" dirty="0"/>
              <a:t>Allah.” </a:t>
            </a:r>
            <a:r>
              <a:rPr lang="en-US" sz="7600" dirty="0" err="1"/>
              <a:t>Dua</a:t>
            </a:r>
            <a:r>
              <a:rPr lang="en-US" sz="7600" dirty="0"/>
              <a:t>  orang  </a:t>
            </a:r>
            <a:r>
              <a:rPr lang="en-US" sz="7600" dirty="0" err="1" smtClean="0"/>
              <a:t>murid</a:t>
            </a:r>
            <a:r>
              <a:rPr lang="en-US" sz="7600" dirty="0" smtClean="0"/>
              <a:t> </a:t>
            </a:r>
            <a:r>
              <a:rPr lang="en-US" sz="7600" dirty="0"/>
              <a:t>yang  </a:t>
            </a:r>
            <a:r>
              <a:rPr lang="en-US" sz="7600" dirty="0" err="1"/>
              <a:t>mendengar</a:t>
            </a:r>
            <a:r>
              <a:rPr lang="en-US" sz="7600" dirty="0"/>
              <a:t> </a:t>
            </a:r>
            <a:r>
              <a:rPr lang="en-US" sz="7600" dirty="0" err="1" smtClean="0"/>
              <a:t>perkataan</a:t>
            </a:r>
            <a:r>
              <a:rPr lang="en-US" sz="7600" dirty="0" smtClean="0"/>
              <a:t> </a:t>
            </a:r>
            <a:r>
              <a:rPr lang="en-US" sz="7600" dirty="0" err="1"/>
              <a:t>itu</a:t>
            </a:r>
            <a:r>
              <a:rPr lang="en-US" sz="7600" dirty="0"/>
              <a:t>, </a:t>
            </a:r>
            <a:r>
              <a:rPr lang="en-US" sz="7600" dirty="0" err="1"/>
              <a:t>segera</a:t>
            </a:r>
            <a:r>
              <a:rPr lang="en-US" sz="7600" dirty="0"/>
              <a:t>  </a:t>
            </a:r>
            <a:r>
              <a:rPr lang="en-US" sz="7600" dirty="0" err="1"/>
              <a:t>mengikuti</a:t>
            </a:r>
            <a:r>
              <a:rPr lang="en-US" sz="7600" dirty="0"/>
              <a:t>  </a:t>
            </a:r>
            <a:r>
              <a:rPr lang="en-US" sz="7600" dirty="0" err="1"/>
              <a:t>Yesus</a:t>
            </a:r>
            <a:r>
              <a:rPr lang="en-US" sz="7600" dirty="0"/>
              <a:t>  </a:t>
            </a:r>
            <a:r>
              <a:rPr lang="en-US" sz="7600" dirty="0" err="1"/>
              <a:t>dan</a:t>
            </a:r>
            <a:r>
              <a:rPr lang="en-US" sz="7600" dirty="0"/>
              <a:t> </a:t>
            </a:r>
            <a:r>
              <a:rPr lang="en-US" sz="7600" dirty="0" err="1"/>
              <a:t>tingga</a:t>
            </a:r>
            <a:r>
              <a:rPr lang="en-US" sz="7600" dirty="0"/>
              <a:t> </a:t>
            </a:r>
            <a:r>
              <a:rPr lang="en-US" sz="7600" dirty="0" err="1"/>
              <a:t>bersama</a:t>
            </a:r>
            <a:r>
              <a:rPr lang="en-US" sz="7600" dirty="0"/>
              <a:t>  Dia. </a:t>
            </a:r>
            <a:r>
              <a:rPr lang="en-US" sz="7600" dirty="0" err="1"/>
              <a:t>Mereka</a:t>
            </a:r>
            <a:r>
              <a:rPr lang="en-US" sz="7600" dirty="0"/>
              <a:t>  </a:t>
            </a:r>
            <a:r>
              <a:rPr lang="en-US" sz="7600" dirty="0" err="1"/>
              <a:t>itu</a:t>
            </a:r>
            <a:r>
              <a:rPr lang="en-US" sz="7600" dirty="0"/>
              <a:t> </a:t>
            </a:r>
            <a:r>
              <a:rPr lang="en-US" sz="7600" dirty="0" err="1"/>
              <a:t>adalah</a:t>
            </a:r>
            <a:r>
              <a:rPr lang="en-US" sz="7600" dirty="0"/>
              <a:t> </a:t>
            </a:r>
            <a:r>
              <a:rPr lang="en-US" sz="7600" dirty="0" err="1"/>
              <a:t>Yohanes</a:t>
            </a:r>
            <a:r>
              <a:rPr lang="en-US" sz="7600" dirty="0"/>
              <a:t> </a:t>
            </a:r>
            <a:r>
              <a:rPr lang="en-US" sz="7600" dirty="0" err="1"/>
              <a:t>dan</a:t>
            </a:r>
            <a:r>
              <a:rPr lang="en-US" sz="7600" dirty="0"/>
              <a:t> Andreas. </a:t>
            </a:r>
            <a:r>
              <a:rPr lang="en-US" sz="7600" dirty="0" err="1"/>
              <a:t>Keduanya</a:t>
            </a:r>
            <a:r>
              <a:rPr lang="en-US" sz="7600" dirty="0"/>
              <a:t>  </a:t>
            </a:r>
            <a:r>
              <a:rPr lang="en-US" sz="7600" dirty="0" err="1"/>
              <a:t>yakin</a:t>
            </a:r>
            <a:r>
              <a:rPr lang="en-US" sz="7600" dirty="0"/>
              <a:t> </a:t>
            </a:r>
            <a:r>
              <a:rPr lang="en-US" sz="7600" dirty="0" err="1"/>
              <a:t>bahwa</a:t>
            </a:r>
            <a:r>
              <a:rPr lang="en-US" sz="7600" dirty="0"/>
              <a:t>  </a:t>
            </a:r>
            <a:r>
              <a:rPr lang="en-US" sz="7600" dirty="0" err="1"/>
              <a:t>Yesus</a:t>
            </a:r>
            <a:r>
              <a:rPr lang="en-US" sz="7600" dirty="0"/>
              <a:t>  </a:t>
            </a:r>
            <a:r>
              <a:rPr lang="en-US" sz="7600" dirty="0" err="1"/>
              <a:t>dari</a:t>
            </a:r>
            <a:r>
              <a:rPr lang="en-US" sz="7600" dirty="0"/>
              <a:t>  </a:t>
            </a:r>
            <a:r>
              <a:rPr lang="en-US" sz="7600" dirty="0" err="1"/>
              <a:t>Nazaret</a:t>
            </a:r>
            <a:r>
              <a:rPr lang="en-US" sz="7600" dirty="0"/>
              <a:t> </a:t>
            </a:r>
            <a:r>
              <a:rPr lang="en-US" sz="7600" dirty="0" err="1"/>
              <a:t>adalah</a:t>
            </a:r>
            <a:r>
              <a:rPr lang="en-US" sz="7600" dirty="0"/>
              <a:t>  </a:t>
            </a:r>
            <a:r>
              <a:rPr lang="en-US" sz="7600" dirty="0" err="1" smtClean="0"/>
              <a:t>Mesias</a:t>
            </a:r>
            <a:r>
              <a:rPr lang="en-US" sz="7600" dirty="0"/>
              <a:t>. </a:t>
            </a:r>
            <a:r>
              <a:rPr lang="en-US" sz="7600" dirty="0" err="1"/>
              <a:t>Kemudian</a:t>
            </a:r>
            <a:r>
              <a:rPr lang="en-US" sz="7600" dirty="0"/>
              <a:t>  </a:t>
            </a:r>
            <a:r>
              <a:rPr lang="en-US" sz="7600" dirty="0" err="1"/>
              <a:t>ketika</a:t>
            </a:r>
            <a:r>
              <a:rPr lang="en-US" sz="7600" dirty="0"/>
              <a:t>  Andreas  </a:t>
            </a:r>
            <a:r>
              <a:rPr lang="en-US" sz="7600" dirty="0" err="1"/>
              <a:t>bertemu</a:t>
            </a:r>
            <a:r>
              <a:rPr lang="en-US" sz="7600" dirty="0"/>
              <a:t> </a:t>
            </a:r>
            <a:r>
              <a:rPr lang="en-US" sz="7600" dirty="0" err="1"/>
              <a:t>dengan</a:t>
            </a:r>
            <a:r>
              <a:rPr lang="en-US" sz="7600" dirty="0"/>
              <a:t> Simon, </a:t>
            </a:r>
            <a:r>
              <a:rPr lang="en-US" sz="7600" dirty="0" err="1"/>
              <a:t>ia</a:t>
            </a:r>
            <a:r>
              <a:rPr lang="en-US" sz="7600" dirty="0"/>
              <a:t> pun </a:t>
            </a:r>
            <a:r>
              <a:rPr lang="en-US" sz="7600" dirty="0" err="1"/>
              <a:t>diajak</a:t>
            </a:r>
            <a:r>
              <a:rPr lang="en-US" sz="7600" dirty="0"/>
              <a:t> </a:t>
            </a:r>
            <a:r>
              <a:rPr lang="en-US" sz="7600" dirty="0" err="1"/>
              <a:t>untuk</a:t>
            </a:r>
            <a:r>
              <a:rPr lang="en-US" sz="7600" dirty="0"/>
              <a:t> </a:t>
            </a:r>
            <a:r>
              <a:rPr lang="en-US" sz="7600" dirty="0" err="1" smtClean="0"/>
              <a:t>mengikuti</a:t>
            </a:r>
            <a:r>
              <a:rPr lang="en-US" sz="7600" dirty="0" smtClean="0"/>
              <a:t> </a:t>
            </a:r>
            <a:r>
              <a:rPr lang="en-US" sz="7600" dirty="0" err="1"/>
              <a:t>Yesus</a:t>
            </a:r>
            <a:r>
              <a:rPr lang="en-US" sz="7600" dirty="0"/>
              <a:t>. </a:t>
            </a:r>
            <a:r>
              <a:rPr lang="en-US" sz="7600" dirty="0" err="1"/>
              <a:t>Yesus</a:t>
            </a:r>
            <a:r>
              <a:rPr lang="en-US" sz="7600" dirty="0"/>
              <a:t> </a:t>
            </a:r>
            <a:r>
              <a:rPr lang="en-US" sz="7600" dirty="0" err="1"/>
              <a:t>memandang</a:t>
            </a:r>
            <a:r>
              <a:rPr lang="en-US" sz="7600" dirty="0"/>
              <a:t> Simon </a:t>
            </a:r>
            <a:r>
              <a:rPr lang="en-US" sz="7600" dirty="0" err="1"/>
              <a:t>dan</a:t>
            </a:r>
            <a:r>
              <a:rPr lang="en-US" sz="7600" dirty="0"/>
              <a:t> </a:t>
            </a:r>
            <a:r>
              <a:rPr lang="en-US" sz="7600" dirty="0" err="1"/>
              <a:t>berkata</a:t>
            </a:r>
            <a:r>
              <a:rPr lang="en-US" sz="7600" dirty="0"/>
              <a:t>: “</a:t>
            </a:r>
            <a:r>
              <a:rPr lang="en-US" sz="7600" dirty="0" err="1"/>
              <a:t>Engkau</a:t>
            </a:r>
            <a:r>
              <a:rPr lang="en-US" sz="7600" dirty="0"/>
              <a:t> Simon. </a:t>
            </a:r>
            <a:r>
              <a:rPr lang="en-US" sz="7600" dirty="0" err="1"/>
              <a:t>Engkau</a:t>
            </a:r>
            <a:r>
              <a:rPr lang="en-US" sz="7600" dirty="0"/>
              <a:t> </a:t>
            </a:r>
            <a:r>
              <a:rPr lang="en-US" sz="7600" dirty="0" err="1"/>
              <a:t>akan</a:t>
            </a:r>
            <a:r>
              <a:rPr lang="en-US" sz="7600" dirty="0"/>
              <a:t> </a:t>
            </a:r>
            <a:r>
              <a:rPr lang="en-US" sz="7600" dirty="0" err="1"/>
              <a:t>dinamakan</a:t>
            </a:r>
            <a:r>
              <a:rPr lang="en-US" sz="7600" dirty="0"/>
              <a:t> </a:t>
            </a:r>
            <a:r>
              <a:rPr lang="en-US" sz="7600" dirty="0" err="1"/>
              <a:t>Kefas</a:t>
            </a:r>
            <a:r>
              <a:rPr lang="en-US" sz="7600" dirty="0"/>
              <a:t>.” </a:t>
            </a:r>
            <a:r>
              <a:rPr lang="en-US" sz="7600" dirty="0" err="1"/>
              <a:t>Kefas</a:t>
            </a:r>
            <a:r>
              <a:rPr lang="en-US" sz="7600" dirty="0"/>
              <a:t> </a:t>
            </a:r>
            <a:r>
              <a:rPr lang="en-US" sz="7600" dirty="0" err="1"/>
              <a:t>artinya</a:t>
            </a:r>
            <a:r>
              <a:rPr lang="en-US" sz="7600" dirty="0"/>
              <a:t> </a:t>
            </a:r>
            <a:r>
              <a:rPr lang="en-US" sz="7600" dirty="0" err="1"/>
              <a:t>batu</a:t>
            </a:r>
            <a:r>
              <a:rPr lang="en-US" sz="7600" dirty="0"/>
              <a:t> </a:t>
            </a:r>
            <a:r>
              <a:rPr lang="en-US" sz="7600" dirty="0" err="1"/>
              <a:t>karang</a:t>
            </a:r>
            <a:r>
              <a:rPr lang="en-US" sz="7600" dirty="0"/>
              <a:t>.  </a:t>
            </a:r>
            <a:r>
              <a:rPr lang="en-US" sz="7600" dirty="0" err="1"/>
              <a:t>Kelak</a:t>
            </a:r>
            <a:r>
              <a:rPr lang="en-US" sz="7600" dirty="0"/>
              <a:t> </a:t>
            </a:r>
            <a:r>
              <a:rPr lang="en-US" sz="7600" dirty="0" err="1"/>
              <a:t>Petrus</a:t>
            </a:r>
            <a:r>
              <a:rPr lang="en-US" sz="7600" dirty="0"/>
              <a:t>  </a:t>
            </a:r>
            <a:r>
              <a:rPr lang="en-US" sz="7600" dirty="0" err="1"/>
              <a:t>akan</a:t>
            </a:r>
            <a:r>
              <a:rPr lang="en-US" sz="7600" dirty="0"/>
              <a:t>  </a:t>
            </a:r>
            <a:r>
              <a:rPr lang="en-US" sz="7600" dirty="0" err="1"/>
              <a:t>menjadi</a:t>
            </a:r>
            <a:r>
              <a:rPr lang="en-US" sz="7600" dirty="0"/>
              <a:t>  </a:t>
            </a:r>
            <a:r>
              <a:rPr lang="en-US" sz="7600" dirty="0" err="1"/>
              <a:t>kepala</a:t>
            </a:r>
            <a:r>
              <a:rPr lang="en-US" sz="7600" dirty="0"/>
              <a:t>  </a:t>
            </a:r>
            <a:r>
              <a:rPr lang="en-US" sz="7600" dirty="0" err="1"/>
              <a:t>para</a:t>
            </a:r>
            <a:r>
              <a:rPr lang="en-US" sz="7600" dirty="0"/>
              <a:t>  </a:t>
            </a:r>
            <a:r>
              <a:rPr lang="en-US" sz="7600" dirty="0" err="1"/>
              <a:t>rasul</a:t>
            </a:r>
            <a:r>
              <a:rPr lang="en-US" sz="7600" dirty="0"/>
              <a:t>.  </a:t>
            </a:r>
            <a:r>
              <a:rPr lang="en-US" sz="7600" dirty="0" err="1"/>
              <a:t>Ketika</a:t>
            </a:r>
            <a:r>
              <a:rPr lang="en-US" sz="7600" dirty="0"/>
              <a:t>  </a:t>
            </a:r>
            <a:r>
              <a:rPr lang="en-US" sz="7600" dirty="0" err="1"/>
              <a:t>bertemu</a:t>
            </a:r>
            <a:r>
              <a:rPr lang="en-US" sz="7600" dirty="0"/>
              <a:t>  </a:t>
            </a:r>
            <a:r>
              <a:rPr lang="en-US" sz="7600" dirty="0" err="1"/>
              <a:t>Filipus</a:t>
            </a:r>
            <a:r>
              <a:rPr lang="en-US" sz="7600" dirty="0"/>
              <a:t>, </a:t>
            </a:r>
            <a:r>
              <a:rPr lang="en-US" sz="7600" dirty="0" err="1"/>
              <a:t>Yesus</a:t>
            </a:r>
            <a:r>
              <a:rPr lang="en-US" sz="7600" dirty="0"/>
              <a:t>  </a:t>
            </a:r>
            <a:r>
              <a:rPr lang="en-US" sz="7600" dirty="0" err="1"/>
              <a:t>berkata</a:t>
            </a:r>
            <a:r>
              <a:rPr lang="en-US" sz="7600" dirty="0"/>
              <a:t>:  “</a:t>
            </a:r>
            <a:r>
              <a:rPr lang="en-US" sz="7600" dirty="0" err="1"/>
              <a:t>Ikutlah</a:t>
            </a:r>
            <a:r>
              <a:rPr lang="en-US" sz="7600" dirty="0"/>
              <a:t>  </a:t>
            </a:r>
            <a:r>
              <a:rPr lang="en-US" sz="7600" dirty="0" err="1"/>
              <a:t>AKu</a:t>
            </a:r>
            <a:r>
              <a:rPr lang="en-US" sz="7600" dirty="0"/>
              <a:t>!”   </a:t>
            </a:r>
            <a:r>
              <a:rPr lang="en-US" sz="7600" dirty="0" err="1"/>
              <a:t>Filipus</a:t>
            </a:r>
            <a:r>
              <a:rPr lang="en-US" sz="7600" dirty="0"/>
              <a:t>  </a:t>
            </a:r>
            <a:r>
              <a:rPr lang="en-US" sz="7600" dirty="0" err="1"/>
              <a:t>segera</a:t>
            </a:r>
            <a:r>
              <a:rPr lang="en-US" sz="7600" dirty="0"/>
              <a:t>     </a:t>
            </a:r>
            <a:r>
              <a:rPr lang="en-US" sz="7600" dirty="0" err="1"/>
              <a:t>mengikutinya</a:t>
            </a:r>
            <a:r>
              <a:rPr lang="en-US" sz="7600" dirty="0"/>
              <a:t>.   </a:t>
            </a:r>
            <a:r>
              <a:rPr lang="en-US" sz="7600" dirty="0" err="1"/>
              <a:t>Ketika</a:t>
            </a:r>
            <a:r>
              <a:rPr lang="en-US" sz="7600" dirty="0"/>
              <a:t>   </a:t>
            </a:r>
            <a:r>
              <a:rPr lang="en-US" sz="7600" dirty="0" err="1"/>
              <a:t>Filipus</a:t>
            </a:r>
            <a:r>
              <a:rPr lang="en-US" sz="7600" dirty="0"/>
              <a:t> </a:t>
            </a:r>
            <a:r>
              <a:rPr lang="en-US" sz="7600" dirty="0" err="1" smtClean="0"/>
              <a:t>bertemu</a:t>
            </a:r>
            <a:r>
              <a:rPr lang="en-US" sz="7600" dirty="0" smtClean="0"/>
              <a:t> </a:t>
            </a:r>
            <a:r>
              <a:rPr lang="en-US" sz="7600" dirty="0" err="1" smtClean="0"/>
              <a:t>dengan</a:t>
            </a:r>
            <a:r>
              <a:rPr lang="en-US" sz="7600" dirty="0" smtClean="0"/>
              <a:t> </a:t>
            </a:r>
            <a:r>
              <a:rPr lang="en-US" sz="7600" dirty="0" err="1"/>
              <a:t>Natanael</a:t>
            </a:r>
            <a:r>
              <a:rPr lang="en-US" sz="7600" dirty="0"/>
              <a:t>, </a:t>
            </a:r>
            <a:r>
              <a:rPr lang="en-US" sz="7600" dirty="0" err="1"/>
              <a:t>ia</a:t>
            </a:r>
            <a:r>
              <a:rPr lang="en-US" sz="7600" dirty="0"/>
              <a:t> </a:t>
            </a:r>
            <a:r>
              <a:rPr lang="en-US" sz="7600" dirty="0" err="1"/>
              <a:t>bercerita</a:t>
            </a:r>
            <a:r>
              <a:rPr lang="en-US" sz="7600" dirty="0"/>
              <a:t> </a:t>
            </a:r>
            <a:r>
              <a:rPr lang="en-US" sz="7600" dirty="0" err="1"/>
              <a:t>kalau</a:t>
            </a:r>
            <a:r>
              <a:rPr lang="en-US" sz="7600" dirty="0"/>
              <a:t> </a:t>
            </a:r>
            <a:r>
              <a:rPr lang="en-US" sz="7600" dirty="0" err="1"/>
              <a:t>mereka</a:t>
            </a:r>
            <a:r>
              <a:rPr lang="en-US" sz="7600" dirty="0"/>
              <a:t> </a:t>
            </a:r>
            <a:r>
              <a:rPr lang="en-US" sz="7600" dirty="0" err="1"/>
              <a:t>telah</a:t>
            </a:r>
            <a:r>
              <a:rPr lang="en-US" sz="7600" dirty="0"/>
              <a:t> </a:t>
            </a:r>
            <a:r>
              <a:rPr lang="en-US" sz="7600" dirty="0" err="1"/>
              <a:t>menemukan</a:t>
            </a:r>
            <a:r>
              <a:rPr lang="en-US" sz="7600" dirty="0"/>
              <a:t> </a:t>
            </a:r>
            <a:r>
              <a:rPr lang="en-US" sz="7600" dirty="0" err="1"/>
              <a:t>Mesias</a:t>
            </a:r>
            <a:r>
              <a:rPr lang="en-US" sz="7600" dirty="0"/>
              <a:t> yang </a:t>
            </a:r>
            <a:r>
              <a:rPr lang="en-US" sz="7600" dirty="0" err="1"/>
              <a:t>disebutkan</a:t>
            </a:r>
            <a:r>
              <a:rPr lang="en-US" sz="7600" dirty="0"/>
              <a:t> </a:t>
            </a:r>
            <a:r>
              <a:rPr lang="en-US" sz="7600" dirty="0" err="1"/>
              <a:t>dalam</a:t>
            </a:r>
            <a:r>
              <a:rPr lang="en-US" sz="7600" dirty="0"/>
              <a:t> </a:t>
            </a:r>
            <a:r>
              <a:rPr lang="en-US" sz="7600" dirty="0" err="1"/>
              <a:t>kitab</a:t>
            </a:r>
            <a:r>
              <a:rPr lang="en-US" sz="7600" dirty="0"/>
              <a:t> </a:t>
            </a:r>
            <a:r>
              <a:rPr lang="en-US" sz="7600" dirty="0" err="1"/>
              <a:t>para</a:t>
            </a:r>
            <a:r>
              <a:rPr lang="en-US" sz="7600" dirty="0"/>
              <a:t> </a:t>
            </a:r>
            <a:r>
              <a:rPr lang="en-US" sz="7600" dirty="0" err="1"/>
              <a:t>Nabi</a:t>
            </a:r>
            <a:r>
              <a:rPr lang="en-US" sz="7600" dirty="0"/>
              <a:t>, </a:t>
            </a:r>
            <a:r>
              <a:rPr lang="en-US" sz="7600" dirty="0" err="1"/>
              <a:t>yaitu</a:t>
            </a:r>
            <a:r>
              <a:rPr lang="en-US" sz="7600" dirty="0"/>
              <a:t> </a:t>
            </a:r>
            <a:r>
              <a:rPr lang="en-US" sz="7600" dirty="0" err="1"/>
              <a:t>Yesus</a:t>
            </a:r>
            <a:r>
              <a:rPr lang="en-US" sz="7600" dirty="0"/>
              <a:t> </a:t>
            </a:r>
            <a:r>
              <a:rPr lang="en-US" sz="7600" dirty="0" err="1"/>
              <a:t>anak</a:t>
            </a:r>
            <a:r>
              <a:rPr lang="en-US" sz="7600" dirty="0"/>
              <a:t> Yusuf </a:t>
            </a:r>
            <a:r>
              <a:rPr lang="en-US" sz="7600" dirty="0" err="1"/>
              <a:t>dari</a:t>
            </a:r>
            <a:r>
              <a:rPr lang="en-US" sz="7600" dirty="0"/>
              <a:t> </a:t>
            </a:r>
            <a:r>
              <a:rPr lang="en-US" sz="7600" dirty="0" err="1"/>
              <a:t>Nasaret</a:t>
            </a:r>
            <a:r>
              <a:rPr lang="en-US" sz="7600" dirty="0"/>
              <a:t>.</a:t>
            </a:r>
            <a:endParaRPr lang="en-ID" sz="7600" dirty="0"/>
          </a:p>
          <a:p>
            <a:r>
              <a:rPr lang="en-US" sz="7600" dirty="0" err="1"/>
              <a:t>Dalam</a:t>
            </a:r>
            <a:r>
              <a:rPr lang="en-US" sz="7600" dirty="0"/>
              <a:t>  </a:t>
            </a:r>
            <a:r>
              <a:rPr lang="en-US" sz="7600" dirty="0" err="1"/>
              <a:t>kisah</a:t>
            </a:r>
            <a:r>
              <a:rPr lang="en-US" sz="7600" dirty="0"/>
              <a:t>  </a:t>
            </a:r>
            <a:r>
              <a:rPr lang="en-US" sz="7600" dirty="0" err="1"/>
              <a:t>murid</a:t>
            </a:r>
            <a:r>
              <a:rPr lang="en-US" sz="7600" dirty="0"/>
              <a:t>- </a:t>
            </a:r>
            <a:r>
              <a:rPr lang="en-US" sz="7600" dirty="0" err="1"/>
              <a:t>murid</a:t>
            </a:r>
            <a:r>
              <a:rPr lang="en-US" sz="7600" dirty="0"/>
              <a:t>  yang  </a:t>
            </a:r>
            <a:r>
              <a:rPr lang="en-US" sz="7600" dirty="0" err="1" smtClean="0"/>
              <a:t>perta</a:t>
            </a:r>
            <a:r>
              <a:rPr lang="en-US" sz="7600" dirty="0" smtClean="0"/>
              <a:t> </a:t>
            </a:r>
            <a:r>
              <a:rPr lang="en-US" sz="7600" dirty="0"/>
              <a:t>ma  </a:t>
            </a:r>
            <a:r>
              <a:rPr lang="en-US" sz="7600" dirty="0" err="1"/>
              <a:t>Yohanes</a:t>
            </a:r>
            <a:r>
              <a:rPr lang="en-US" sz="7600" dirty="0"/>
              <a:t>  </a:t>
            </a:r>
            <a:r>
              <a:rPr lang="en-US" sz="7600" dirty="0" err="1"/>
              <a:t>banyak</a:t>
            </a:r>
            <a:r>
              <a:rPr lang="en-US" sz="7600" dirty="0"/>
              <a:t>  </a:t>
            </a:r>
            <a:r>
              <a:rPr lang="en-US" sz="7600" dirty="0" err="1" smtClean="0"/>
              <a:t>menggunakan</a:t>
            </a:r>
            <a:r>
              <a:rPr lang="en-ID" sz="7600" dirty="0"/>
              <a:t> </a:t>
            </a:r>
            <a:r>
              <a:rPr lang="en-US" sz="7600" dirty="0" err="1" smtClean="0"/>
              <a:t>istilah</a:t>
            </a:r>
            <a:r>
              <a:rPr lang="en-US" sz="7600" dirty="0" smtClean="0"/>
              <a:t> </a:t>
            </a:r>
            <a:r>
              <a:rPr lang="en-US" sz="7600" dirty="0"/>
              <a:t>“</a:t>
            </a:r>
            <a:r>
              <a:rPr lang="en-US" sz="7600" dirty="0" err="1"/>
              <a:t>melihat</a:t>
            </a:r>
            <a:r>
              <a:rPr lang="en-US" sz="7600" dirty="0"/>
              <a:t>”. Hal </a:t>
            </a:r>
            <a:r>
              <a:rPr lang="en-US" sz="7600" dirty="0" err="1"/>
              <a:t>ini</a:t>
            </a:r>
            <a:r>
              <a:rPr lang="en-US" sz="7600" dirty="0"/>
              <a:t> </a:t>
            </a:r>
            <a:r>
              <a:rPr lang="en-US" sz="7600" dirty="0" err="1"/>
              <a:t>dimaksudkan</a:t>
            </a:r>
            <a:r>
              <a:rPr lang="en-US" sz="7600" dirty="0"/>
              <a:t> agar </a:t>
            </a:r>
            <a:r>
              <a:rPr lang="en-US" sz="7600" dirty="0" err="1"/>
              <a:t>kita</a:t>
            </a:r>
            <a:r>
              <a:rPr lang="en-US" sz="7600" dirty="0"/>
              <a:t> </a:t>
            </a:r>
            <a:r>
              <a:rPr lang="en-US" sz="7600" dirty="0" err="1"/>
              <a:t>melihat</a:t>
            </a:r>
            <a:r>
              <a:rPr lang="en-US" sz="7600" dirty="0"/>
              <a:t> </a:t>
            </a:r>
            <a:r>
              <a:rPr lang="en-US" sz="7600" dirty="0" err="1"/>
              <a:t>Yesus</a:t>
            </a:r>
            <a:r>
              <a:rPr lang="en-US" sz="7600" dirty="0"/>
              <a:t> </a:t>
            </a:r>
            <a:r>
              <a:rPr lang="en-US" sz="7600" dirty="0" err="1"/>
              <a:t>dengan</a:t>
            </a:r>
            <a:r>
              <a:rPr lang="en-US" sz="7600" dirty="0"/>
              <a:t> </a:t>
            </a:r>
            <a:r>
              <a:rPr lang="en-US" sz="7600" dirty="0" err="1"/>
              <a:t>mata</a:t>
            </a:r>
            <a:r>
              <a:rPr lang="en-US" sz="7600" dirty="0"/>
              <a:t> </a:t>
            </a:r>
            <a:r>
              <a:rPr lang="en-US" sz="7600" dirty="0" err="1"/>
              <a:t>iman</a:t>
            </a:r>
            <a:r>
              <a:rPr lang="en-US" sz="7600" dirty="0"/>
              <a:t> </a:t>
            </a:r>
            <a:r>
              <a:rPr lang="en-US" sz="7600" dirty="0" err="1"/>
              <a:t>dan</a:t>
            </a:r>
            <a:r>
              <a:rPr lang="en-US" sz="7600" dirty="0"/>
              <a:t> </a:t>
            </a:r>
            <a:r>
              <a:rPr lang="en-US" sz="7600" dirty="0" err="1"/>
              <a:t>terang</a:t>
            </a:r>
            <a:r>
              <a:rPr lang="en-US" sz="7600" dirty="0"/>
              <a:t> </a:t>
            </a:r>
            <a:r>
              <a:rPr lang="en-US" sz="7600" dirty="0" err="1"/>
              <a:t>hati</a:t>
            </a:r>
            <a:r>
              <a:rPr lang="en-US" sz="7600" dirty="0"/>
              <a:t>. </a:t>
            </a:r>
            <a:r>
              <a:rPr lang="en-US" sz="7600" dirty="0" err="1"/>
              <a:t>Dengan</a:t>
            </a:r>
            <a:r>
              <a:rPr lang="en-US" sz="7600" dirty="0"/>
              <a:t> </a:t>
            </a:r>
            <a:r>
              <a:rPr lang="en-US" sz="7600" dirty="0" err="1" smtClean="0"/>
              <a:t>memandang</a:t>
            </a:r>
            <a:r>
              <a:rPr lang="en-US" sz="7600" dirty="0" smtClean="0"/>
              <a:t> </a:t>
            </a:r>
            <a:r>
              <a:rPr lang="en-US" sz="7600" dirty="0" err="1"/>
              <a:t>Dia</a:t>
            </a:r>
            <a:r>
              <a:rPr lang="en-US" sz="7600" dirty="0"/>
              <a:t> </a:t>
            </a:r>
            <a:r>
              <a:rPr lang="en-US" sz="7600" dirty="0" err="1"/>
              <a:t>kita</a:t>
            </a:r>
            <a:r>
              <a:rPr lang="en-US" sz="7600" dirty="0"/>
              <a:t> </a:t>
            </a:r>
            <a:r>
              <a:rPr lang="en-US" sz="7600" dirty="0" err="1"/>
              <a:t>memikirkan</a:t>
            </a:r>
            <a:r>
              <a:rPr lang="en-US" sz="7600" dirty="0"/>
              <a:t>, </a:t>
            </a:r>
            <a:r>
              <a:rPr lang="en-US" sz="7600" dirty="0" err="1"/>
              <a:t>mengamati</a:t>
            </a:r>
            <a:r>
              <a:rPr lang="en-US" sz="7600" dirty="0"/>
              <a:t> </a:t>
            </a:r>
            <a:r>
              <a:rPr lang="en-US" sz="7600" dirty="0" err="1"/>
              <a:t>bahwa</a:t>
            </a:r>
            <a:r>
              <a:rPr lang="en-US" sz="7600" dirty="0"/>
              <a:t> </a:t>
            </a:r>
            <a:r>
              <a:rPr lang="en-US" sz="7600" dirty="0" err="1"/>
              <a:t>Dia</a:t>
            </a:r>
            <a:r>
              <a:rPr lang="en-US" sz="7600" dirty="0"/>
              <a:t> </a:t>
            </a:r>
            <a:r>
              <a:rPr lang="en-US" sz="7600" dirty="0" err="1"/>
              <a:t>adalah</a:t>
            </a:r>
            <a:r>
              <a:rPr lang="en-US" sz="7600" dirty="0"/>
              <a:t>  </a:t>
            </a:r>
            <a:r>
              <a:rPr lang="en-US" sz="7600" dirty="0" err="1"/>
              <a:t>Anak</a:t>
            </a:r>
            <a:r>
              <a:rPr lang="en-US" sz="7600" dirty="0"/>
              <a:t>  </a:t>
            </a:r>
            <a:r>
              <a:rPr lang="en-US" sz="7600" dirty="0" err="1"/>
              <a:t>Domba</a:t>
            </a:r>
            <a:r>
              <a:rPr lang="en-US" sz="7600" dirty="0"/>
              <a:t>  Allah.  </a:t>
            </a:r>
            <a:r>
              <a:rPr lang="en-US" sz="7600" dirty="0" err="1"/>
              <a:t>Dia</a:t>
            </a:r>
            <a:r>
              <a:rPr lang="en-US" sz="7600" dirty="0"/>
              <a:t>  yang  </a:t>
            </a:r>
            <a:r>
              <a:rPr lang="en-US" sz="7600" dirty="0" err="1"/>
              <a:t>kita</a:t>
            </a:r>
            <a:r>
              <a:rPr lang="en-US" sz="7600" dirty="0"/>
              <a:t>  </a:t>
            </a:r>
            <a:r>
              <a:rPr lang="en-US" sz="7600" dirty="0" err="1"/>
              <a:t>pandang</a:t>
            </a:r>
            <a:r>
              <a:rPr lang="en-US" sz="7600" dirty="0"/>
              <a:t>  </a:t>
            </a:r>
            <a:r>
              <a:rPr lang="en-US" sz="7600" dirty="0" err="1"/>
              <a:t>dengan</a:t>
            </a:r>
            <a:r>
              <a:rPr lang="en-US" sz="7600" dirty="0"/>
              <a:t>  </a:t>
            </a:r>
            <a:r>
              <a:rPr lang="en-US" sz="7600" dirty="0" err="1" smtClean="0"/>
              <a:t>berhadapan</a:t>
            </a:r>
            <a:r>
              <a:rPr lang="en-US" sz="7600" dirty="0" smtClean="0"/>
              <a:t>  </a:t>
            </a:r>
            <a:r>
              <a:rPr lang="en-US" sz="7600" dirty="0" err="1"/>
              <a:t>muka</a:t>
            </a:r>
            <a:r>
              <a:rPr lang="en-US" sz="7600" dirty="0"/>
              <a:t> </a:t>
            </a:r>
            <a:r>
              <a:rPr lang="en-US" sz="7600" dirty="0" err="1"/>
              <a:t>adalah</a:t>
            </a:r>
            <a:r>
              <a:rPr lang="en-US" sz="7600" dirty="0"/>
              <a:t> </a:t>
            </a:r>
            <a:r>
              <a:rPr lang="en-US" sz="7600" dirty="0" err="1"/>
              <a:t>Penebus</a:t>
            </a:r>
            <a:r>
              <a:rPr lang="en-US" sz="7600" dirty="0"/>
              <a:t>, Sang </a:t>
            </a:r>
            <a:r>
              <a:rPr lang="en-US" sz="7600" dirty="0" err="1"/>
              <a:t>Penyelamat</a:t>
            </a:r>
            <a:r>
              <a:rPr lang="en-US" sz="7600" dirty="0"/>
              <a:t> </a:t>
            </a:r>
            <a:r>
              <a:rPr lang="en-US" sz="7600" dirty="0" err="1"/>
              <a:t>dunia</a:t>
            </a:r>
            <a:r>
              <a:rPr lang="en-US" sz="7600" dirty="0"/>
              <a:t>.</a:t>
            </a:r>
            <a:endParaRPr lang="en-ID" sz="7600" dirty="0"/>
          </a:p>
          <a:p>
            <a:r>
              <a:rPr lang="en-US" sz="7600" dirty="0" err="1"/>
              <a:t>Kabar</a:t>
            </a:r>
            <a:r>
              <a:rPr lang="en-US" sz="7600" dirty="0"/>
              <a:t> </a:t>
            </a:r>
            <a:r>
              <a:rPr lang="en-US" sz="7600" dirty="0" err="1"/>
              <a:t>Injil</a:t>
            </a:r>
            <a:r>
              <a:rPr lang="en-US" sz="7600" dirty="0"/>
              <a:t> </a:t>
            </a:r>
            <a:r>
              <a:rPr lang="en-US" sz="7600" dirty="0" err="1"/>
              <a:t>tetap</a:t>
            </a:r>
            <a:r>
              <a:rPr lang="en-US" sz="7600" dirty="0"/>
              <a:t> </a:t>
            </a:r>
            <a:r>
              <a:rPr lang="en-US" sz="7600" dirty="0" err="1"/>
              <a:t>aktual</a:t>
            </a:r>
            <a:r>
              <a:rPr lang="en-US" sz="7600" dirty="0"/>
              <a:t>. </a:t>
            </a:r>
            <a:r>
              <a:rPr lang="en-US" sz="7600" dirty="0" err="1"/>
              <a:t>Pengalaman</a:t>
            </a:r>
            <a:r>
              <a:rPr lang="en-US" sz="7600" dirty="0"/>
              <a:t> </a:t>
            </a:r>
            <a:r>
              <a:rPr lang="en-US" sz="7600" dirty="0" err="1"/>
              <a:t>para</a:t>
            </a:r>
            <a:r>
              <a:rPr lang="en-US" sz="7600" dirty="0"/>
              <a:t> </a:t>
            </a:r>
            <a:r>
              <a:rPr lang="en-US" sz="7600" dirty="0" err="1"/>
              <a:t>murid</a:t>
            </a:r>
            <a:r>
              <a:rPr lang="en-US" sz="7600" dirty="0"/>
              <a:t> yang </a:t>
            </a:r>
            <a:r>
              <a:rPr lang="en-US" sz="7600" dirty="0" err="1" smtClean="0"/>
              <a:t>pertama</a:t>
            </a:r>
            <a:r>
              <a:rPr lang="en-US" sz="7600" dirty="0" smtClean="0"/>
              <a:t> </a:t>
            </a:r>
            <a:r>
              <a:rPr lang="en-US" sz="7600" dirty="0" err="1"/>
              <a:t>juga</a:t>
            </a:r>
            <a:r>
              <a:rPr lang="en-US" sz="7600" dirty="0"/>
              <a:t> </a:t>
            </a:r>
            <a:r>
              <a:rPr lang="en-US" sz="7600" dirty="0" err="1" smtClean="0"/>
              <a:t>menjadi</a:t>
            </a:r>
            <a:r>
              <a:rPr lang="en-US" sz="7600" dirty="0" smtClean="0"/>
              <a:t> </a:t>
            </a:r>
            <a:r>
              <a:rPr lang="en-US" sz="7600" dirty="0" err="1"/>
              <a:t>pengalaman</a:t>
            </a:r>
            <a:r>
              <a:rPr lang="en-US" sz="7600" dirty="0"/>
              <a:t> </a:t>
            </a:r>
            <a:r>
              <a:rPr lang="en-US" sz="7600" dirty="0" err="1"/>
              <a:t>kita</a:t>
            </a:r>
            <a:r>
              <a:rPr lang="en-US" sz="7600" dirty="0"/>
              <a:t> </a:t>
            </a:r>
            <a:r>
              <a:rPr lang="en-US" sz="7600" dirty="0" err="1"/>
              <a:t>saat</a:t>
            </a:r>
            <a:r>
              <a:rPr lang="en-US" sz="7600" dirty="0"/>
              <a:t> </a:t>
            </a:r>
            <a:r>
              <a:rPr lang="en-US" sz="7600" dirty="0" err="1"/>
              <a:t>membaca</a:t>
            </a:r>
            <a:r>
              <a:rPr lang="en-US" sz="7600" dirty="0"/>
              <a:t>  </a:t>
            </a:r>
            <a:r>
              <a:rPr lang="en-US" sz="7600" dirty="0" err="1"/>
              <a:t>tentang</a:t>
            </a:r>
            <a:r>
              <a:rPr lang="en-US" sz="7600" dirty="0"/>
              <a:t>  </a:t>
            </a:r>
            <a:r>
              <a:rPr lang="en-US" sz="7600" dirty="0" err="1"/>
              <a:t>kisah</a:t>
            </a:r>
            <a:r>
              <a:rPr lang="en-US" sz="7600" dirty="0"/>
              <a:t> </a:t>
            </a:r>
            <a:r>
              <a:rPr lang="en-US" sz="7600" dirty="0" err="1"/>
              <a:t>perjumpaan</a:t>
            </a:r>
            <a:r>
              <a:rPr lang="en-US" sz="7600" dirty="0"/>
              <a:t> </a:t>
            </a:r>
            <a:r>
              <a:rPr lang="en-US" sz="7600" dirty="0" err="1"/>
              <a:t>para</a:t>
            </a:r>
            <a:r>
              <a:rPr lang="en-US" sz="7600" dirty="0"/>
              <a:t>  </a:t>
            </a:r>
            <a:r>
              <a:rPr lang="en-US" sz="7600" dirty="0" err="1"/>
              <a:t>murid</a:t>
            </a:r>
            <a:r>
              <a:rPr lang="en-US" sz="7600" dirty="0"/>
              <a:t> </a:t>
            </a:r>
            <a:r>
              <a:rPr lang="en-US" sz="7600" dirty="0" err="1"/>
              <a:t>dengan</a:t>
            </a:r>
            <a:r>
              <a:rPr lang="en-US" sz="7600" dirty="0"/>
              <a:t> </a:t>
            </a:r>
            <a:r>
              <a:rPr lang="en-US" sz="7600" dirty="0" err="1"/>
              <a:t>Yesus</a:t>
            </a:r>
            <a:r>
              <a:rPr lang="en-US" sz="7600" dirty="0"/>
              <a:t>.  </a:t>
            </a:r>
            <a:r>
              <a:rPr lang="en-US" sz="7600" dirty="0" err="1"/>
              <a:t>Belajar</a:t>
            </a:r>
            <a:r>
              <a:rPr lang="en-US" sz="7600" dirty="0"/>
              <a:t>  </a:t>
            </a:r>
            <a:r>
              <a:rPr lang="en-US" sz="7600" dirty="0" err="1"/>
              <a:t>mengenal</a:t>
            </a:r>
            <a:r>
              <a:rPr lang="en-US" sz="7600" dirty="0"/>
              <a:t>  </a:t>
            </a:r>
            <a:r>
              <a:rPr lang="en-US" sz="7600" dirty="0" err="1"/>
              <a:t>Yesus</a:t>
            </a:r>
            <a:r>
              <a:rPr lang="en-US" sz="7600" dirty="0"/>
              <a:t>  </a:t>
            </a:r>
            <a:r>
              <a:rPr lang="en-US" sz="7600" dirty="0" err="1"/>
              <a:t>bukan</a:t>
            </a:r>
            <a:r>
              <a:rPr lang="en-US" sz="7600" dirty="0"/>
              <a:t>  </a:t>
            </a:r>
            <a:r>
              <a:rPr lang="en-US" sz="7600" dirty="0" err="1"/>
              <a:t>pertama</a:t>
            </a:r>
            <a:r>
              <a:rPr lang="en-US" sz="7600" dirty="0"/>
              <a:t> -tama  </a:t>
            </a:r>
            <a:r>
              <a:rPr lang="en-US" sz="7600" dirty="0" err="1"/>
              <a:t>usaha</a:t>
            </a:r>
            <a:r>
              <a:rPr lang="en-US" sz="7600" dirty="0"/>
              <a:t>  </a:t>
            </a:r>
            <a:r>
              <a:rPr lang="en-US" sz="7600" dirty="0" err="1"/>
              <a:t>akal</a:t>
            </a:r>
            <a:r>
              <a:rPr lang="en-US" sz="7600" dirty="0"/>
              <a:t>  </a:t>
            </a:r>
            <a:r>
              <a:rPr lang="en-US" sz="7600" dirty="0" err="1"/>
              <a:t>budi</a:t>
            </a:r>
            <a:r>
              <a:rPr lang="en-US" sz="7600" dirty="0"/>
              <a:t>  </a:t>
            </a:r>
            <a:r>
              <a:rPr lang="en-US" sz="7600" dirty="0" err="1"/>
              <a:t>untuk</a:t>
            </a:r>
            <a:r>
              <a:rPr lang="en-US" sz="7600" dirty="0"/>
              <a:t> </a:t>
            </a:r>
            <a:r>
              <a:rPr lang="en-US" sz="7600" dirty="0" err="1"/>
              <a:t>mencari</a:t>
            </a:r>
            <a:r>
              <a:rPr lang="en-US" sz="7600" dirty="0"/>
              <a:t>  </a:t>
            </a:r>
            <a:r>
              <a:rPr lang="en-US" sz="7600" dirty="0" err="1" smtClean="0"/>
              <a:t>pengetahuan</a:t>
            </a:r>
            <a:r>
              <a:rPr lang="en-US" sz="7600" dirty="0"/>
              <a:t>, </a:t>
            </a:r>
            <a:r>
              <a:rPr lang="en-US" sz="7600" dirty="0" err="1"/>
              <a:t>tetapi</a:t>
            </a:r>
            <a:r>
              <a:rPr lang="en-US" sz="7600" dirty="0"/>
              <a:t>  </a:t>
            </a:r>
            <a:r>
              <a:rPr lang="en-US" sz="7600" dirty="0" err="1"/>
              <a:t>usaha</a:t>
            </a:r>
            <a:r>
              <a:rPr lang="en-US" sz="7600" dirty="0"/>
              <a:t>  </a:t>
            </a:r>
            <a:r>
              <a:rPr lang="en-US" sz="7600" dirty="0" err="1"/>
              <a:t>membiarkan</a:t>
            </a:r>
            <a:r>
              <a:rPr lang="en-US" sz="7600" dirty="0"/>
              <a:t> </a:t>
            </a:r>
            <a:r>
              <a:rPr lang="en-US" sz="7600" dirty="0" err="1"/>
              <a:t>hati</a:t>
            </a:r>
            <a:r>
              <a:rPr lang="en-US" sz="7600" dirty="0"/>
              <a:t>  </a:t>
            </a:r>
            <a:r>
              <a:rPr lang="en-US" sz="7600" dirty="0" err="1"/>
              <a:t>kita</a:t>
            </a:r>
            <a:r>
              <a:rPr lang="en-US" sz="7600" dirty="0"/>
              <a:t>  </a:t>
            </a:r>
            <a:r>
              <a:rPr lang="en-US" sz="7600" dirty="0" err="1"/>
              <a:t>tertarik</a:t>
            </a:r>
            <a:r>
              <a:rPr lang="en-US" sz="7600" dirty="0"/>
              <a:t> </a:t>
            </a:r>
            <a:r>
              <a:rPr lang="en-US" sz="7600" dirty="0" err="1"/>
              <a:t>kepada</a:t>
            </a:r>
            <a:r>
              <a:rPr lang="en-US" sz="7600" dirty="0"/>
              <a:t>  </a:t>
            </a:r>
            <a:r>
              <a:rPr lang="en-US" sz="7600" dirty="0" err="1"/>
              <a:t>Dia</a:t>
            </a:r>
            <a:r>
              <a:rPr lang="en-US" sz="7600" dirty="0"/>
              <a:t>, </a:t>
            </a:r>
            <a:r>
              <a:rPr lang="en-US" sz="7600" dirty="0" err="1"/>
              <a:t>melihat</a:t>
            </a:r>
            <a:r>
              <a:rPr lang="en-US" sz="7600" dirty="0"/>
              <a:t> </a:t>
            </a:r>
            <a:r>
              <a:rPr lang="en-US" sz="7600" dirty="0" err="1"/>
              <a:t>dan</a:t>
            </a:r>
            <a:r>
              <a:rPr lang="en-US" sz="7600" dirty="0"/>
              <a:t> </a:t>
            </a:r>
            <a:r>
              <a:rPr lang="en-US" sz="7600" dirty="0" err="1" smtClean="0"/>
              <a:t>merenungkan</a:t>
            </a:r>
            <a:r>
              <a:rPr lang="en-US" sz="7600" dirty="0" smtClean="0"/>
              <a:t> </a:t>
            </a:r>
            <a:r>
              <a:rPr lang="en-US" sz="7600" dirty="0" err="1"/>
              <a:t>keistimewaan-Nya</a:t>
            </a:r>
            <a:r>
              <a:rPr lang="en-US" sz="7600" dirty="0"/>
              <a:t> yang </a:t>
            </a:r>
            <a:r>
              <a:rPr lang="en-US" sz="7600" dirty="0" err="1" smtClean="0"/>
              <a:t>mempesona</a:t>
            </a:r>
            <a:r>
              <a:rPr lang="en-US" sz="7600" dirty="0"/>
              <a:t>. </a:t>
            </a:r>
            <a:endParaRPr lang="en-US" sz="7600" dirty="0" smtClean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04056"/>
          </a:xfrm>
        </p:spPr>
        <p:txBody>
          <a:bodyPr>
            <a:noAutofit/>
          </a:bodyPr>
          <a:lstStyle/>
          <a:p>
            <a:r>
              <a:rPr lang="en-US" sz="3000" dirty="0" err="1" smtClean="0"/>
              <a:t>Mengenal</a:t>
            </a:r>
            <a:r>
              <a:rPr lang="en-US" sz="3000" dirty="0" smtClean="0"/>
              <a:t> </a:t>
            </a:r>
            <a:r>
              <a:rPr lang="en-US" sz="3000" dirty="0" err="1" smtClean="0"/>
              <a:t>Pribadi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Karya</a:t>
            </a:r>
            <a:r>
              <a:rPr lang="en-US" sz="3000" dirty="0" smtClean="0"/>
              <a:t> </a:t>
            </a:r>
            <a:r>
              <a:rPr lang="en-US" sz="3000" dirty="0" err="1" smtClean="0"/>
              <a:t>Yesus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400600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 err="1" smtClean="0"/>
              <a:t>Mengenal</a:t>
            </a:r>
            <a:r>
              <a:rPr lang="en-US" sz="6000" dirty="0" smtClean="0"/>
              <a:t> </a:t>
            </a:r>
            <a:r>
              <a:rPr lang="en-US" sz="6000" dirty="0" err="1"/>
              <a:t>Yesus</a:t>
            </a:r>
            <a:r>
              <a:rPr lang="en-US" sz="6000" dirty="0"/>
              <a:t> </a:t>
            </a:r>
            <a:r>
              <a:rPr lang="en-US" sz="6000" dirty="0" err="1"/>
              <a:t>semakin</a:t>
            </a:r>
            <a:r>
              <a:rPr lang="en-US" sz="6000" dirty="0"/>
              <a:t> </a:t>
            </a:r>
            <a:r>
              <a:rPr lang="en-US" sz="6000" dirty="0" err="1"/>
              <a:t>mendalam</a:t>
            </a:r>
            <a:r>
              <a:rPr lang="en-US" sz="6000" dirty="0"/>
              <a:t> </a:t>
            </a:r>
            <a:r>
              <a:rPr lang="en-US" sz="6000" dirty="0" err="1"/>
              <a:t>adalah</a:t>
            </a:r>
            <a:r>
              <a:rPr lang="en-US" sz="6000" dirty="0"/>
              <a:t> </a:t>
            </a:r>
            <a:r>
              <a:rPr lang="en-US" sz="6000" dirty="0" err="1"/>
              <a:t>buah</a:t>
            </a:r>
            <a:r>
              <a:rPr lang="en-US" sz="6000" dirty="0"/>
              <a:t> </a:t>
            </a:r>
            <a:r>
              <a:rPr lang="en-US" sz="6000" dirty="0" err="1"/>
              <a:t>hasil</a:t>
            </a:r>
            <a:r>
              <a:rPr lang="en-US" sz="6000" dirty="0"/>
              <a:t> </a:t>
            </a:r>
            <a:r>
              <a:rPr lang="en-US" sz="6000" dirty="0" err="1"/>
              <a:t>doa</a:t>
            </a:r>
            <a:r>
              <a:rPr lang="en-US" sz="6000" dirty="0"/>
              <a:t> di </a:t>
            </a:r>
            <a:r>
              <a:rPr lang="en-US" sz="6000" dirty="0" err="1"/>
              <a:t>bawah</a:t>
            </a:r>
            <a:r>
              <a:rPr lang="en-US" sz="6000" dirty="0"/>
              <a:t> </a:t>
            </a:r>
            <a:r>
              <a:rPr lang="en-US" sz="6000" dirty="0" err="1"/>
              <a:t>bimbingan</a:t>
            </a:r>
            <a:r>
              <a:rPr lang="en-US" sz="6000" dirty="0"/>
              <a:t> </a:t>
            </a:r>
            <a:r>
              <a:rPr lang="en-US" sz="6000" dirty="0" err="1" smtClean="0"/>
              <a:t>Roh</a:t>
            </a:r>
            <a:r>
              <a:rPr lang="en-US" sz="6000" dirty="0" smtClean="0"/>
              <a:t>. </a:t>
            </a:r>
            <a:r>
              <a:rPr lang="en-US" sz="6000" dirty="0" err="1" smtClean="0"/>
              <a:t>Pertemuan</a:t>
            </a:r>
            <a:r>
              <a:rPr lang="en-US" sz="6000" dirty="0" smtClean="0"/>
              <a:t>  </a:t>
            </a:r>
            <a:r>
              <a:rPr lang="en-US" sz="6000" dirty="0" err="1" smtClean="0"/>
              <a:t>perta</a:t>
            </a:r>
            <a:r>
              <a:rPr lang="en-US" sz="6000" dirty="0" smtClean="0"/>
              <a:t> </a:t>
            </a:r>
            <a:r>
              <a:rPr lang="en-US" sz="6000" dirty="0"/>
              <a:t>ma  </a:t>
            </a:r>
            <a:r>
              <a:rPr lang="en-US" sz="6000" dirty="0" err="1"/>
              <a:t>para</a:t>
            </a:r>
            <a:r>
              <a:rPr lang="en-US" sz="6000" dirty="0"/>
              <a:t>  </a:t>
            </a:r>
            <a:r>
              <a:rPr lang="en-US" sz="6000" dirty="0" err="1"/>
              <a:t>murid</a:t>
            </a:r>
            <a:r>
              <a:rPr lang="en-US" sz="6000" dirty="0"/>
              <a:t>  </a:t>
            </a:r>
            <a:r>
              <a:rPr lang="en-US" sz="6000" dirty="0" err="1"/>
              <a:t>dengan</a:t>
            </a:r>
            <a:r>
              <a:rPr lang="en-US" sz="6000" dirty="0"/>
              <a:t>  </a:t>
            </a:r>
            <a:r>
              <a:rPr lang="en-US" sz="6000" dirty="0" err="1"/>
              <a:t>Yesus</a:t>
            </a:r>
            <a:r>
              <a:rPr lang="en-US" sz="6000" dirty="0"/>
              <a:t>  </a:t>
            </a:r>
            <a:r>
              <a:rPr lang="en-US" sz="6000" dirty="0" err="1"/>
              <a:t>merupakan</a:t>
            </a:r>
            <a:r>
              <a:rPr lang="en-US" sz="6000" dirty="0"/>
              <a:t>  </a:t>
            </a:r>
            <a:r>
              <a:rPr lang="en-US" sz="6000" dirty="0" err="1" smtClean="0"/>
              <a:t>pengalaman</a:t>
            </a:r>
            <a:r>
              <a:rPr lang="en-ID" sz="6000" dirty="0"/>
              <a:t> </a:t>
            </a:r>
            <a:r>
              <a:rPr lang="en-US" sz="6000" dirty="0" smtClean="0"/>
              <a:t>yang </a:t>
            </a:r>
            <a:r>
              <a:rPr lang="en-US" sz="6000" dirty="0" err="1"/>
              <a:t>berkesan</a:t>
            </a:r>
            <a:r>
              <a:rPr lang="en-US" sz="6000" dirty="0"/>
              <a:t> </a:t>
            </a:r>
            <a:r>
              <a:rPr lang="en-US" sz="6000" dirty="0" err="1"/>
              <a:t>dan</a:t>
            </a:r>
            <a:r>
              <a:rPr lang="en-US" sz="6000" dirty="0"/>
              <a:t> </a:t>
            </a:r>
            <a:r>
              <a:rPr lang="en-US" sz="6000" dirty="0" err="1"/>
              <a:t>menjadi</a:t>
            </a:r>
            <a:r>
              <a:rPr lang="en-US" sz="6000" dirty="0"/>
              <a:t> </a:t>
            </a:r>
            <a:r>
              <a:rPr lang="en-US" sz="6000" dirty="0" err="1" smtClean="0"/>
              <a:t>momen</a:t>
            </a:r>
            <a:r>
              <a:rPr lang="en-US" sz="6000" dirty="0" smtClean="0"/>
              <a:t> </a:t>
            </a:r>
            <a:r>
              <a:rPr lang="en-US" sz="6000" dirty="0" err="1"/>
              <a:t>penting</a:t>
            </a:r>
            <a:r>
              <a:rPr lang="en-US" sz="6000" dirty="0"/>
              <a:t> di </a:t>
            </a:r>
            <a:r>
              <a:rPr lang="en-US" sz="6000" dirty="0" err="1"/>
              <a:t>mana</a:t>
            </a:r>
            <a:r>
              <a:rPr lang="en-US" sz="6000" dirty="0"/>
              <a:t> </a:t>
            </a:r>
            <a:r>
              <a:rPr lang="en-US" sz="6000" dirty="0" err="1"/>
              <a:t>mereka</a:t>
            </a:r>
            <a:r>
              <a:rPr lang="en-US" sz="6000" dirty="0"/>
              <a:t> </a:t>
            </a:r>
            <a:r>
              <a:rPr lang="en-US" sz="6000" dirty="0" err="1" smtClean="0"/>
              <a:t>menyerahkan</a:t>
            </a:r>
            <a:r>
              <a:rPr lang="en-US" sz="6000" dirty="0" smtClean="0"/>
              <a:t> </a:t>
            </a:r>
            <a:r>
              <a:rPr lang="en-US" sz="6000" dirty="0" err="1" smtClean="0"/>
              <a:t>diri</a:t>
            </a:r>
            <a:r>
              <a:rPr lang="en-US" sz="6000" dirty="0" smtClean="0"/>
              <a:t> </a:t>
            </a:r>
            <a:r>
              <a:rPr lang="en-US" sz="6000" dirty="0" err="1"/>
              <a:t>sepenuhnya</a:t>
            </a:r>
            <a:r>
              <a:rPr lang="en-US" sz="6000" dirty="0"/>
              <a:t>   </a:t>
            </a:r>
            <a:r>
              <a:rPr lang="en-US" sz="6000" dirty="0" err="1"/>
              <a:t>kepada</a:t>
            </a:r>
            <a:r>
              <a:rPr lang="en-US" sz="6000" dirty="0"/>
              <a:t>   Sang   </a:t>
            </a:r>
            <a:r>
              <a:rPr lang="en-US" sz="6000" dirty="0" err="1"/>
              <a:t>Penyelamat</a:t>
            </a:r>
            <a:r>
              <a:rPr lang="en-US" sz="6000" dirty="0"/>
              <a:t>   </a:t>
            </a:r>
            <a:r>
              <a:rPr lang="en-US" sz="6000" dirty="0" err="1"/>
              <a:t>itu</a:t>
            </a:r>
            <a:r>
              <a:rPr lang="en-US" sz="6000" dirty="0"/>
              <a:t>.   </a:t>
            </a:r>
            <a:endParaRPr lang="en-US" sz="6000" dirty="0" smtClean="0"/>
          </a:p>
          <a:p>
            <a:r>
              <a:rPr lang="en-US" sz="6000" dirty="0" err="1" smtClean="0"/>
              <a:t>Ungkapan</a:t>
            </a:r>
            <a:r>
              <a:rPr lang="en-US" sz="6000" dirty="0" smtClean="0"/>
              <a:t>   </a:t>
            </a:r>
            <a:r>
              <a:rPr lang="en-US" sz="6000" dirty="0"/>
              <a:t>“</a:t>
            </a:r>
            <a:r>
              <a:rPr lang="en-US" sz="6000" dirty="0" err="1"/>
              <a:t>mengikuti</a:t>
            </a:r>
            <a:r>
              <a:rPr lang="en-US" sz="6000" dirty="0"/>
              <a:t>   </a:t>
            </a:r>
            <a:r>
              <a:rPr lang="en-US" sz="6000" dirty="0" err="1"/>
              <a:t>Yesus</a:t>
            </a:r>
            <a:r>
              <a:rPr lang="en-US" sz="6000" dirty="0"/>
              <a:t>” </a:t>
            </a:r>
            <a:r>
              <a:rPr lang="en-US" sz="6000" dirty="0" err="1" smtClean="0"/>
              <a:t>mempunyai</a:t>
            </a:r>
            <a:r>
              <a:rPr lang="en-US" sz="6000" dirty="0" smtClean="0"/>
              <a:t> </a:t>
            </a:r>
            <a:r>
              <a:rPr lang="en-US" sz="6000" dirty="0" err="1"/>
              <a:t>arti</a:t>
            </a:r>
            <a:r>
              <a:rPr lang="en-US" sz="6000" dirty="0"/>
              <a:t> </a:t>
            </a:r>
            <a:r>
              <a:rPr lang="en-US" sz="6000" dirty="0" err="1"/>
              <a:t>rohani</a:t>
            </a:r>
            <a:r>
              <a:rPr lang="en-US" sz="6000" dirty="0"/>
              <a:t> </a:t>
            </a:r>
            <a:r>
              <a:rPr lang="en-US" sz="6000" dirty="0" err="1"/>
              <a:t>tinggal</a:t>
            </a:r>
            <a:r>
              <a:rPr lang="en-US" sz="6000" dirty="0"/>
              <a:t> </a:t>
            </a:r>
            <a:r>
              <a:rPr lang="en-US" sz="6000" dirty="0" err="1"/>
              <a:t>bersama</a:t>
            </a:r>
            <a:r>
              <a:rPr lang="en-US" sz="6000" dirty="0"/>
              <a:t> </a:t>
            </a:r>
            <a:r>
              <a:rPr lang="en-US" sz="6000" dirty="0" err="1"/>
              <a:t>dengan</a:t>
            </a:r>
            <a:r>
              <a:rPr lang="en-US" sz="6000" dirty="0"/>
              <a:t> </a:t>
            </a:r>
            <a:r>
              <a:rPr lang="en-US" sz="6000" dirty="0" err="1"/>
              <a:t>Dia</a:t>
            </a:r>
            <a:r>
              <a:rPr lang="en-US" sz="6000" dirty="0"/>
              <a:t>, </a:t>
            </a:r>
            <a:r>
              <a:rPr lang="en-US" sz="6000" dirty="0" err="1"/>
              <a:t>terikat</a:t>
            </a:r>
            <a:r>
              <a:rPr lang="en-US" sz="6000" dirty="0"/>
              <a:t> </a:t>
            </a:r>
            <a:r>
              <a:rPr lang="en-US" sz="6000" dirty="0" err="1"/>
              <a:t>dan</a:t>
            </a:r>
            <a:r>
              <a:rPr lang="en-US" sz="6000" dirty="0"/>
              <a:t> </a:t>
            </a:r>
            <a:r>
              <a:rPr lang="en-US" sz="6000" dirty="0" err="1"/>
              <a:t>terpikat</a:t>
            </a:r>
            <a:r>
              <a:rPr lang="en-US" sz="6000" dirty="0"/>
              <a:t> </a:t>
            </a:r>
            <a:r>
              <a:rPr lang="en-US" sz="6000" dirty="0" err="1"/>
              <a:t>pada</a:t>
            </a:r>
            <a:r>
              <a:rPr lang="en-US" sz="6000" dirty="0"/>
              <a:t> </a:t>
            </a:r>
            <a:r>
              <a:rPr lang="en-US" sz="6000" dirty="0" smtClean="0"/>
              <a:t>-</a:t>
            </a:r>
            <a:r>
              <a:rPr lang="en-US" sz="6000" dirty="0" err="1" smtClean="0"/>
              <a:t>Nya</a:t>
            </a:r>
            <a:r>
              <a:rPr lang="en-US" sz="6000" dirty="0" smtClean="0"/>
              <a:t>  </a:t>
            </a:r>
            <a:r>
              <a:rPr lang="en-US" sz="6000" dirty="0" err="1"/>
              <a:t>dengan</a:t>
            </a:r>
            <a:r>
              <a:rPr lang="en-US" sz="6000" dirty="0"/>
              <a:t> </a:t>
            </a:r>
            <a:r>
              <a:rPr lang="en-US" sz="6000" dirty="0" err="1"/>
              <a:t>memelihara</a:t>
            </a:r>
            <a:r>
              <a:rPr lang="en-US" sz="6000" dirty="0"/>
              <a:t>  </a:t>
            </a:r>
            <a:r>
              <a:rPr lang="en-US" sz="6000" dirty="0" err="1"/>
              <a:t>dan</a:t>
            </a:r>
            <a:r>
              <a:rPr lang="en-US" sz="6000" dirty="0"/>
              <a:t> </a:t>
            </a:r>
            <a:r>
              <a:rPr lang="en-US" sz="6000" dirty="0" err="1" smtClean="0"/>
              <a:t>menyempurnakan</a:t>
            </a:r>
            <a:r>
              <a:rPr lang="en-US" sz="6000" dirty="0" smtClean="0"/>
              <a:t> </a:t>
            </a:r>
            <a:r>
              <a:rPr lang="en-US" sz="6000" dirty="0" err="1"/>
              <a:t>relasi</a:t>
            </a:r>
            <a:r>
              <a:rPr lang="en-US" sz="6000" dirty="0"/>
              <a:t>  </a:t>
            </a:r>
            <a:r>
              <a:rPr lang="en-US" sz="6000" dirty="0" err="1"/>
              <a:t>cinta</a:t>
            </a:r>
            <a:r>
              <a:rPr lang="en-US" sz="6000" dirty="0"/>
              <a:t>  </a:t>
            </a:r>
            <a:r>
              <a:rPr lang="en-US" sz="6000" dirty="0" err="1"/>
              <a:t>dan</a:t>
            </a:r>
            <a:r>
              <a:rPr lang="en-US" sz="6000" dirty="0"/>
              <a:t> </a:t>
            </a:r>
            <a:r>
              <a:rPr lang="en-US" sz="6000" dirty="0" err="1"/>
              <a:t>persahabatan</a:t>
            </a:r>
            <a:r>
              <a:rPr lang="en-US" sz="6000" dirty="0"/>
              <a:t>. Kita  </a:t>
            </a:r>
            <a:r>
              <a:rPr lang="en-US" sz="6000" dirty="0" err="1"/>
              <a:t>mencari</a:t>
            </a:r>
            <a:r>
              <a:rPr lang="en-US" sz="6000" dirty="0"/>
              <a:t>  </a:t>
            </a:r>
            <a:r>
              <a:rPr lang="en-US" sz="6000" dirty="0" err="1"/>
              <a:t>dan</a:t>
            </a:r>
            <a:r>
              <a:rPr lang="en-US" sz="6000" dirty="0"/>
              <a:t>  </a:t>
            </a:r>
            <a:r>
              <a:rPr lang="en-US" sz="6000" dirty="0" err="1"/>
              <a:t>mengenal</a:t>
            </a:r>
            <a:r>
              <a:rPr lang="en-US" sz="6000" dirty="0"/>
              <a:t>  </a:t>
            </a:r>
            <a:r>
              <a:rPr lang="en-US" sz="6000" dirty="0" err="1"/>
              <a:t>Yesus</a:t>
            </a:r>
            <a:r>
              <a:rPr lang="en-US" sz="6000" dirty="0"/>
              <a:t>  </a:t>
            </a:r>
            <a:r>
              <a:rPr lang="en-US" sz="6000" dirty="0" err="1"/>
              <a:t>secara</a:t>
            </a:r>
            <a:r>
              <a:rPr lang="en-US" sz="6000" dirty="0"/>
              <a:t>  </a:t>
            </a:r>
            <a:r>
              <a:rPr lang="en-US" sz="6000" dirty="0" err="1"/>
              <a:t>mendalam</a:t>
            </a:r>
            <a:r>
              <a:rPr lang="en-US" sz="6000" dirty="0"/>
              <a:t>  </a:t>
            </a:r>
            <a:r>
              <a:rPr lang="en-US" sz="6000" dirty="0" err="1"/>
              <a:t>dengan</a:t>
            </a:r>
            <a:r>
              <a:rPr lang="en-US" sz="6000" dirty="0"/>
              <a:t>  </a:t>
            </a:r>
            <a:r>
              <a:rPr lang="en-US" sz="6000" dirty="0" err="1"/>
              <a:t>mendengarkan</a:t>
            </a:r>
            <a:r>
              <a:rPr lang="en-US" sz="6000" dirty="0"/>
              <a:t> </a:t>
            </a:r>
            <a:r>
              <a:rPr lang="en-US" sz="6000" dirty="0" err="1"/>
              <a:t>ajaran-ajaran</a:t>
            </a:r>
            <a:r>
              <a:rPr lang="en-US" sz="6000" dirty="0"/>
              <a:t> </a:t>
            </a:r>
            <a:r>
              <a:rPr lang="en-US" sz="6000" dirty="0" err="1"/>
              <a:t>dan</a:t>
            </a:r>
            <a:r>
              <a:rPr lang="en-US" sz="6000" dirty="0"/>
              <a:t> </a:t>
            </a:r>
            <a:r>
              <a:rPr lang="en-US" sz="6000" dirty="0" err="1"/>
              <a:t>karya-karya-Nya</a:t>
            </a:r>
            <a:r>
              <a:rPr lang="en-US" sz="6000" dirty="0"/>
              <a:t> di </a:t>
            </a:r>
            <a:r>
              <a:rPr lang="en-US" sz="6000" dirty="0" err="1"/>
              <a:t>Palestina</a:t>
            </a:r>
            <a:r>
              <a:rPr lang="en-US" sz="6000" dirty="0"/>
              <a:t>. </a:t>
            </a:r>
            <a:endParaRPr lang="en-US" sz="6000" dirty="0" smtClean="0"/>
          </a:p>
          <a:p>
            <a:r>
              <a:rPr lang="en-US" sz="6000" dirty="0" err="1" smtClean="0"/>
              <a:t>Membaca</a:t>
            </a:r>
            <a:r>
              <a:rPr lang="en-US" sz="6000" dirty="0" smtClean="0"/>
              <a:t> </a:t>
            </a:r>
            <a:r>
              <a:rPr lang="en-US" sz="6000" dirty="0" err="1"/>
              <a:t>dan</a:t>
            </a:r>
            <a:r>
              <a:rPr lang="en-US" sz="6000" dirty="0"/>
              <a:t> </a:t>
            </a:r>
            <a:r>
              <a:rPr lang="en-US" sz="6000" dirty="0" err="1" smtClean="0"/>
              <a:t>merenungkn</a:t>
            </a:r>
            <a:r>
              <a:rPr lang="en-US" sz="6000" dirty="0" smtClean="0"/>
              <a:t> </a:t>
            </a:r>
            <a:r>
              <a:rPr lang="en-US" sz="6000" dirty="0" err="1"/>
              <a:t>Kitab</a:t>
            </a:r>
            <a:r>
              <a:rPr lang="en-US" sz="6000" dirty="0"/>
              <a:t> </a:t>
            </a:r>
            <a:r>
              <a:rPr lang="en-US" sz="6000" dirty="0" err="1"/>
              <a:t>Suci</a:t>
            </a:r>
            <a:r>
              <a:rPr lang="en-US" sz="6000" dirty="0"/>
              <a:t>   </a:t>
            </a:r>
            <a:r>
              <a:rPr lang="en-US" sz="6000" dirty="0" err="1"/>
              <a:t>adalah</a:t>
            </a:r>
            <a:r>
              <a:rPr lang="en-US" sz="6000" dirty="0"/>
              <a:t>  </a:t>
            </a:r>
            <a:r>
              <a:rPr lang="en-US" sz="6000" dirty="0" err="1"/>
              <a:t>cara</a:t>
            </a:r>
            <a:r>
              <a:rPr lang="en-US" sz="6000" dirty="0"/>
              <a:t>   </a:t>
            </a:r>
            <a:r>
              <a:rPr lang="en-US" sz="6000" dirty="0" err="1"/>
              <a:t>terbaik</a:t>
            </a:r>
            <a:r>
              <a:rPr lang="en-US" sz="6000" dirty="0"/>
              <a:t>  </a:t>
            </a:r>
            <a:r>
              <a:rPr lang="en-US" sz="6000" dirty="0" err="1"/>
              <a:t>untuk</a:t>
            </a:r>
            <a:r>
              <a:rPr lang="en-US" sz="6000" dirty="0"/>
              <a:t>  </a:t>
            </a:r>
            <a:r>
              <a:rPr lang="en-US" sz="6000" dirty="0" err="1" smtClean="0"/>
              <a:t>mengenal</a:t>
            </a:r>
            <a:r>
              <a:rPr lang="en-US" sz="6000" dirty="0" smtClean="0"/>
              <a:t>   </a:t>
            </a:r>
            <a:r>
              <a:rPr lang="en-US" sz="6000" dirty="0" err="1"/>
              <a:t>Yesus</a:t>
            </a:r>
            <a:r>
              <a:rPr lang="en-US" sz="6000" dirty="0"/>
              <a:t>  </a:t>
            </a:r>
            <a:r>
              <a:rPr lang="en-US" sz="6000" dirty="0" err="1" smtClean="0"/>
              <a:t>secara</a:t>
            </a:r>
            <a:r>
              <a:rPr lang="en-US" sz="6000" dirty="0" smtClean="0"/>
              <a:t>   </a:t>
            </a:r>
            <a:r>
              <a:rPr lang="en-US" sz="6000" dirty="0" err="1"/>
              <a:t>sungguh-sungguh</a:t>
            </a:r>
            <a:r>
              <a:rPr lang="en-US" sz="6000" dirty="0"/>
              <a:t>. </a:t>
            </a:r>
            <a:r>
              <a:rPr lang="en-US" sz="6000" dirty="0" err="1"/>
              <a:t>Persahabatan</a:t>
            </a:r>
            <a:r>
              <a:rPr lang="en-US" sz="6000" dirty="0"/>
              <a:t>  </a:t>
            </a:r>
            <a:r>
              <a:rPr lang="en-US" sz="6000" dirty="0" err="1"/>
              <a:t>dan</a:t>
            </a:r>
            <a:r>
              <a:rPr lang="en-US" sz="6000" dirty="0"/>
              <a:t>  </a:t>
            </a:r>
            <a:r>
              <a:rPr lang="en-US" sz="6000" dirty="0" err="1"/>
              <a:t>persatuan</a:t>
            </a:r>
            <a:r>
              <a:rPr lang="en-US" sz="6000" dirty="0"/>
              <a:t>  </a:t>
            </a:r>
            <a:r>
              <a:rPr lang="en-US" sz="6000" dirty="0" err="1"/>
              <a:t>dengan</a:t>
            </a:r>
            <a:r>
              <a:rPr lang="en-US" sz="6000" dirty="0"/>
              <a:t>  </a:t>
            </a:r>
            <a:r>
              <a:rPr lang="en-US" sz="6000" dirty="0" err="1"/>
              <a:t>Yesus</a:t>
            </a:r>
            <a:r>
              <a:rPr lang="en-US" sz="6000" dirty="0"/>
              <a:t>  </a:t>
            </a:r>
            <a:r>
              <a:rPr lang="en-US" sz="6000" dirty="0" err="1"/>
              <a:t>akan</a:t>
            </a:r>
            <a:r>
              <a:rPr lang="en-US" sz="6000" dirty="0"/>
              <a:t>  </a:t>
            </a:r>
            <a:r>
              <a:rPr lang="en-US" sz="6000" dirty="0" err="1"/>
              <a:t>terpelihara</a:t>
            </a:r>
            <a:r>
              <a:rPr lang="en-US" sz="6000" dirty="0"/>
              <a:t>,  </a:t>
            </a:r>
            <a:r>
              <a:rPr lang="en-US" sz="6000" dirty="0" err="1"/>
              <a:t>diperdalam</a:t>
            </a:r>
            <a:r>
              <a:rPr lang="en-US" sz="6000" dirty="0"/>
              <a:t> </a:t>
            </a:r>
            <a:r>
              <a:rPr lang="en-US" sz="6000" dirty="0" err="1"/>
              <a:t>dan</a:t>
            </a:r>
            <a:r>
              <a:rPr lang="en-US" sz="6000" dirty="0"/>
              <a:t> </a:t>
            </a:r>
            <a:r>
              <a:rPr lang="en-US" sz="6000" dirty="0" err="1"/>
              <a:t>dimurnikan</a:t>
            </a:r>
            <a:r>
              <a:rPr lang="en-US" sz="6000" dirty="0"/>
              <a:t> </a:t>
            </a:r>
            <a:r>
              <a:rPr lang="en-US" sz="6000" dirty="0" err="1"/>
              <a:t>lewat</a:t>
            </a:r>
            <a:r>
              <a:rPr lang="en-US" sz="6000" dirty="0"/>
              <a:t> </a:t>
            </a:r>
            <a:r>
              <a:rPr lang="en-US" sz="6000" dirty="0" err="1"/>
              <a:t>ibadat</a:t>
            </a:r>
            <a:r>
              <a:rPr lang="en-US" sz="6000" dirty="0"/>
              <a:t> </a:t>
            </a:r>
            <a:r>
              <a:rPr lang="en-US" sz="6000" dirty="0" err="1"/>
              <a:t>dan</a:t>
            </a:r>
            <a:r>
              <a:rPr lang="en-US" sz="6000" dirty="0"/>
              <a:t> </a:t>
            </a:r>
            <a:r>
              <a:rPr lang="en-US" sz="6000" dirty="0" err="1"/>
              <a:t>doa-doa</a:t>
            </a:r>
            <a:r>
              <a:rPr lang="en-US" sz="6000" dirty="0"/>
              <a:t> </a:t>
            </a:r>
            <a:r>
              <a:rPr lang="en-US" sz="6000" dirty="0" err="1"/>
              <a:t>gerejani</a:t>
            </a:r>
            <a:r>
              <a:rPr lang="en-US" sz="6000" dirty="0"/>
              <a:t>, </a:t>
            </a:r>
            <a:r>
              <a:rPr lang="en-US" sz="6000" dirty="0" err="1" smtClean="0"/>
              <a:t>terutama</a:t>
            </a:r>
            <a:r>
              <a:rPr lang="en-US" sz="6000" dirty="0" smtClean="0"/>
              <a:t> </a:t>
            </a:r>
            <a:r>
              <a:rPr lang="en-US" sz="6000" dirty="0" err="1"/>
              <a:t>lewat</a:t>
            </a:r>
            <a:r>
              <a:rPr lang="en-US" sz="6000" dirty="0"/>
              <a:t> </a:t>
            </a:r>
            <a:r>
              <a:rPr lang="en-US" sz="6000" dirty="0" err="1"/>
              <a:t>Ekaristi</a:t>
            </a:r>
            <a:r>
              <a:rPr lang="en-US" sz="6000" dirty="0"/>
              <a:t> Kudus.</a:t>
            </a:r>
            <a:endParaRPr lang="en-ID" sz="6000" dirty="0"/>
          </a:p>
          <a:p>
            <a:endParaRPr lang="en-ID" sz="2900" dirty="0"/>
          </a:p>
        </p:txBody>
      </p:sp>
    </p:spTree>
    <p:extLst>
      <p:ext uri="{BB962C8B-B14F-4D97-AF65-F5344CB8AC3E}">
        <p14:creationId xmlns:p14="http://schemas.microsoft.com/office/powerpoint/2010/main" val="366984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Pengantar</a:t>
            </a:r>
            <a:r>
              <a:rPr lang="en-US" sz="3600" dirty="0">
                <a:latin typeface="Arial Narrow" pitchFamily="34" charset="0"/>
              </a:rPr>
              <a:t> </a:t>
            </a:r>
            <a:r>
              <a:rPr lang="en-ID" sz="2000" dirty="0">
                <a:latin typeface="Arial Narrow" pitchFamily="34" charset="0"/>
              </a:rPr>
              <a:t/>
            </a:r>
            <a:br>
              <a:rPr lang="en-ID" sz="2000" dirty="0">
                <a:latin typeface="Arial Narrow" pitchFamily="34" charset="0"/>
              </a:rPr>
            </a:br>
            <a:endParaRPr lang="en-ID" sz="36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363272" cy="5832648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Yesus</a:t>
            </a:r>
            <a:r>
              <a:rPr lang="en-US" sz="2200" dirty="0" smtClean="0"/>
              <a:t>  </a:t>
            </a:r>
            <a:r>
              <a:rPr lang="en-US" sz="2200" dirty="0" err="1"/>
              <a:t>menjadi</a:t>
            </a:r>
            <a:r>
              <a:rPr lang="en-US" sz="2200" dirty="0"/>
              <a:t>  </a:t>
            </a:r>
            <a:r>
              <a:rPr lang="en-US" sz="2200" dirty="0" err="1"/>
              <a:t>tokoh</a:t>
            </a:r>
            <a:r>
              <a:rPr lang="en-US" sz="2200" dirty="0"/>
              <a:t>  yang  </a:t>
            </a:r>
            <a:r>
              <a:rPr lang="en-US" sz="2200" dirty="0" err="1"/>
              <a:t>hidup</a:t>
            </a:r>
            <a:r>
              <a:rPr lang="en-US" sz="2200" dirty="0"/>
              <a:t> </a:t>
            </a:r>
            <a:r>
              <a:rPr lang="en-US" sz="2200" dirty="0" err="1"/>
              <a:t>sepanjang</a:t>
            </a:r>
            <a:r>
              <a:rPr lang="en-US" sz="2200" dirty="0"/>
              <a:t>  </a:t>
            </a:r>
            <a:r>
              <a:rPr lang="en-US" sz="2200" dirty="0" err="1"/>
              <a:t>masa</a:t>
            </a:r>
            <a:r>
              <a:rPr lang="en-US" sz="2200" dirty="0"/>
              <a:t>. </a:t>
            </a:r>
            <a:r>
              <a:rPr lang="en-US" sz="2200" dirty="0" err="1"/>
              <a:t>Pembicaraan</a:t>
            </a:r>
            <a:r>
              <a:rPr lang="en-US" sz="2200" dirty="0"/>
              <a:t> </a:t>
            </a:r>
            <a:r>
              <a:rPr lang="en-US" sz="2200" dirty="0" err="1" smtClean="0"/>
              <a:t>tentang</a:t>
            </a:r>
            <a:r>
              <a:rPr lang="en-US" sz="2200" dirty="0" smtClean="0"/>
              <a:t> </a:t>
            </a:r>
            <a:r>
              <a:rPr lang="en-US" sz="2200" dirty="0" err="1" smtClean="0"/>
              <a:t>hidup</a:t>
            </a:r>
            <a:r>
              <a:rPr lang="en-US" sz="2200" dirty="0"/>
              <a:t>, </a:t>
            </a:r>
            <a:r>
              <a:rPr lang="en-US" sz="2200" dirty="0" err="1"/>
              <a:t>karya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ajaran</a:t>
            </a:r>
            <a:r>
              <a:rPr lang="en-US" sz="2200" dirty="0"/>
              <a:t> </a:t>
            </a:r>
            <a:r>
              <a:rPr lang="en-US" sz="2200" dirty="0" err="1"/>
              <a:t>Yesus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pernah</a:t>
            </a:r>
            <a:r>
              <a:rPr lang="en-US" sz="2200" dirty="0"/>
              <a:t> </a:t>
            </a:r>
            <a:r>
              <a:rPr lang="en-US" sz="2200" dirty="0" err="1"/>
              <a:t>tuntas</a:t>
            </a:r>
            <a:r>
              <a:rPr lang="en-US" sz="2200" dirty="0"/>
              <a:t> </a:t>
            </a:r>
            <a:r>
              <a:rPr lang="en-US" sz="2200" dirty="0" err="1"/>
              <a:t>terpahami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manusia</a:t>
            </a:r>
            <a:r>
              <a:rPr lang="en-US" sz="2200" dirty="0"/>
              <a:t>. </a:t>
            </a:r>
            <a:r>
              <a:rPr lang="en-US" sz="2200" dirty="0" err="1"/>
              <a:t>Pengenalan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Yesus</a:t>
            </a:r>
            <a:r>
              <a:rPr lang="en-US" sz="2200" dirty="0"/>
              <a:t> </a:t>
            </a:r>
            <a:r>
              <a:rPr lang="en-US" sz="2200" dirty="0" err="1"/>
              <a:t>bertitik</a:t>
            </a:r>
            <a:r>
              <a:rPr lang="en-US" sz="2200" dirty="0"/>
              <a:t> </a:t>
            </a:r>
            <a:r>
              <a:rPr lang="en-US" sz="2200" dirty="0" err="1"/>
              <a:t>tolak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 </a:t>
            </a:r>
            <a:r>
              <a:rPr lang="en-US" sz="2200" dirty="0" err="1"/>
              <a:t>fakta</a:t>
            </a:r>
            <a:r>
              <a:rPr lang="en-US" sz="2200" dirty="0"/>
              <a:t> </a:t>
            </a:r>
            <a:r>
              <a:rPr lang="en-US" sz="2200" dirty="0" err="1"/>
              <a:t>sejarah</a:t>
            </a:r>
            <a:r>
              <a:rPr lang="en-US" sz="2200" dirty="0"/>
              <a:t> </a:t>
            </a:r>
            <a:r>
              <a:rPr lang="en-US" sz="2200" dirty="0" err="1"/>
              <a:t>tentang</a:t>
            </a:r>
            <a:r>
              <a:rPr lang="en-US" sz="2200" dirty="0"/>
              <a:t> </a:t>
            </a:r>
            <a:r>
              <a:rPr lang="en-US" sz="2200" dirty="0" err="1"/>
              <a:t>Yesus</a:t>
            </a:r>
            <a:r>
              <a:rPr lang="en-US" sz="2200" dirty="0"/>
              <a:t> </a:t>
            </a:r>
            <a:r>
              <a:rPr lang="en-US" sz="2200" dirty="0" err="1"/>
              <a:t>sebagaimana</a:t>
            </a:r>
            <a:r>
              <a:rPr lang="en-US" sz="2200" dirty="0"/>
              <a:t> </a:t>
            </a:r>
            <a:r>
              <a:rPr lang="en-US" sz="2200" dirty="0" err="1"/>
              <a:t>diabadikan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Kitab</a:t>
            </a:r>
            <a:r>
              <a:rPr lang="en-US" sz="2200" dirty="0"/>
              <a:t> </a:t>
            </a:r>
            <a:r>
              <a:rPr lang="en-US" sz="2200" dirty="0" err="1"/>
              <a:t>Suci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Sejarah</a:t>
            </a:r>
            <a:r>
              <a:rPr lang="en-US" sz="2200" dirty="0" smtClean="0"/>
              <a:t> </a:t>
            </a:r>
            <a:r>
              <a:rPr lang="en-US" sz="2200" dirty="0" err="1"/>
              <a:t>mencatat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Yesus</a:t>
            </a:r>
            <a:r>
              <a:rPr lang="en-US" sz="2200" dirty="0"/>
              <a:t> </a:t>
            </a:r>
            <a:r>
              <a:rPr lang="en-US" sz="2200" dirty="0" err="1"/>
              <a:t>benar-benar</a:t>
            </a:r>
            <a:r>
              <a:rPr lang="en-US" sz="2200" dirty="0"/>
              <a:t> </a:t>
            </a:r>
            <a:r>
              <a:rPr lang="en-US" sz="2200" dirty="0" err="1"/>
              <a:t>hidup</a:t>
            </a:r>
            <a:r>
              <a:rPr lang="en-US" sz="2200" dirty="0"/>
              <a:t>. </a:t>
            </a:r>
            <a:r>
              <a:rPr lang="en-US" sz="2200" dirty="0" err="1"/>
              <a:t>Bukti</a:t>
            </a:r>
            <a:r>
              <a:rPr lang="en-US" sz="2200" dirty="0"/>
              <a:t> </a:t>
            </a:r>
            <a:r>
              <a:rPr lang="en-US" sz="2200" dirty="0" err="1"/>
              <a:t>sejarah</a:t>
            </a:r>
            <a:r>
              <a:rPr lang="en-US" sz="2200" dirty="0"/>
              <a:t> </a:t>
            </a:r>
            <a:r>
              <a:rPr lang="en-US" sz="2200" dirty="0" err="1" smtClean="0"/>
              <a:t>menunjukkan</a:t>
            </a:r>
            <a:r>
              <a:rPr lang="en-US" sz="2200" dirty="0" smtClean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Dia</a:t>
            </a:r>
            <a:r>
              <a:rPr lang="en-US" sz="2200" dirty="0"/>
              <a:t> </a:t>
            </a:r>
            <a:r>
              <a:rPr lang="en-US" sz="2200" dirty="0" err="1"/>
              <a:t>lahir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zaman</a:t>
            </a:r>
            <a:r>
              <a:rPr lang="en-US" sz="2200" dirty="0"/>
              <a:t> </a:t>
            </a:r>
            <a:r>
              <a:rPr lang="en-US" sz="2200" dirty="0" err="1" smtClean="0"/>
              <a:t>pemerintahan</a:t>
            </a:r>
            <a:r>
              <a:rPr lang="en-US" sz="2200" dirty="0" smtClean="0"/>
              <a:t> </a:t>
            </a:r>
            <a:r>
              <a:rPr lang="en-US" sz="2200" dirty="0" err="1"/>
              <a:t>Kaisar</a:t>
            </a:r>
            <a:r>
              <a:rPr lang="en-US" sz="2200" dirty="0"/>
              <a:t> </a:t>
            </a:r>
            <a:r>
              <a:rPr lang="en-US" sz="2200" dirty="0" err="1"/>
              <a:t>Agustus</a:t>
            </a:r>
            <a:r>
              <a:rPr lang="en-US" sz="2200" dirty="0"/>
              <a:t> (27 SM-14 M), </a:t>
            </a:r>
            <a:r>
              <a:rPr lang="en-US" sz="2200" dirty="0" err="1"/>
              <a:t>ketika</a:t>
            </a:r>
            <a:r>
              <a:rPr lang="en-US" sz="2200" dirty="0"/>
              <a:t> </a:t>
            </a:r>
            <a:r>
              <a:rPr lang="en-US" sz="2200" dirty="0" err="1" smtClean="0"/>
              <a:t>Kirenius</a:t>
            </a:r>
            <a:r>
              <a:rPr lang="en-US" sz="2200" dirty="0" smtClean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wali</a:t>
            </a:r>
            <a:r>
              <a:rPr lang="en-US" sz="2200" dirty="0"/>
              <a:t> </a:t>
            </a:r>
            <a:r>
              <a:rPr lang="en-US" sz="2200" dirty="0" err="1"/>
              <a:t>negeri</a:t>
            </a:r>
            <a:r>
              <a:rPr lang="en-US" sz="2200" dirty="0"/>
              <a:t> (</a:t>
            </a:r>
            <a:r>
              <a:rPr lang="en-US" sz="2200" dirty="0" err="1"/>
              <a:t>gubernur</a:t>
            </a:r>
            <a:r>
              <a:rPr lang="en-US" sz="2200" dirty="0"/>
              <a:t>) Syria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wafat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zaman</a:t>
            </a:r>
            <a:r>
              <a:rPr lang="en-US" sz="2200" dirty="0"/>
              <a:t> Pontius Pilatus. </a:t>
            </a:r>
            <a:r>
              <a:rPr lang="en-US" sz="2200" dirty="0" err="1"/>
              <a:t>Bukti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mau</a:t>
            </a:r>
            <a:r>
              <a:rPr lang="en-US" sz="2200" dirty="0"/>
              <a:t> </a:t>
            </a:r>
            <a:r>
              <a:rPr lang="en-US" sz="2200" dirty="0" err="1" smtClean="0"/>
              <a:t>menunjukkan</a:t>
            </a:r>
            <a:r>
              <a:rPr lang="en-US" sz="2200" dirty="0" smtClean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Dia</a:t>
            </a:r>
            <a:r>
              <a:rPr lang="en-US" sz="2200" dirty="0"/>
              <a:t> </a:t>
            </a:r>
            <a:r>
              <a:rPr lang="en-US" sz="2200" dirty="0" err="1"/>
              <a:t>benar-benar</a:t>
            </a:r>
            <a:r>
              <a:rPr lang="en-US" sz="2200" dirty="0"/>
              <a:t> </a:t>
            </a:r>
            <a:r>
              <a:rPr lang="en-US" sz="2200" dirty="0" err="1"/>
              <a:t>hidup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tempat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masa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 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dirty="0" err="1"/>
              <a:t>pelaku</a:t>
            </a:r>
            <a:r>
              <a:rPr lang="en-US" sz="2200" dirty="0"/>
              <a:t> </a:t>
            </a:r>
            <a:r>
              <a:rPr lang="en-US" sz="2200" dirty="0" err="1" smtClean="0"/>
              <a:t>sejarah</a:t>
            </a:r>
            <a:r>
              <a:rPr lang="en-US" sz="2200" dirty="0" smtClean="0"/>
              <a:t> </a:t>
            </a:r>
            <a:r>
              <a:rPr lang="en-US" sz="2200" dirty="0" err="1"/>
              <a:t>lainnya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err="1" smtClean="0"/>
              <a:t>Persoalan</a:t>
            </a:r>
            <a:r>
              <a:rPr lang="en-US" sz="2200" dirty="0" smtClean="0"/>
              <a:t> </a:t>
            </a:r>
            <a:r>
              <a:rPr lang="en-US" sz="2200" dirty="0"/>
              <a:t>yang  </a:t>
            </a:r>
            <a:r>
              <a:rPr lang="en-US" sz="2200" dirty="0" err="1"/>
              <a:t>muncul</a:t>
            </a:r>
            <a:r>
              <a:rPr lang="en-US" sz="2200" dirty="0"/>
              <a:t>  </a:t>
            </a:r>
            <a:r>
              <a:rPr lang="en-US" sz="2200" dirty="0" err="1"/>
              <a:t>berkaitan</a:t>
            </a:r>
            <a:r>
              <a:rPr lang="en-US" sz="2200" dirty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/>
              <a:t>Yesus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 smtClean="0"/>
              <a:t>dimana</a:t>
            </a:r>
            <a:r>
              <a:rPr lang="en-US" sz="2200" dirty="0" smtClean="0"/>
              <a:t>  </a:t>
            </a:r>
            <a:r>
              <a:rPr lang="en-US" sz="2200" dirty="0" err="1"/>
              <a:t>letak</a:t>
            </a:r>
            <a:r>
              <a:rPr lang="en-US" sz="2200" dirty="0"/>
              <a:t> </a:t>
            </a:r>
            <a:r>
              <a:rPr lang="en-US" sz="2200" dirty="0" err="1" smtClean="0"/>
              <a:t>perbedaan</a:t>
            </a:r>
            <a:r>
              <a:rPr lang="en-US" sz="2200" dirty="0" smtClean="0"/>
              <a:t> </a:t>
            </a:r>
            <a:r>
              <a:rPr lang="en-US" sz="2200" dirty="0" err="1"/>
              <a:t>antara</a:t>
            </a:r>
            <a:r>
              <a:rPr lang="en-US" sz="2200" dirty="0"/>
              <a:t> </a:t>
            </a:r>
            <a:r>
              <a:rPr lang="en-US" sz="2200" dirty="0" err="1"/>
              <a:t>Yesus</a:t>
            </a:r>
            <a:r>
              <a:rPr lang="en-US" sz="2200" dirty="0"/>
              <a:t> yang </a:t>
            </a:r>
            <a:r>
              <a:rPr lang="en-US" sz="2200" dirty="0" err="1"/>
              <a:t>hidup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sejarah</a:t>
            </a:r>
            <a:r>
              <a:rPr lang="en-US" sz="2200" dirty="0"/>
              <a:t> (di </a:t>
            </a:r>
            <a:r>
              <a:rPr lang="en-US" sz="2200" dirty="0" err="1"/>
              <a:t>tempat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budaya</a:t>
            </a:r>
            <a:r>
              <a:rPr lang="en-US" sz="2200" dirty="0"/>
              <a:t> </a:t>
            </a:r>
            <a:r>
              <a:rPr lang="en-US" sz="2200" dirty="0" err="1"/>
              <a:t>Yahudi</a:t>
            </a:r>
            <a:r>
              <a:rPr lang="en-US" sz="2200" dirty="0"/>
              <a:t>)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Yesus</a:t>
            </a:r>
            <a:r>
              <a:rPr lang="en-US" sz="2200" dirty="0"/>
              <a:t> yang </a:t>
            </a:r>
            <a:r>
              <a:rPr lang="en-US" sz="2200" dirty="0" err="1"/>
              <a:t>diwartakan</a:t>
            </a:r>
            <a:r>
              <a:rPr lang="en-US" sz="2200" dirty="0"/>
              <a:t> </a:t>
            </a:r>
            <a:r>
              <a:rPr lang="en-US" sz="2200" dirty="0" err="1"/>
              <a:t>Gereja</a:t>
            </a:r>
            <a:r>
              <a:rPr lang="en-US" sz="2000" dirty="0" smtClean="0"/>
              <a:t>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30058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62074"/>
          </a:xfrm>
        </p:spPr>
        <p:txBody>
          <a:bodyPr>
            <a:noAutofit/>
          </a:bodyPr>
          <a:lstStyle/>
          <a:p>
            <a:r>
              <a:rPr lang="en-US" sz="3000" dirty="0" smtClean="0"/>
              <a:t>Usaha </a:t>
            </a:r>
            <a:r>
              <a:rPr lang="en-US" sz="3000" dirty="0" err="1" smtClean="0"/>
              <a:t>membina</a:t>
            </a:r>
            <a:r>
              <a:rPr lang="en-US" sz="3000" dirty="0" smtClean="0"/>
              <a:t> </a:t>
            </a:r>
            <a:r>
              <a:rPr lang="en-US" sz="3000" dirty="0" err="1" smtClean="0"/>
              <a:t>Kerjasama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Dialog </a:t>
            </a:r>
            <a:r>
              <a:rPr lang="en-US" sz="3000" dirty="0" err="1" smtClean="0"/>
              <a:t>Antar</a:t>
            </a:r>
            <a:r>
              <a:rPr lang="en-US" sz="3000" dirty="0" smtClean="0"/>
              <a:t> </a:t>
            </a:r>
            <a:r>
              <a:rPr lang="en-US" sz="3000" dirty="0" err="1" smtClean="0"/>
              <a:t>Umat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561662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/>
              <a:t>c.   </a:t>
            </a:r>
            <a:r>
              <a:rPr lang="en-US" sz="6800" b="1" dirty="0" err="1"/>
              <a:t>Yesus</a:t>
            </a:r>
            <a:r>
              <a:rPr lang="en-US" sz="6800" b="1" dirty="0"/>
              <a:t> </a:t>
            </a:r>
            <a:r>
              <a:rPr lang="en-US" sz="6800" b="1" dirty="0" err="1"/>
              <a:t>Bergaul</a:t>
            </a:r>
            <a:r>
              <a:rPr lang="en-US" sz="6800" b="1" dirty="0"/>
              <a:t> </a:t>
            </a:r>
            <a:r>
              <a:rPr lang="en-US" sz="6800" b="1" dirty="0" err="1"/>
              <a:t>dengan</a:t>
            </a:r>
            <a:r>
              <a:rPr lang="en-US" sz="6800" b="1" dirty="0"/>
              <a:t> </a:t>
            </a:r>
            <a:r>
              <a:rPr lang="en-US" sz="6800" b="1" dirty="0" err="1"/>
              <a:t>Semua</a:t>
            </a:r>
            <a:r>
              <a:rPr lang="en-US" sz="6800" b="1" dirty="0"/>
              <a:t> Orang</a:t>
            </a:r>
            <a:endParaRPr lang="en-ID" sz="6800" b="1" dirty="0"/>
          </a:p>
          <a:p>
            <a:r>
              <a:rPr lang="en-US" sz="6800" dirty="0" err="1"/>
              <a:t>Tampilnya</a:t>
            </a:r>
            <a:r>
              <a:rPr lang="en-US" sz="6800" dirty="0"/>
              <a:t>  </a:t>
            </a:r>
            <a:r>
              <a:rPr lang="en-US" sz="6800" dirty="0" smtClean="0"/>
              <a:t> </a:t>
            </a:r>
            <a:r>
              <a:rPr lang="en-US" sz="6800" dirty="0" err="1"/>
              <a:t>Yesus</a:t>
            </a:r>
            <a:r>
              <a:rPr lang="en-US" sz="6800" dirty="0"/>
              <a:t>  </a:t>
            </a:r>
            <a:r>
              <a:rPr lang="en-US" sz="6800" dirty="0" smtClean="0"/>
              <a:t> </a:t>
            </a:r>
            <a:r>
              <a:rPr lang="en-US" sz="6800" dirty="0"/>
              <a:t>di  </a:t>
            </a:r>
            <a:r>
              <a:rPr lang="en-US" sz="6800" dirty="0" err="1" smtClean="0"/>
              <a:t>Galilea</a:t>
            </a:r>
            <a:r>
              <a:rPr lang="en-US" sz="6800" dirty="0" smtClean="0"/>
              <a:t>  </a:t>
            </a:r>
            <a:r>
              <a:rPr lang="en-US" sz="6800" dirty="0" err="1" smtClean="0"/>
              <a:t>meng</a:t>
            </a:r>
            <a:r>
              <a:rPr lang="en-US" sz="6800" dirty="0" smtClean="0"/>
              <a:t> </a:t>
            </a:r>
            <a:r>
              <a:rPr lang="en-US" sz="6800" dirty="0" err="1"/>
              <a:t>gemparkan</a:t>
            </a:r>
            <a:r>
              <a:rPr lang="en-US" sz="6800" dirty="0"/>
              <a:t>  </a:t>
            </a:r>
            <a:r>
              <a:rPr lang="en-US" sz="6800" dirty="0" err="1" smtClean="0"/>
              <a:t>banyak</a:t>
            </a:r>
            <a:r>
              <a:rPr lang="en-US" sz="6800" dirty="0" smtClean="0"/>
              <a:t>  </a:t>
            </a:r>
            <a:r>
              <a:rPr lang="en-US" sz="6800" dirty="0"/>
              <a:t>orang  </a:t>
            </a:r>
            <a:r>
              <a:rPr lang="en-US" sz="6800" dirty="0" smtClean="0"/>
              <a:t> </a:t>
            </a:r>
            <a:r>
              <a:rPr lang="en-US" sz="6800" dirty="0"/>
              <a:t>yang </a:t>
            </a:r>
            <a:r>
              <a:rPr lang="en-US" sz="6800" dirty="0" smtClean="0"/>
              <a:t> </a:t>
            </a:r>
            <a:r>
              <a:rPr lang="en-US" sz="6800" dirty="0" err="1" smtClean="0"/>
              <a:t>menye</a:t>
            </a:r>
            <a:r>
              <a:rPr lang="en-US" sz="6800" dirty="0" smtClean="0"/>
              <a:t> </a:t>
            </a:r>
            <a:r>
              <a:rPr lang="en-US" sz="6800" dirty="0" err="1"/>
              <a:t>babkan</a:t>
            </a:r>
            <a:r>
              <a:rPr lang="en-US" sz="6800" dirty="0"/>
              <a:t> </a:t>
            </a:r>
            <a:r>
              <a:rPr lang="en-US" sz="6800" dirty="0" smtClean="0"/>
              <a:t> </a:t>
            </a:r>
            <a:r>
              <a:rPr lang="en-US" sz="6800" dirty="0" err="1" smtClean="0"/>
              <a:t>pergerakan</a:t>
            </a:r>
            <a:r>
              <a:rPr lang="en-US" sz="6800" dirty="0" smtClean="0"/>
              <a:t> </a:t>
            </a:r>
            <a:r>
              <a:rPr lang="en-US" sz="6800" dirty="0" err="1"/>
              <a:t>massa</a:t>
            </a:r>
            <a:r>
              <a:rPr lang="en-US" sz="6800" dirty="0"/>
              <a:t> yang </a:t>
            </a:r>
            <a:r>
              <a:rPr lang="en-US" sz="6800" dirty="0" err="1"/>
              <a:t>begitu</a:t>
            </a:r>
            <a:r>
              <a:rPr lang="en-US" sz="6800" dirty="0"/>
              <a:t> </a:t>
            </a:r>
            <a:r>
              <a:rPr lang="en-US" sz="6800" dirty="0" err="1"/>
              <a:t>besar</a:t>
            </a:r>
            <a:r>
              <a:rPr lang="en-US" sz="6800" dirty="0"/>
              <a:t>. Hal </a:t>
            </a:r>
            <a:r>
              <a:rPr lang="en-US" sz="6800" dirty="0" err="1"/>
              <a:t>ini</a:t>
            </a:r>
            <a:r>
              <a:rPr lang="en-US" sz="6800" dirty="0"/>
              <a:t> </a:t>
            </a:r>
            <a:r>
              <a:rPr lang="en-US" sz="6800" dirty="0" err="1"/>
              <a:t>dilukiskan</a:t>
            </a:r>
            <a:r>
              <a:rPr lang="en-US" sz="6800" dirty="0"/>
              <a:t> </a:t>
            </a:r>
            <a:r>
              <a:rPr lang="en-US" sz="6800" dirty="0" err="1"/>
              <a:t>dalam</a:t>
            </a:r>
            <a:r>
              <a:rPr lang="en-US" sz="6800" dirty="0"/>
              <a:t> </a:t>
            </a:r>
            <a:r>
              <a:rPr lang="en-US" sz="6800" dirty="0" err="1"/>
              <a:t>Injil</a:t>
            </a:r>
            <a:r>
              <a:rPr lang="en-US" sz="6800" dirty="0"/>
              <a:t> </a:t>
            </a:r>
            <a:r>
              <a:rPr lang="en-US" sz="6800" dirty="0" err="1"/>
              <a:t>dengan</a:t>
            </a:r>
            <a:r>
              <a:rPr lang="en-US" sz="6800" dirty="0"/>
              <a:t> </a:t>
            </a:r>
            <a:r>
              <a:rPr lang="en-US" sz="6800" dirty="0" err="1"/>
              <a:t>sangat</a:t>
            </a:r>
            <a:r>
              <a:rPr lang="en-US" sz="6800" dirty="0"/>
              <a:t> </a:t>
            </a:r>
            <a:r>
              <a:rPr lang="en-US" sz="6800" dirty="0" err="1"/>
              <a:t>jelas</a:t>
            </a:r>
            <a:r>
              <a:rPr lang="en-US" sz="6800" dirty="0"/>
              <a:t>. “</a:t>
            </a:r>
            <a:r>
              <a:rPr lang="en-US" sz="6800" dirty="0" err="1"/>
              <a:t>Banyak</a:t>
            </a:r>
            <a:r>
              <a:rPr lang="en-US" sz="6800" dirty="0"/>
              <a:t> orang </a:t>
            </a:r>
            <a:r>
              <a:rPr lang="en-US" sz="6800" dirty="0" err="1"/>
              <a:t>dari</a:t>
            </a:r>
            <a:r>
              <a:rPr lang="en-US" sz="6800" dirty="0"/>
              <a:t> </a:t>
            </a:r>
            <a:r>
              <a:rPr lang="en-US" sz="6800" dirty="0" err="1"/>
              <a:t>Galilea</a:t>
            </a:r>
            <a:r>
              <a:rPr lang="en-US" sz="6800" dirty="0"/>
              <a:t> </a:t>
            </a:r>
            <a:r>
              <a:rPr lang="en-US" sz="6800" dirty="0" err="1"/>
              <a:t>mengikuti</a:t>
            </a:r>
            <a:r>
              <a:rPr lang="en-US" sz="6800" dirty="0"/>
              <a:t> -</a:t>
            </a:r>
            <a:r>
              <a:rPr lang="en-US" sz="6800" dirty="0" err="1"/>
              <a:t>Nya</a:t>
            </a:r>
            <a:r>
              <a:rPr lang="en-US" sz="6800" dirty="0"/>
              <a:t>. </a:t>
            </a:r>
            <a:r>
              <a:rPr lang="en-US" sz="6800" dirty="0" err="1"/>
              <a:t>Juga</a:t>
            </a:r>
            <a:r>
              <a:rPr lang="en-US" sz="6800" dirty="0"/>
              <a:t> </a:t>
            </a:r>
            <a:r>
              <a:rPr lang="en-US" sz="6800" dirty="0" err="1"/>
              <a:t>dari</a:t>
            </a:r>
            <a:r>
              <a:rPr lang="en-US" sz="6800" dirty="0"/>
              <a:t> </a:t>
            </a:r>
            <a:r>
              <a:rPr lang="en-US" sz="6800" dirty="0" err="1"/>
              <a:t>Yudea</a:t>
            </a:r>
            <a:r>
              <a:rPr lang="en-US" sz="6800" dirty="0"/>
              <a:t>, </a:t>
            </a:r>
            <a:r>
              <a:rPr lang="en-US" sz="6800" dirty="0" err="1"/>
              <a:t>dari</a:t>
            </a:r>
            <a:r>
              <a:rPr lang="en-US" sz="6800" dirty="0"/>
              <a:t>  </a:t>
            </a:r>
            <a:r>
              <a:rPr lang="en-US" sz="6800" dirty="0" err="1"/>
              <a:t>Yerusalem</a:t>
            </a:r>
            <a:r>
              <a:rPr lang="en-US" sz="6800" dirty="0"/>
              <a:t>, </a:t>
            </a:r>
            <a:r>
              <a:rPr lang="en-US" sz="6800" dirty="0" err="1"/>
              <a:t>dari</a:t>
            </a:r>
            <a:r>
              <a:rPr lang="en-US" sz="6800" dirty="0"/>
              <a:t>  </a:t>
            </a:r>
            <a:r>
              <a:rPr lang="en-US" sz="6800" dirty="0" err="1"/>
              <a:t>Idumea</a:t>
            </a:r>
            <a:r>
              <a:rPr lang="en-US" sz="6800" dirty="0"/>
              <a:t>, </a:t>
            </a:r>
            <a:r>
              <a:rPr lang="en-US" sz="6800" dirty="0" err="1"/>
              <a:t>dari</a:t>
            </a:r>
            <a:r>
              <a:rPr lang="en-US" sz="6800" dirty="0"/>
              <a:t>  </a:t>
            </a:r>
            <a:r>
              <a:rPr lang="en-US" sz="6800" dirty="0" err="1"/>
              <a:t>seberang</a:t>
            </a:r>
            <a:r>
              <a:rPr lang="en-US" sz="6800" dirty="0"/>
              <a:t>  </a:t>
            </a:r>
            <a:r>
              <a:rPr lang="en-US" sz="6800" dirty="0" err="1"/>
              <a:t>Yordan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dari</a:t>
            </a:r>
            <a:r>
              <a:rPr lang="en-US" sz="6800" dirty="0"/>
              <a:t>  </a:t>
            </a:r>
            <a:r>
              <a:rPr lang="en-US" sz="6800" dirty="0" err="1"/>
              <a:t>daerah</a:t>
            </a:r>
            <a:r>
              <a:rPr lang="en-US" sz="6800" dirty="0"/>
              <a:t> </a:t>
            </a:r>
            <a:r>
              <a:rPr lang="en-US" sz="6800" dirty="0" err="1"/>
              <a:t>Tirus</a:t>
            </a:r>
            <a:r>
              <a:rPr lang="en-US" sz="6800" dirty="0"/>
              <a:t>  </a:t>
            </a:r>
            <a:r>
              <a:rPr lang="en-US" sz="6800" dirty="0" err="1"/>
              <a:t>dan</a:t>
            </a:r>
            <a:r>
              <a:rPr lang="en-US" sz="6800" dirty="0"/>
              <a:t> Sidon  </a:t>
            </a:r>
            <a:r>
              <a:rPr lang="en-US" sz="6800" dirty="0" err="1"/>
              <a:t>datang</a:t>
            </a:r>
            <a:r>
              <a:rPr lang="en-US" sz="6800" dirty="0"/>
              <a:t>  </a:t>
            </a:r>
            <a:r>
              <a:rPr lang="en-US" sz="6800" dirty="0" err="1"/>
              <a:t>banyak</a:t>
            </a:r>
            <a:r>
              <a:rPr lang="en-US" sz="6800" dirty="0"/>
              <a:t>  orang  </a:t>
            </a:r>
            <a:r>
              <a:rPr lang="en-US" sz="6800" dirty="0" err="1"/>
              <a:t>kepa</a:t>
            </a:r>
            <a:r>
              <a:rPr lang="en-US" sz="6800" dirty="0"/>
              <a:t> </a:t>
            </a:r>
            <a:r>
              <a:rPr lang="en-US" sz="6800" dirty="0" smtClean="0"/>
              <a:t>da-</a:t>
            </a:r>
            <a:r>
              <a:rPr lang="en-US" sz="6800" dirty="0" err="1" smtClean="0"/>
              <a:t>Nya</a:t>
            </a:r>
            <a:r>
              <a:rPr lang="en-US" sz="6800" dirty="0" smtClean="0"/>
              <a:t>.  </a:t>
            </a:r>
            <a:r>
              <a:rPr lang="en-US" sz="6800" dirty="0"/>
              <a:t>Orang  </a:t>
            </a:r>
            <a:r>
              <a:rPr lang="en-US" sz="6800" dirty="0" err="1"/>
              <a:t>berbondong</a:t>
            </a:r>
            <a:r>
              <a:rPr lang="en-US" sz="6800" dirty="0"/>
              <a:t>- </a:t>
            </a:r>
            <a:r>
              <a:rPr lang="en-US" sz="6800" dirty="0" err="1" smtClean="0"/>
              <a:t>ondong</a:t>
            </a:r>
            <a:r>
              <a:rPr lang="en-US" sz="6800" dirty="0" smtClean="0"/>
              <a:t> </a:t>
            </a:r>
            <a:r>
              <a:rPr lang="en-US" sz="6800" dirty="0" err="1"/>
              <a:t>datang</a:t>
            </a:r>
            <a:r>
              <a:rPr lang="en-US" sz="6800" dirty="0"/>
              <a:t> </a:t>
            </a:r>
            <a:r>
              <a:rPr lang="en-US" sz="6800" dirty="0" err="1"/>
              <a:t>mengikuti</a:t>
            </a:r>
            <a:r>
              <a:rPr lang="en-US" sz="6800" dirty="0"/>
              <a:t> </a:t>
            </a:r>
            <a:r>
              <a:rPr lang="en-US" sz="6800" dirty="0" err="1"/>
              <a:t>Yesus</a:t>
            </a:r>
            <a:r>
              <a:rPr lang="en-US" sz="6800" dirty="0"/>
              <a:t> </a:t>
            </a:r>
            <a:r>
              <a:rPr lang="en-US" sz="6800" dirty="0" err="1"/>
              <a:t>karena</a:t>
            </a:r>
            <a:r>
              <a:rPr lang="en-US" sz="6800" dirty="0"/>
              <a:t> </a:t>
            </a:r>
            <a:r>
              <a:rPr lang="en-US" sz="6800" dirty="0" err="1"/>
              <a:t>terpesona</a:t>
            </a:r>
            <a:r>
              <a:rPr lang="en-US" sz="6800" dirty="0"/>
              <a:t> </a:t>
            </a:r>
            <a:r>
              <a:rPr lang="en-US" sz="6800" dirty="0" err="1"/>
              <a:t>oleh</a:t>
            </a:r>
            <a:r>
              <a:rPr lang="en-US" sz="6800" dirty="0"/>
              <a:t> </a:t>
            </a:r>
            <a:r>
              <a:rPr lang="en-US" sz="6800" dirty="0" err="1"/>
              <a:t>kepribadian</a:t>
            </a:r>
            <a:r>
              <a:rPr lang="en-US" sz="6800" dirty="0"/>
              <a:t>, </a:t>
            </a:r>
            <a:r>
              <a:rPr lang="en-US" sz="6800" dirty="0" err="1"/>
              <a:t>watak</a:t>
            </a:r>
            <a:r>
              <a:rPr lang="en-US" sz="6800" dirty="0"/>
              <a:t>,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hati-Nya</a:t>
            </a:r>
            <a:r>
              <a:rPr lang="en-US" sz="6800" dirty="0"/>
              <a:t>  yang  </a:t>
            </a:r>
            <a:r>
              <a:rPr lang="en-US" sz="6800" dirty="0" err="1"/>
              <a:t>memancarkan</a:t>
            </a:r>
            <a:r>
              <a:rPr lang="en-US" sz="6800" dirty="0"/>
              <a:t>  </a:t>
            </a:r>
            <a:r>
              <a:rPr lang="en-US" sz="6800" dirty="0" err="1"/>
              <a:t>baikan</a:t>
            </a:r>
            <a:r>
              <a:rPr lang="en-US" sz="6800" dirty="0"/>
              <a:t>  </a:t>
            </a:r>
            <a:r>
              <a:rPr lang="en-US" sz="6800" dirty="0" err="1"/>
              <a:t>dan</a:t>
            </a:r>
            <a:r>
              <a:rPr lang="en-US" sz="6800" dirty="0"/>
              <a:t>  </a:t>
            </a:r>
            <a:r>
              <a:rPr lang="en-US" sz="6800" dirty="0" err="1"/>
              <a:t>kebenaran</a:t>
            </a:r>
            <a:r>
              <a:rPr lang="en-US" sz="6800" dirty="0"/>
              <a:t>.  </a:t>
            </a:r>
            <a:r>
              <a:rPr lang="en-US" sz="6800" dirty="0" err="1"/>
              <a:t>Kepribadian</a:t>
            </a:r>
            <a:r>
              <a:rPr lang="en-US" sz="6800" dirty="0"/>
              <a:t>  </a:t>
            </a:r>
            <a:r>
              <a:rPr lang="en-US" sz="6800" dirty="0" err="1"/>
              <a:t>Yesus</a:t>
            </a:r>
            <a:r>
              <a:rPr lang="en-US" sz="6800" dirty="0"/>
              <a:t>  </a:t>
            </a:r>
            <a:r>
              <a:rPr lang="en-US" sz="6800" dirty="0" err="1"/>
              <a:t>itulah</a:t>
            </a:r>
            <a:r>
              <a:rPr lang="en-US" sz="6800" dirty="0"/>
              <a:t> yang </a:t>
            </a:r>
            <a:r>
              <a:rPr lang="en-US" sz="6800" dirty="0" err="1"/>
              <a:t>menyatakan</a:t>
            </a:r>
            <a:r>
              <a:rPr lang="en-US" sz="6800" dirty="0"/>
              <a:t> </a:t>
            </a:r>
            <a:r>
              <a:rPr lang="en-US" sz="6800" dirty="0" err="1"/>
              <a:t>kepada</a:t>
            </a:r>
            <a:r>
              <a:rPr lang="en-US" sz="6800" dirty="0"/>
              <a:t> </a:t>
            </a:r>
            <a:r>
              <a:rPr lang="en-US" sz="6800" dirty="0" err="1" smtClean="0"/>
              <a:t>mereka</a:t>
            </a:r>
            <a:r>
              <a:rPr lang="en-US" sz="6800" dirty="0" smtClean="0"/>
              <a:t> </a:t>
            </a:r>
            <a:r>
              <a:rPr lang="en-US" sz="6800" dirty="0" err="1"/>
              <a:t>bahwa</a:t>
            </a:r>
            <a:r>
              <a:rPr lang="en-US" sz="6800" dirty="0"/>
              <a:t> </a:t>
            </a:r>
            <a:r>
              <a:rPr lang="en-US" sz="6800" dirty="0" err="1"/>
              <a:t>Dia</a:t>
            </a:r>
            <a:r>
              <a:rPr lang="en-US" sz="6800" dirty="0"/>
              <a:t> </a:t>
            </a:r>
            <a:r>
              <a:rPr lang="en-US" sz="6800" dirty="0" err="1"/>
              <a:t>itu</a:t>
            </a:r>
            <a:r>
              <a:rPr lang="en-US" sz="6800" dirty="0"/>
              <a:t> Orang yang </a:t>
            </a:r>
            <a:r>
              <a:rPr lang="en-US" sz="6800" dirty="0" err="1"/>
              <a:t>berkuasa</a:t>
            </a:r>
            <a:r>
              <a:rPr lang="en-US" sz="6800" dirty="0"/>
              <a:t> </a:t>
            </a:r>
            <a:r>
              <a:rPr lang="en-US" sz="6800" dirty="0" err="1"/>
              <a:t>dari</a:t>
            </a:r>
            <a:r>
              <a:rPr lang="en-US" sz="6800" dirty="0"/>
              <a:t> Allah.</a:t>
            </a:r>
            <a:endParaRPr lang="en-ID" sz="6800" dirty="0"/>
          </a:p>
          <a:p>
            <a:r>
              <a:rPr lang="en-US" sz="6800" dirty="0" err="1"/>
              <a:t>Pergaulan</a:t>
            </a:r>
            <a:r>
              <a:rPr lang="en-US" sz="6800" dirty="0"/>
              <a:t>  </a:t>
            </a:r>
            <a:r>
              <a:rPr lang="en-US" sz="6800" dirty="0" err="1"/>
              <a:t>Yesus</a:t>
            </a:r>
            <a:r>
              <a:rPr lang="en-US" sz="6800" dirty="0"/>
              <a:t>  </a:t>
            </a:r>
            <a:r>
              <a:rPr lang="en-US" sz="6800" dirty="0" err="1"/>
              <a:t>tidak</a:t>
            </a:r>
            <a:r>
              <a:rPr lang="en-US" sz="6800" dirty="0"/>
              <a:t>  </a:t>
            </a:r>
            <a:r>
              <a:rPr lang="en-US" sz="6800" dirty="0" err="1"/>
              <a:t>terbatas</a:t>
            </a:r>
            <a:r>
              <a:rPr lang="en-US" sz="6800" dirty="0"/>
              <a:t>  </a:t>
            </a:r>
            <a:r>
              <a:rPr lang="en-US" sz="6800" dirty="0" err="1"/>
              <a:t>pada</a:t>
            </a:r>
            <a:r>
              <a:rPr lang="en-US" sz="6800" dirty="0"/>
              <a:t>  </a:t>
            </a:r>
            <a:r>
              <a:rPr lang="en-US" sz="6800" dirty="0" err="1"/>
              <a:t>kalangan</a:t>
            </a:r>
            <a:r>
              <a:rPr lang="en-US" sz="6800" dirty="0"/>
              <a:t>  </a:t>
            </a:r>
            <a:r>
              <a:rPr lang="en-US" sz="6800" dirty="0" err="1"/>
              <a:t>tertentu</a:t>
            </a:r>
            <a:r>
              <a:rPr lang="en-US" sz="6800" dirty="0"/>
              <a:t>  </a:t>
            </a:r>
            <a:r>
              <a:rPr lang="en-US" sz="6800" dirty="0" err="1"/>
              <a:t>saja</a:t>
            </a:r>
            <a:r>
              <a:rPr lang="en-US" sz="6800" dirty="0"/>
              <a:t>.  </a:t>
            </a:r>
            <a:r>
              <a:rPr lang="en-US" sz="6800" dirty="0" err="1"/>
              <a:t>Ia</a:t>
            </a:r>
            <a:r>
              <a:rPr lang="en-US" sz="6800" dirty="0"/>
              <a:t>  </a:t>
            </a:r>
            <a:r>
              <a:rPr lang="en-US" sz="6800" dirty="0" err="1" smtClean="0"/>
              <a:t>bergaul</a:t>
            </a:r>
            <a:r>
              <a:rPr lang="en-ID" sz="6800" dirty="0"/>
              <a:t> </a:t>
            </a:r>
            <a:r>
              <a:rPr lang="en-US" sz="6800" dirty="0" err="1" smtClean="0"/>
              <a:t>dengan</a:t>
            </a:r>
            <a:r>
              <a:rPr lang="en-US" sz="6800" dirty="0" smtClean="0"/>
              <a:t> </a:t>
            </a:r>
            <a:r>
              <a:rPr lang="en-US" sz="6800" dirty="0" err="1"/>
              <a:t>siapa</a:t>
            </a:r>
            <a:r>
              <a:rPr lang="en-US" sz="6800" dirty="0"/>
              <a:t> </a:t>
            </a:r>
            <a:r>
              <a:rPr lang="en-US" sz="6800" dirty="0" err="1"/>
              <a:t>saja</a:t>
            </a:r>
            <a:r>
              <a:rPr lang="en-US" sz="6800" dirty="0"/>
              <a:t>. </a:t>
            </a:r>
            <a:r>
              <a:rPr lang="en-US" sz="6800" dirty="0" err="1"/>
              <a:t>Belas</a:t>
            </a:r>
            <a:r>
              <a:rPr lang="en-US" sz="6800" dirty="0"/>
              <a:t> </a:t>
            </a:r>
            <a:r>
              <a:rPr lang="en-US" sz="6800" dirty="0" err="1"/>
              <a:t>kasih-Nya</a:t>
            </a:r>
            <a:r>
              <a:rPr lang="en-US" sz="6800" dirty="0"/>
              <a:t> </a:t>
            </a:r>
            <a:r>
              <a:rPr lang="en-US" sz="6800" dirty="0" err="1"/>
              <a:t>terhadap</a:t>
            </a:r>
            <a:r>
              <a:rPr lang="en-US" sz="6800" dirty="0"/>
              <a:t> </a:t>
            </a:r>
            <a:r>
              <a:rPr lang="en-US" sz="6800" dirty="0" err="1"/>
              <a:t>rakyat</a:t>
            </a:r>
            <a:r>
              <a:rPr lang="en-US" sz="6800" dirty="0"/>
              <a:t> </a:t>
            </a:r>
            <a:r>
              <a:rPr lang="en-US" sz="6800" dirty="0" err="1"/>
              <a:t>jelata</a:t>
            </a:r>
            <a:r>
              <a:rPr lang="en-US" sz="6800" dirty="0"/>
              <a:t> </a:t>
            </a:r>
            <a:r>
              <a:rPr lang="en-US" sz="6800" dirty="0" err="1" smtClean="0"/>
              <a:t>terutama</a:t>
            </a:r>
            <a:r>
              <a:rPr lang="en-US" sz="6800" dirty="0" smtClean="0"/>
              <a:t> </a:t>
            </a:r>
            <a:r>
              <a:rPr lang="en-US" sz="6800" dirty="0"/>
              <a:t>orang -orang </a:t>
            </a:r>
            <a:r>
              <a:rPr lang="en-US" sz="6800" dirty="0" err="1"/>
              <a:t>kecil</a:t>
            </a:r>
            <a:r>
              <a:rPr lang="en-US" sz="6800" dirty="0"/>
              <a:t> yang </a:t>
            </a:r>
            <a:r>
              <a:rPr lang="en-US" sz="6800" dirty="0" err="1"/>
              <a:t>miskin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bersahaja</a:t>
            </a:r>
            <a:r>
              <a:rPr lang="en-US" sz="6800" dirty="0"/>
              <a:t> </a:t>
            </a:r>
            <a:r>
              <a:rPr lang="en-US" sz="6800" dirty="0" err="1"/>
              <a:t>sangatlah</a:t>
            </a:r>
            <a:r>
              <a:rPr lang="en-US" sz="6800" dirty="0"/>
              <a:t> </a:t>
            </a:r>
            <a:r>
              <a:rPr lang="en-US" sz="6800" dirty="0" err="1"/>
              <a:t>besar</a:t>
            </a:r>
            <a:r>
              <a:rPr lang="en-US" sz="6800" dirty="0"/>
              <a:t>. </a:t>
            </a:r>
            <a:r>
              <a:rPr lang="en-US" sz="6800" dirty="0" err="1"/>
              <a:t>Dalam</a:t>
            </a:r>
            <a:r>
              <a:rPr lang="en-US" sz="6800" dirty="0"/>
              <a:t> </a:t>
            </a:r>
            <a:r>
              <a:rPr lang="en-US" sz="6800" dirty="0" err="1" smtClean="0"/>
              <a:t>pergaulan</a:t>
            </a:r>
            <a:r>
              <a:rPr lang="en-US" sz="6800" dirty="0"/>
              <a:t>, orang-orang </a:t>
            </a:r>
            <a:r>
              <a:rPr lang="en-US" sz="6800" dirty="0" err="1"/>
              <a:t>ini</a:t>
            </a:r>
            <a:r>
              <a:rPr lang="en-US" sz="6800" dirty="0"/>
              <a:t>  </a:t>
            </a:r>
            <a:r>
              <a:rPr lang="en-US" sz="6800" dirty="0" err="1"/>
              <a:t>dipandang</a:t>
            </a:r>
            <a:r>
              <a:rPr lang="en-US" sz="6800" dirty="0"/>
              <a:t>  </a:t>
            </a:r>
            <a:r>
              <a:rPr lang="en-US" sz="6800" dirty="0" err="1"/>
              <a:t>rendah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disingkirkan</a:t>
            </a:r>
            <a:r>
              <a:rPr lang="en-US" sz="6800" dirty="0"/>
              <a:t>. </a:t>
            </a:r>
            <a:r>
              <a:rPr lang="en-US" sz="6800" dirty="0" err="1"/>
              <a:t>Mereka</a:t>
            </a:r>
            <a:r>
              <a:rPr lang="en-US" sz="6800" dirty="0"/>
              <a:t>  </a:t>
            </a:r>
            <a:r>
              <a:rPr lang="en-US" sz="6800" dirty="0" err="1"/>
              <a:t>dianggap</a:t>
            </a:r>
            <a:r>
              <a:rPr lang="en-US" sz="6800" dirty="0"/>
              <a:t> </a:t>
            </a:r>
            <a:r>
              <a:rPr lang="en-US" sz="6800" dirty="0" err="1"/>
              <a:t>berdosa</a:t>
            </a:r>
            <a:r>
              <a:rPr lang="en-US" sz="6800" dirty="0"/>
              <a:t>. </a:t>
            </a:r>
            <a:r>
              <a:rPr lang="en-US" sz="6800" dirty="0" err="1"/>
              <a:t>Kemiskinan</a:t>
            </a:r>
            <a:r>
              <a:rPr lang="en-US" sz="6800" dirty="0"/>
              <a:t> mere </a:t>
            </a:r>
            <a:r>
              <a:rPr lang="en-US" sz="6800" dirty="0" err="1"/>
              <a:t>ka</a:t>
            </a:r>
            <a:r>
              <a:rPr lang="en-US" sz="6800" dirty="0"/>
              <a:t> </a:t>
            </a:r>
            <a:r>
              <a:rPr lang="en-US" sz="6800" dirty="0" err="1"/>
              <a:t>dianggap</a:t>
            </a:r>
            <a:r>
              <a:rPr lang="en-US" sz="6800" dirty="0"/>
              <a:t> </a:t>
            </a:r>
            <a:r>
              <a:rPr lang="en-US" sz="6800" dirty="0" err="1"/>
              <a:t>sebagai</a:t>
            </a:r>
            <a:r>
              <a:rPr lang="en-US" sz="6800" dirty="0"/>
              <a:t> </a:t>
            </a:r>
            <a:r>
              <a:rPr lang="en-US" sz="6800" dirty="0" err="1"/>
              <a:t>hukuman</a:t>
            </a:r>
            <a:r>
              <a:rPr lang="en-US" sz="6800" dirty="0"/>
              <a:t> </a:t>
            </a:r>
            <a:r>
              <a:rPr lang="en-US" sz="6800" dirty="0" err="1"/>
              <a:t>dari</a:t>
            </a:r>
            <a:r>
              <a:rPr lang="en-US" sz="6800" dirty="0"/>
              <a:t> Allah. </a:t>
            </a:r>
            <a:r>
              <a:rPr lang="en-US" sz="6800" dirty="0" err="1"/>
              <a:t>Tetapi</a:t>
            </a:r>
            <a:r>
              <a:rPr lang="en-US" sz="6800" dirty="0"/>
              <a:t> </a:t>
            </a:r>
            <a:r>
              <a:rPr lang="en-US" sz="6800" dirty="0" err="1"/>
              <a:t>Yesus</a:t>
            </a:r>
            <a:r>
              <a:rPr lang="en-US" sz="6800" dirty="0"/>
              <a:t> </a:t>
            </a:r>
            <a:r>
              <a:rPr lang="en-US" sz="6800" dirty="0" err="1"/>
              <a:t>mendekati</a:t>
            </a:r>
            <a:r>
              <a:rPr lang="en-US" sz="6800" dirty="0"/>
              <a:t> </a:t>
            </a:r>
            <a:r>
              <a:rPr lang="en-US" sz="6800" dirty="0" err="1" smtClean="0"/>
              <a:t>mereka</a:t>
            </a:r>
            <a:r>
              <a:rPr lang="en-US" sz="6800" dirty="0" smtClean="0"/>
              <a:t> </a:t>
            </a:r>
            <a:r>
              <a:rPr lang="en-US" sz="6800" dirty="0" err="1"/>
              <a:t>dengan</a:t>
            </a:r>
            <a:r>
              <a:rPr lang="en-US" sz="6800" dirty="0"/>
              <a:t>  </a:t>
            </a:r>
            <a:r>
              <a:rPr lang="en-US" sz="6800" dirty="0" err="1"/>
              <a:t>penuh</a:t>
            </a:r>
            <a:r>
              <a:rPr lang="en-US" sz="6800" dirty="0"/>
              <a:t>  </a:t>
            </a:r>
            <a:r>
              <a:rPr lang="en-US" sz="6800" dirty="0" err="1" smtClean="0"/>
              <a:t>perhatian</a:t>
            </a:r>
            <a:r>
              <a:rPr lang="en-US" sz="6800" dirty="0"/>
              <a:t>,  </a:t>
            </a:r>
            <a:r>
              <a:rPr lang="en-US" sz="6800" dirty="0" err="1" smtClean="0"/>
              <a:t>penghargaan</a:t>
            </a:r>
            <a:r>
              <a:rPr lang="en-US" sz="6800" dirty="0" smtClean="0"/>
              <a:t>  </a:t>
            </a:r>
            <a:r>
              <a:rPr lang="en-US" sz="6800" dirty="0" err="1"/>
              <a:t>dan</a:t>
            </a:r>
            <a:r>
              <a:rPr lang="en-US" sz="6800" dirty="0"/>
              <a:t>  </a:t>
            </a:r>
            <a:r>
              <a:rPr lang="en-US" sz="6800" dirty="0" err="1"/>
              <a:t>cinta</a:t>
            </a:r>
            <a:r>
              <a:rPr lang="en-US" sz="6800" dirty="0"/>
              <a:t>  </a:t>
            </a:r>
            <a:r>
              <a:rPr lang="en-US" sz="6800" dirty="0" err="1"/>
              <a:t>kasih</a:t>
            </a:r>
            <a:r>
              <a:rPr lang="en-US" sz="6800" dirty="0"/>
              <a:t>  yang  </a:t>
            </a:r>
            <a:r>
              <a:rPr lang="en-US" sz="6800" dirty="0" err="1"/>
              <a:t>murni</a:t>
            </a:r>
            <a:r>
              <a:rPr lang="en-US" sz="6800" dirty="0"/>
              <a:t>.  </a:t>
            </a:r>
            <a:r>
              <a:rPr lang="en-US" sz="6800" dirty="0" err="1"/>
              <a:t>Tidak</a:t>
            </a:r>
            <a:r>
              <a:rPr lang="en-US" sz="6800" dirty="0"/>
              <a:t> </a:t>
            </a:r>
            <a:r>
              <a:rPr lang="en-US" sz="6800" dirty="0" err="1" smtClean="0"/>
              <a:t>mengherankan</a:t>
            </a:r>
            <a:r>
              <a:rPr lang="en-US" sz="6800" dirty="0" smtClean="0"/>
              <a:t> </a:t>
            </a:r>
            <a:r>
              <a:rPr lang="en-US" sz="6800" dirty="0" err="1"/>
              <a:t>bahwa</a:t>
            </a:r>
            <a:r>
              <a:rPr lang="en-US" sz="6800" dirty="0"/>
              <a:t> orang-orang </a:t>
            </a:r>
            <a:r>
              <a:rPr lang="en-US" sz="6800" dirty="0" err="1"/>
              <a:t>kecil</a:t>
            </a:r>
            <a:r>
              <a:rPr lang="en-US" sz="6800" dirty="0"/>
              <a:t> </a:t>
            </a:r>
            <a:r>
              <a:rPr lang="en-US" sz="6800" dirty="0" err="1"/>
              <a:t>ini</a:t>
            </a:r>
            <a:r>
              <a:rPr lang="en-US" sz="6800" dirty="0"/>
              <a:t> </a:t>
            </a:r>
            <a:r>
              <a:rPr lang="en-US" sz="6800" dirty="0" err="1"/>
              <a:t>menaruh</a:t>
            </a:r>
            <a:r>
              <a:rPr lang="en-US" sz="6800" dirty="0"/>
              <a:t> </a:t>
            </a:r>
            <a:r>
              <a:rPr lang="en-US" sz="6800" dirty="0" err="1"/>
              <a:t>harapan</a:t>
            </a:r>
            <a:r>
              <a:rPr lang="en-US" sz="6800" dirty="0"/>
              <a:t> yang </a:t>
            </a:r>
            <a:r>
              <a:rPr lang="en-US" sz="6800" dirty="0" err="1"/>
              <a:t>besar</a:t>
            </a:r>
            <a:r>
              <a:rPr lang="en-US" sz="6800" dirty="0"/>
              <a:t> </a:t>
            </a:r>
            <a:r>
              <a:rPr lang="en-US" sz="6800" dirty="0" err="1" smtClean="0"/>
              <a:t>kepada</a:t>
            </a:r>
            <a:r>
              <a:rPr lang="en-US" sz="6800" dirty="0" smtClean="0"/>
              <a:t> </a:t>
            </a:r>
            <a:r>
              <a:rPr lang="en-US" sz="6800" dirty="0" err="1"/>
              <a:t>Yesus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kata-kata-</a:t>
            </a:r>
            <a:r>
              <a:rPr lang="en-US" sz="6800" dirty="0" err="1"/>
              <a:t>Nya</a:t>
            </a:r>
            <a:r>
              <a:rPr lang="en-US" sz="6800" dirty="0"/>
              <a:t>. </a:t>
            </a:r>
            <a:r>
              <a:rPr lang="en-US" sz="6800" dirty="0" err="1"/>
              <a:t>Mereka</a:t>
            </a:r>
            <a:r>
              <a:rPr lang="en-US" sz="6800" dirty="0"/>
              <a:t>  </a:t>
            </a:r>
            <a:r>
              <a:rPr lang="en-US" sz="6800" dirty="0" err="1"/>
              <a:t>melihat</a:t>
            </a:r>
            <a:r>
              <a:rPr lang="en-US" sz="6800" dirty="0"/>
              <a:t> </a:t>
            </a:r>
            <a:r>
              <a:rPr lang="en-US" sz="6800" dirty="0" err="1"/>
              <a:t>Dia</a:t>
            </a:r>
            <a:r>
              <a:rPr lang="en-US" sz="6800" dirty="0"/>
              <a:t> </a:t>
            </a:r>
            <a:r>
              <a:rPr lang="en-US" sz="6800" dirty="0" err="1"/>
              <a:t>sebagai</a:t>
            </a:r>
            <a:r>
              <a:rPr lang="en-US" sz="6800" dirty="0"/>
              <a:t> </a:t>
            </a:r>
            <a:r>
              <a:rPr lang="en-US" sz="6800" dirty="0" err="1"/>
              <a:t>sahabat</a:t>
            </a:r>
            <a:r>
              <a:rPr lang="en-US" sz="6800" dirty="0"/>
              <a:t>, </a:t>
            </a:r>
            <a:r>
              <a:rPr lang="en-US" sz="6800" dirty="0" err="1" smtClean="0"/>
              <a:t>pemimpin</a:t>
            </a:r>
            <a:r>
              <a:rPr lang="en-US" sz="6800" dirty="0" smtClean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penyelamat</a:t>
            </a:r>
            <a:r>
              <a:rPr lang="en-US" sz="6800" dirty="0"/>
              <a:t>.    </a:t>
            </a:r>
            <a:r>
              <a:rPr lang="en-US" sz="6800" dirty="0" err="1"/>
              <a:t>Sikap</a:t>
            </a:r>
            <a:r>
              <a:rPr lang="en-US" sz="6800" dirty="0"/>
              <a:t>  </a:t>
            </a:r>
            <a:r>
              <a:rPr lang="en-US" sz="6800" dirty="0" err="1" smtClean="0"/>
              <a:t>ramah</a:t>
            </a:r>
            <a:r>
              <a:rPr lang="en-US" sz="6800" dirty="0" smtClean="0"/>
              <a:t>  </a:t>
            </a:r>
            <a:r>
              <a:rPr lang="en-US" sz="6800" dirty="0"/>
              <a:t>tama  </a:t>
            </a:r>
            <a:r>
              <a:rPr lang="en-US" sz="6800" dirty="0" smtClean="0"/>
              <a:t> </a:t>
            </a:r>
            <a:r>
              <a:rPr lang="en-US" sz="6800" dirty="0" err="1"/>
              <a:t>Yesus</a:t>
            </a:r>
            <a:r>
              <a:rPr lang="en-US" sz="6800" dirty="0"/>
              <a:t>  </a:t>
            </a:r>
            <a:r>
              <a:rPr lang="en-US" sz="6800" dirty="0" smtClean="0"/>
              <a:t> </a:t>
            </a:r>
            <a:r>
              <a:rPr lang="en-US" sz="6800" dirty="0" err="1"/>
              <a:t>membuka</a:t>
            </a:r>
            <a:r>
              <a:rPr lang="en-US" sz="6800" dirty="0"/>
              <a:t>  </a:t>
            </a:r>
            <a:r>
              <a:rPr lang="en-US" sz="6800" dirty="0" err="1" smtClean="0"/>
              <a:t>hati</a:t>
            </a:r>
            <a:r>
              <a:rPr lang="en-US" sz="6800" dirty="0" smtClean="0"/>
              <a:t>  </a:t>
            </a:r>
            <a:r>
              <a:rPr lang="en-US" sz="6800" dirty="0" err="1"/>
              <a:t>mereka</a:t>
            </a:r>
            <a:r>
              <a:rPr lang="en-US" sz="6800" dirty="0"/>
              <a:t>  </a:t>
            </a:r>
            <a:r>
              <a:rPr lang="en-US" sz="6800" dirty="0" err="1" smtClean="0"/>
              <a:t>untuk</a:t>
            </a:r>
            <a:r>
              <a:rPr lang="en-US" sz="6800" dirty="0" smtClean="0"/>
              <a:t> </a:t>
            </a:r>
            <a:r>
              <a:rPr lang="en-US" sz="6800" dirty="0" err="1"/>
              <a:t>mendengarkan</a:t>
            </a:r>
            <a:r>
              <a:rPr lang="en-US" sz="6800" dirty="0"/>
              <a:t> </a:t>
            </a:r>
            <a:r>
              <a:rPr lang="en-US" sz="6800" dirty="0" err="1"/>
              <a:t>ajaran-ajaran-Nya</a:t>
            </a:r>
            <a:r>
              <a:rPr lang="en-US" sz="6800" dirty="0"/>
              <a:t>. </a:t>
            </a:r>
            <a:r>
              <a:rPr lang="en-US" sz="6800" dirty="0" err="1"/>
              <a:t>Banyak</a:t>
            </a:r>
            <a:r>
              <a:rPr lang="en-US" sz="6800" dirty="0"/>
              <a:t> </a:t>
            </a:r>
            <a:r>
              <a:rPr lang="en-US" sz="6800" dirty="0" err="1"/>
              <a:t>kisah</a:t>
            </a:r>
            <a:r>
              <a:rPr lang="en-US" sz="6800" dirty="0"/>
              <a:t> </a:t>
            </a:r>
            <a:r>
              <a:rPr lang="en-US" sz="6800" dirty="0" err="1"/>
              <a:t>dalam</a:t>
            </a:r>
            <a:r>
              <a:rPr lang="en-US" sz="6800" dirty="0"/>
              <a:t> </a:t>
            </a:r>
            <a:r>
              <a:rPr lang="en-US" sz="6800" dirty="0" err="1"/>
              <a:t>Injil</a:t>
            </a:r>
            <a:r>
              <a:rPr lang="en-US" sz="6800" dirty="0"/>
              <a:t>  yang  </a:t>
            </a:r>
            <a:r>
              <a:rPr lang="en-US" sz="6800" dirty="0" err="1"/>
              <a:t>menceritakan</a:t>
            </a:r>
            <a:r>
              <a:rPr lang="en-US" sz="6800" dirty="0"/>
              <a:t> </a:t>
            </a:r>
            <a:r>
              <a:rPr lang="en-US" sz="6800" dirty="0" err="1"/>
              <a:t>tentang</a:t>
            </a:r>
            <a:r>
              <a:rPr lang="en-US" sz="6800" dirty="0"/>
              <a:t>  </a:t>
            </a:r>
            <a:r>
              <a:rPr lang="en-US" sz="6800" dirty="0" err="1"/>
              <a:t>perhatian</a:t>
            </a:r>
            <a:r>
              <a:rPr lang="en-US" sz="6800" dirty="0"/>
              <a:t> </a:t>
            </a:r>
            <a:r>
              <a:rPr lang="en-US" sz="6800" dirty="0" err="1"/>
              <a:t>Yesus</a:t>
            </a:r>
            <a:r>
              <a:rPr lang="en-US" sz="6800" dirty="0"/>
              <a:t> </a:t>
            </a:r>
            <a:r>
              <a:rPr lang="en-US" sz="6800" dirty="0" err="1"/>
              <a:t>terhadap</a:t>
            </a:r>
            <a:r>
              <a:rPr lang="en-US" sz="6800" dirty="0"/>
              <a:t> </a:t>
            </a:r>
            <a:r>
              <a:rPr lang="en-US" sz="6800" dirty="0" err="1"/>
              <a:t>rakyat</a:t>
            </a:r>
            <a:r>
              <a:rPr lang="en-US" sz="6800" dirty="0"/>
              <a:t> </a:t>
            </a:r>
            <a:r>
              <a:rPr lang="en-US" sz="6800" dirty="0" err="1"/>
              <a:t>jelata</a:t>
            </a:r>
            <a:r>
              <a:rPr lang="en-US" sz="6800" dirty="0"/>
              <a:t>, </a:t>
            </a:r>
            <a:r>
              <a:rPr lang="en-US" sz="6800" dirty="0" err="1"/>
              <a:t>misalnya</a:t>
            </a:r>
            <a:r>
              <a:rPr lang="en-US" sz="6800" dirty="0"/>
              <a:t>: </a:t>
            </a:r>
            <a:r>
              <a:rPr lang="en-US" sz="6800" dirty="0" err="1"/>
              <a:t>kisah</a:t>
            </a:r>
            <a:r>
              <a:rPr lang="en-US" sz="6800" dirty="0"/>
              <a:t> </a:t>
            </a:r>
            <a:r>
              <a:rPr lang="en-US" sz="6800" dirty="0" err="1"/>
              <a:t>penyembuhan</a:t>
            </a:r>
            <a:r>
              <a:rPr lang="en-US" sz="6800" dirty="0"/>
              <a:t> </a:t>
            </a:r>
            <a:r>
              <a:rPr lang="en-US" sz="6800" dirty="0" err="1"/>
              <a:t>seorang</a:t>
            </a:r>
            <a:r>
              <a:rPr lang="en-US" sz="6800" dirty="0"/>
              <a:t>  </a:t>
            </a:r>
            <a:r>
              <a:rPr lang="en-US" sz="6800" dirty="0" err="1" smtClean="0"/>
              <a:t>perempuan</a:t>
            </a:r>
            <a:r>
              <a:rPr lang="en-US" sz="6800" dirty="0" smtClean="0"/>
              <a:t>  </a:t>
            </a:r>
            <a:r>
              <a:rPr lang="en-US" sz="6800" dirty="0"/>
              <a:t>yang  </a:t>
            </a:r>
            <a:r>
              <a:rPr lang="en-US" sz="6800" dirty="0" err="1"/>
              <a:t>sudah</a:t>
            </a:r>
            <a:r>
              <a:rPr lang="en-US" sz="6800" dirty="0"/>
              <a:t> 12 </a:t>
            </a:r>
            <a:r>
              <a:rPr lang="en-US" sz="6800" dirty="0" err="1"/>
              <a:t>tahun</a:t>
            </a:r>
            <a:r>
              <a:rPr lang="en-US" sz="6800" dirty="0"/>
              <a:t> me </a:t>
            </a:r>
            <a:r>
              <a:rPr lang="en-US" sz="6800" dirty="0" err="1"/>
              <a:t>ngalami</a:t>
            </a:r>
            <a:r>
              <a:rPr lang="en-US" sz="6800" dirty="0"/>
              <a:t>  </a:t>
            </a:r>
            <a:r>
              <a:rPr lang="en-US" sz="6800" dirty="0" err="1"/>
              <a:t>pendarahan</a:t>
            </a:r>
            <a:r>
              <a:rPr lang="en-US" sz="6800" dirty="0"/>
              <a:t> </a:t>
            </a:r>
            <a:r>
              <a:rPr lang="en-US" sz="6800" dirty="0" smtClean="0"/>
              <a:t>; </a:t>
            </a:r>
            <a:r>
              <a:rPr lang="en-US" sz="6800" dirty="0" err="1" smtClean="0"/>
              <a:t>Perempuan</a:t>
            </a:r>
            <a:r>
              <a:rPr lang="en-US" sz="6800" dirty="0" smtClean="0"/>
              <a:t> </a:t>
            </a:r>
            <a:r>
              <a:rPr lang="en-US" sz="6800" dirty="0" err="1"/>
              <a:t>Siro-Fenesia</a:t>
            </a:r>
            <a:r>
              <a:rPr lang="en-US" sz="6800" dirty="0"/>
              <a:t>  yang </a:t>
            </a:r>
            <a:r>
              <a:rPr lang="en-US" sz="6800" dirty="0" err="1"/>
              <a:t>percaya</a:t>
            </a:r>
            <a:r>
              <a:rPr lang="en-US" sz="6800" dirty="0"/>
              <a:t>  </a:t>
            </a:r>
            <a:r>
              <a:rPr lang="en-US" sz="6800" dirty="0" err="1" smtClean="0"/>
              <a:t>ajakan</a:t>
            </a:r>
            <a:r>
              <a:rPr lang="en-US" sz="6800" dirty="0" smtClean="0"/>
              <a:t> </a:t>
            </a:r>
            <a:r>
              <a:rPr lang="en-US" sz="6800" dirty="0" err="1" smtClean="0"/>
              <a:t>Juruselamat</a:t>
            </a:r>
            <a:r>
              <a:rPr lang="en-US" sz="6800" dirty="0" smtClean="0"/>
              <a:t>.</a:t>
            </a:r>
            <a:endParaRPr lang="en-ID" sz="6800" dirty="0"/>
          </a:p>
          <a:p>
            <a:r>
              <a:rPr lang="en-US" sz="6800" dirty="0" err="1"/>
              <a:t>Perhatian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cinta</a:t>
            </a:r>
            <a:r>
              <a:rPr lang="en-US" sz="6800" dirty="0"/>
              <a:t>  </a:t>
            </a:r>
            <a:r>
              <a:rPr lang="en-US" sz="6800" dirty="0" err="1"/>
              <a:t>Yesus</a:t>
            </a:r>
            <a:r>
              <a:rPr lang="en-US" sz="6800" dirty="0"/>
              <a:t>  </a:t>
            </a:r>
            <a:r>
              <a:rPr lang="en-US" sz="6800" dirty="0" err="1"/>
              <a:t>juga</a:t>
            </a:r>
            <a:r>
              <a:rPr lang="en-US" sz="6800" dirty="0"/>
              <a:t>  </a:t>
            </a:r>
            <a:r>
              <a:rPr lang="en-US" sz="6800" dirty="0" err="1"/>
              <a:t>ditujukan</a:t>
            </a:r>
            <a:r>
              <a:rPr lang="en-US" sz="6800" dirty="0"/>
              <a:t> </a:t>
            </a:r>
            <a:r>
              <a:rPr lang="en-US" sz="6800" dirty="0" err="1"/>
              <a:t>kepada</a:t>
            </a:r>
            <a:r>
              <a:rPr lang="en-US" sz="6800" dirty="0"/>
              <a:t>  </a:t>
            </a:r>
            <a:r>
              <a:rPr lang="en-US" sz="6800" dirty="0" err="1"/>
              <a:t>ora</a:t>
            </a:r>
            <a:r>
              <a:rPr lang="en-US" sz="6800" dirty="0"/>
              <a:t> </a:t>
            </a:r>
            <a:r>
              <a:rPr lang="en-US" sz="6800" dirty="0" err="1" smtClean="0"/>
              <a:t>ng</a:t>
            </a:r>
            <a:r>
              <a:rPr lang="en-US" sz="6800" dirty="0" smtClean="0"/>
              <a:t>-orang  </a:t>
            </a:r>
            <a:r>
              <a:rPr lang="en-US" sz="6800" dirty="0"/>
              <a:t>yang  </a:t>
            </a:r>
            <a:r>
              <a:rPr lang="en-US" sz="6800" dirty="0" err="1"/>
              <a:t>sakit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 smtClean="0"/>
              <a:t>menderita</a:t>
            </a:r>
            <a:r>
              <a:rPr lang="en-US" sz="6800" dirty="0"/>
              <a:t>. </a:t>
            </a:r>
            <a:r>
              <a:rPr lang="en-US" sz="6800" dirty="0" err="1"/>
              <a:t>Belas</a:t>
            </a:r>
            <a:r>
              <a:rPr lang="en-US" sz="6800" dirty="0"/>
              <a:t>  </a:t>
            </a:r>
            <a:r>
              <a:rPr lang="en-US" sz="6800" dirty="0" err="1"/>
              <a:t>kasih</a:t>
            </a:r>
            <a:r>
              <a:rPr lang="en-US" sz="6800" dirty="0"/>
              <a:t> </a:t>
            </a:r>
            <a:r>
              <a:rPr lang="en-US" sz="6800" dirty="0" err="1"/>
              <a:t>itu</a:t>
            </a:r>
            <a:r>
              <a:rPr lang="en-US" sz="6800" dirty="0"/>
              <a:t> </a:t>
            </a:r>
            <a:r>
              <a:rPr lang="en-US" sz="6800" dirty="0" err="1"/>
              <a:t>sangat</a:t>
            </a:r>
            <a:r>
              <a:rPr lang="en-US" sz="6800" dirty="0"/>
              <a:t> </a:t>
            </a:r>
            <a:r>
              <a:rPr lang="en-US" sz="6800" dirty="0" err="1"/>
              <a:t>nyata</a:t>
            </a:r>
            <a:r>
              <a:rPr lang="en-US" sz="6800" dirty="0"/>
              <a:t>  </a:t>
            </a:r>
            <a:r>
              <a:rPr lang="en-US" sz="6800" dirty="0" err="1"/>
              <a:t>dari</a:t>
            </a:r>
            <a:r>
              <a:rPr lang="en-US" sz="6800" dirty="0"/>
              <a:t>  </a:t>
            </a:r>
            <a:r>
              <a:rPr lang="en-US" sz="6800" dirty="0" err="1"/>
              <a:t>tindakan</a:t>
            </a:r>
            <a:r>
              <a:rPr lang="en-US" sz="6800" dirty="0"/>
              <a:t>  yang  </a:t>
            </a:r>
            <a:r>
              <a:rPr lang="en-US" sz="6800" dirty="0" err="1"/>
              <a:t>dilakukannya</a:t>
            </a:r>
            <a:r>
              <a:rPr lang="en-US" sz="6800" dirty="0"/>
              <a:t> </a:t>
            </a:r>
            <a:r>
              <a:rPr lang="en-US" sz="6800" dirty="0" err="1"/>
              <a:t>dengan</a:t>
            </a:r>
            <a:r>
              <a:rPr lang="en-US" sz="6800" dirty="0"/>
              <a:t>  </a:t>
            </a:r>
            <a:r>
              <a:rPr lang="en-US" sz="6800" dirty="0" err="1" smtClean="0"/>
              <a:t>menyembuhkan</a:t>
            </a:r>
            <a:r>
              <a:rPr lang="en-US" sz="6800" dirty="0" smtClean="0"/>
              <a:t>  </a:t>
            </a:r>
            <a:r>
              <a:rPr lang="en-US" sz="6800" dirty="0" err="1"/>
              <a:t>banyak</a:t>
            </a:r>
            <a:r>
              <a:rPr lang="en-US" sz="6800" dirty="0"/>
              <a:t>  orang  </a:t>
            </a:r>
            <a:r>
              <a:rPr lang="en-US" sz="6800" dirty="0" err="1"/>
              <a:t>dan</a:t>
            </a:r>
            <a:r>
              <a:rPr lang="en-US" sz="6800" dirty="0"/>
              <a:t>  </a:t>
            </a:r>
            <a:r>
              <a:rPr lang="en-US" sz="6800" dirty="0" err="1"/>
              <a:t>melenyapkan</a:t>
            </a:r>
            <a:r>
              <a:rPr lang="en-US" sz="6800" dirty="0"/>
              <a:t>  </a:t>
            </a:r>
            <a:r>
              <a:rPr lang="en-US" sz="6800" dirty="0" err="1"/>
              <a:t>segala</a:t>
            </a:r>
            <a:r>
              <a:rPr lang="en-US" sz="6800" dirty="0"/>
              <a:t>  </a:t>
            </a:r>
            <a:r>
              <a:rPr lang="en-US" sz="6800" dirty="0" err="1"/>
              <a:t>penyakit</a:t>
            </a:r>
            <a:r>
              <a:rPr lang="en-US" sz="6800" dirty="0"/>
              <a:t>.  </a:t>
            </a:r>
            <a:r>
              <a:rPr lang="en-US" sz="6800" dirty="0" err="1" smtClean="0"/>
              <a:t>Ia</a:t>
            </a:r>
            <a:r>
              <a:rPr lang="en-US" sz="6800" dirty="0" smtClean="0"/>
              <a:t> </a:t>
            </a:r>
            <a:r>
              <a:rPr lang="en-US" sz="6800" dirty="0" err="1" smtClean="0"/>
              <a:t>berdosa</a:t>
            </a:r>
            <a:r>
              <a:rPr lang="en-US" sz="6800" dirty="0" smtClean="0"/>
              <a:t> yang </a:t>
            </a:r>
            <a:r>
              <a:rPr lang="en-US" sz="6800" dirty="0" err="1" smtClean="0"/>
              <a:t>datang</a:t>
            </a:r>
            <a:r>
              <a:rPr lang="en-US" sz="6800" dirty="0" smtClean="0"/>
              <a:t>  </a:t>
            </a:r>
            <a:r>
              <a:rPr lang="en-US" sz="6800" dirty="0" err="1" smtClean="0"/>
              <a:t>menemui</a:t>
            </a:r>
            <a:r>
              <a:rPr lang="en-US" sz="6800" dirty="0" smtClean="0"/>
              <a:t>  </a:t>
            </a:r>
            <a:r>
              <a:rPr lang="en-US" sz="6800" dirty="0" err="1" smtClean="0"/>
              <a:t>Yesus</a:t>
            </a:r>
            <a:r>
              <a:rPr lang="en-US" sz="6800" dirty="0" smtClean="0"/>
              <a:t>  </a:t>
            </a:r>
            <a:r>
              <a:rPr lang="en-US" sz="6800" dirty="0" err="1" smtClean="0"/>
              <a:t>untuk</a:t>
            </a:r>
            <a:r>
              <a:rPr lang="en-US" sz="6800" dirty="0" smtClean="0"/>
              <a:t>  </a:t>
            </a:r>
            <a:r>
              <a:rPr lang="en-US" sz="6800" dirty="0" err="1" smtClean="0"/>
              <a:t>bertobat</a:t>
            </a:r>
            <a:r>
              <a:rPr lang="en-US" sz="6800" dirty="0" smtClean="0"/>
              <a:t>.  </a:t>
            </a:r>
            <a:r>
              <a:rPr lang="en-US" sz="6800" dirty="0" err="1" smtClean="0"/>
              <a:t>Ia</a:t>
            </a:r>
            <a:r>
              <a:rPr lang="en-US" sz="6800" dirty="0" smtClean="0"/>
              <a:t>  </a:t>
            </a:r>
            <a:r>
              <a:rPr lang="en-US" sz="6800" dirty="0" err="1" smtClean="0"/>
              <a:t>membasahi</a:t>
            </a:r>
            <a:r>
              <a:rPr lang="en-US" sz="6800" dirty="0" smtClean="0"/>
              <a:t>  kaki  </a:t>
            </a:r>
            <a:r>
              <a:rPr lang="en-US" sz="6800" dirty="0" err="1" smtClean="0"/>
              <a:t>Yesus</a:t>
            </a:r>
            <a:r>
              <a:rPr lang="en-US" sz="6800" dirty="0" smtClean="0"/>
              <a:t>  </a:t>
            </a:r>
            <a:r>
              <a:rPr lang="en-US" sz="6800" dirty="0" err="1" smtClean="0"/>
              <a:t>dengan</a:t>
            </a:r>
            <a:r>
              <a:rPr lang="en-US" sz="6800" dirty="0" smtClean="0"/>
              <a:t> air </a:t>
            </a:r>
            <a:r>
              <a:rPr lang="en-US" sz="6800" dirty="0" err="1" smtClean="0"/>
              <a:t>matanya</a:t>
            </a:r>
            <a:r>
              <a:rPr lang="en-US" sz="6800" dirty="0" smtClean="0"/>
              <a:t>,  </a:t>
            </a:r>
            <a:r>
              <a:rPr lang="en-US" sz="6800" dirty="0" err="1" smtClean="0"/>
              <a:t>menyekanya</a:t>
            </a:r>
            <a:r>
              <a:rPr lang="en-US" sz="6800" dirty="0" smtClean="0"/>
              <a:t>  </a:t>
            </a:r>
            <a:r>
              <a:rPr lang="en-US" sz="6800" dirty="0" err="1" smtClean="0"/>
              <a:t>dengan</a:t>
            </a:r>
            <a:r>
              <a:rPr lang="en-US" sz="6800" dirty="0" smtClean="0"/>
              <a:t>  </a:t>
            </a:r>
            <a:r>
              <a:rPr lang="en-US" sz="6800" dirty="0" err="1" smtClean="0"/>
              <a:t>rambutnya</a:t>
            </a:r>
            <a:r>
              <a:rPr lang="en-US" sz="6800" dirty="0" smtClean="0"/>
              <a:t>  </a:t>
            </a:r>
            <a:r>
              <a:rPr lang="en-US" sz="6800" dirty="0" err="1" smtClean="0"/>
              <a:t>dan</a:t>
            </a:r>
            <a:r>
              <a:rPr lang="en-US" sz="6800" dirty="0" smtClean="0"/>
              <a:t>  </a:t>
            </a:r>
            <a:r>
              <a:rPr lang="en-US" sz="6800" dirty="0" err="1" smtClean="0"/>
              <a:t>meminyakinya</a:t>
            </a:r>
            <a:r>
              <a:rPr lang="en-US" sz="6800" dirty="0" smtClean="0"/>
              <a:t>  </a:t>
            </a:r>
            <a:r>
              <a:rPr lang="en-US" sz="6800" dirty="0" err="1" smtClean="0"/>
              <a:t>dengan</a:t>
            </a:r>
            <a:r>
              <a:rPr lang="en-US" sz="6800" dirty="0" smtClean="0"/>
              <a:t>  </a:t>
            </a:r>
            <a:r>
              <a:rPr lang="en-US" sz="6800" dirty="0" err="1" smtClean="0"/>
              <a:t>minyak</a:t>
            </a:r>
            <a:r>
              <a:rPr lang="en-ID" sz="6800" dirty="0"/>
              <a:t>.</a:t>
            </a:r>
            <a:r>
              <a:rPr lang="en-US" sz="6800" dirty="0" smtClean="0"/>
              <a:t/>
            </a:r>
            <a:br>
              <a:rPr lang="en-US" sz="6800" dirty="0" smtClean="0"/>
            </a:br>
            <a:r>
              <a:rPr lang="en-US" sz="6800" dirty="0" smtClean="0"/>
              <a:t> </a:t>
            </a:r>
            <a:endParaRPr lang="en-ID" sz="6800" dirty="0"/>
          </a:p>
        </p:txBody>
      </p:sp>
    </p:spTree>
    <p:extLst>
      <p:ext uri="{BB962C8B-B14F-4D97-AF65-F5344CB8AC3E}">
        <p14:creationId xmlns:p14="http://schemas.microsoft.com/office/powerpoint/2010/main" val="413811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62074"/>
          </a:xfrm>
        </p:spPr>
        <p:txBody>
          <a:bodyPr>
            <a:noAutofit/>
          </a:bodyPr>
          <a:lstStyle/>
          <a:p>
            <a:r>
              <a:rPr lang="en-US" sz="3000" dirty="0" smtClean="0"/>
              <a:t>Usaha </a:t>
            </a:r>
            <a:r>
              <a:rPr lang="en-US" sz="3000" dirty="0" err="1" smtClean="0"/>
              <a:t>membina</a:t>
            </a:r>
            <a:r>
              <a:rPr lang="en-US" sz="3000" dirty="0" smtClean="0"/>
              <a:t> </a:t>
            </a:r>
            <a:r>
              <a:rPr lang="en-US" sz="3000" dirty="0" err="1" smtClean="0"/>
              <a:t>Kerjasama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Dialog </a:t>
            </a:r>
            <a:r>
              <a:rPr lang="en-US" sz="3000" dirty="0" err="1" smtClean="0"/>
              <a:t>Antar</a:t>
            </a:r>
            <a:r>
              <a:rPr lang="en-US" sz="3000" dirty="0" smtClean="0"/>
              <a:t> </a:t>
            </a:r>
            <a:r>
              <a:rPr lang="en-US" sz="3000" dirty="0" err="1" smtClean="0"/>
              <a:t>Umat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5616624"/>
          </a:xfrm>
        </p:spPr>
        <p:txBody>
          <a:bodyPr>
            <a:normAutofit fontScale="25000" lnSpcReduction="20000"/>
          </a:bodyPr>
          <a:lstStyle/>
          <a:p>
            <a:endParaRPr lang="en-ID" sz="5600" dirty="0" smtClean="0"/>
          </a:p>
          <a:p>
            <a:r>
              <a:rPr lang="en-US" sz="7200" dirty="0" err="1" smtClean="0"/>
              <a:t>Perhatian</a:t>
            </a:r>
            <a:r>
              <a:rPr lang="en-US" sz="7200" dirty="0" smtClean="0"/>
              <a:t> </a:t>
            </a:r>
            <a:r>
              <a:rPr lang="en-US" sz="7200" dirty="0" err="1" smtClean="0"/>
              <a:t>dan</a:t>
            </a:r>
            <a:r>
              <a:rPr lang="en-US" sz="7200" dirty="0" smtClean="0"/>
              <a:t> </a:t>
            </a:r>
            <a:r>
              <a:rPr lang="en-US" sz="7200" dirty="0" err="1" smtClean="0"/>
              <a:t>cinta</a:t>
            </a:r>
            <a:r>
              <a:rPr lang="en-US" sz="7200" dirty="0" smtClean="0"/>
              <a:t>  </a:t>
            </a:r>
            <a:r>
              <a:rPr lang="en-US" sz="7200" dirty="0" err="1" smtClean="0"/>
              <a:t>Yesus</a:t>
            </a:r>
            <a:r>
              <a:rPr lang="en-US" sz="7200" dirty="0" smtClean="0"/>
              <a:t>  </a:t>
            </a:r>
            <a:r>
              <a:rPr lang="en-US" sz="7200" dirty="0" err="1" smtClean="0"/>
              <a:t>juga</a:t>
            </a:r>
            <a:r>
              <a:rPr lang="en-US" sz="7200" dirty="0" smtClean="0"/>
              <a:t>  </a:t>
            </a:r>
            <a:r>
              <a:rPr lang="en-US" sz="7200" dirty="0" err="1" smtClean="0"/>
              <a:t>ditujukan</a:t>
            </a:r>
            <a:r>
              <a:rPr lang="en-US" sz="7200" dirty="0" smtClean="0"/>
              <a:t> </a:t>
            </a:r>
            <a:r>
              <a:rPr lang="en-US" sz="7200" dirty="0" err="1" smtClean="0"/>
              <a:t>kepada</a:t>
            </a:r>
            <a:r>
              <a:rPr lang="en-US" sz="7200" dirty="0" smtClean="0"/>
              <a:t>  </a:t>
            </a:r>
            <a:r>
              <a:rPr lang="en-US" sz="7200" dirty="0" err="1" smtClean="0"/>
              <a:t>ora</a:t>
            </a:r>
            <a:r>
              <a:rPr lang="en-US" sz="7200" dirty="0" smtClean="0"/>
              <a:t> </a:t>
            </a:r>
            <a:r>
              <a:rPr lang="en-US" sz="7200" dirty="0" err="1" smtClean="0"/>
              <a:t>ng</a:t>
            </a:r>
            <a:r>
              <a:rPr lang="en-US" sz="7200" dirty="0" smtClean="0"/>
              <a:t> -orang  yang  </a:t>
            </a:r>
            <a:r>
              <a:rPr lang="en-US" sz="7200" dirty="0" err="1" smtClean="0"/>
              <a:t>sakit</a:t>
            </a:r>
            <a:r>
              <a:rPr lang="en-US" sz="7200" dirty="0" smtClean="0"/>
              <a:t> </a:t>
            </a:r>
            <a:r>
              <a:rPr lang="en-US" sz="7200" dirty="0" err="1" smtClean="0"/>
              <a:t>dan</a:t>
            </a:r>
            <a:r>
              <a:rPr lang="en-US" sz="7200" dirty="0" smtClean="0"/>
              <a:t> me </a:t>
            </a:r>
            <a:r>
              <a:rPr lang="en-US" sz="7200" dirty="0" err="1" smtClean="0"/>
              <a:t>nde</a:t>
            </a:r>
            <a:r>
              <a:rPr lang="en-US" sz="7200" dirty="0" smtClean="0"/>
              <a:t> </a:t>
            </a:r>
            <a:r>
              <a:rPr lang="en-US" sz="7200" dirty="0" err="1" smtClean="0"/>
              <a:t>rita</a:t>
            </a:r>
            <a:r>
              <a:rPr lang="en-US" sz="7200" dirty="0" smtClean="0"/>
              <a:t>. </a:t>
            </a:r>
            <a:r>
              <a:rPr lang="en-US" sz="7200" dirty="0" err="1" smtClean="0"/>
              <a:t>Belas</a:t>
            </a:r>
            <a:r>
              <a:rPr lang="en-US" sz="7200" dirty="0" smtClean="0"/>
              <a:t>  </a:t>
            </a:r>
            <a:r>
              <a:rPr lang="en-US" sz="7200" dirty="0" err="1" smtClean="0"/>
              <a:t>kasih</a:t>
            </a:r>
            <a:r>
              <a:rPr lang="en-US" sz="7200" dirty="0" smtClean="0"/>
              <a:t> </a:t>
            </a:r>
            <a:r>
              <a:rPr lang="en-US" sz="7200" dirty="0" err="1" smtClean="0"/>
              <a:t>itu</a:t>
            </a:r>
            <a:r>
              <a:rPr lang="en-US" sz="7200" dirty="0" smtClean="0"/>
              <a:t> </a:t>
            </a:r>
            <a:r>
              <a:rPr lang="en-US" sz="7200" dirty="0" err="1" smtClean="0"/>
              <a:t>sangat</a:t>
            </a:r>
            <a:r>
              <a:rPr lang="en-US" sz="7200" dirty="0" smtClean="0"/>
              <a:t> </a:t>
            </a:r>
            <a:r>
              <a:rPr lang="en-US" sz="7200" dirty="0" err="1" smtClean="0"/>
              <a:t>nyata</a:t>
            </a:r>
            <a:r>
              <a:rPr lang="en-US" sz="7200" dirty="0" smtClean="0"/>
              <a:t>  </a:t>
            </a:r>
            <a:r>
              <a:rPr lang="en-US" sz="7200" dirty="0" err="1" smtClean="0"/>
              <a:t>dari</a:t>
            </a:r>
            <a:r>
              <a:rPr lang="en-US" sz="7200" dirty="0" smtClean="0"/>
              <a:t>  </a:t>
            </a:r>
            <a:r>
              <a:rPr lang="en-US" sz="7200" dirty="0" err="1" smtClean="0"/>
              <a:t>tindakan</a:t>
            </a:r>
            <a:r>
              <a:rPr lang="en-US" sz="7200" dirty="0" smtClean="0"/>
              <a:t>  yang  </a:t>
            </a:r>
            <a:r>
              <a:rPr lang="en-US" sz="7200" dirty="0" err="1" smtClean="0"/>
              <a:t>dilakukannya</a:t>
            </a:r>
            <a:r>
              <a:rPr lang="en-US" sz="7200" dirty="0" smtClean="0"/>
              <a:t> </a:t>
            </a:r>
            <a:r>
              <a:rPr lang="en-US" sz="7200" dirty="0" err="1" smtClean="0"/>
              <a:t>dengan</a:t>
            </a:r>
            <a:r>
              <a:rPr lang="en-US" sz="7200" dirty="0" smtClean="0"/>
              <a:t>  </a:t>
            </a:r>
            <a:r>
              <a:rPr lang="en-US" sz="7200" dirty="0" err="1" smtClean="0"/>
              <a:t>menye</a:t>
            </a:r>
            <a:r>
              <a:rPr lang="en-US" sz="7200" dirty="0" smtClean="0"/>
              <a:t> </a:t>
            </a:r>
            <a:r>
              <a:rPr lang="en-US" sz="7200" dirty="0" err="1" smtClean="0"/>
              <a:t>mbuhka</a:t>
            </a:r>
            <a:r>
              <a:rPr lang="en-US" sz="7200" dirty="0" smtClean="0"/>
              <a:t> n  </a:t>
            </a:r>
            <a:r>
              <a:rPr lang="en-US" sz="7200" dirty="0" err="1" smtClean="0"/>
              <a:t>banyak</a:t>
            </a:r>
            <a:r>
              <a:rPr lang="en-US" sz="7200" dirty="0" smtClean="0"/>
              <a:t>  orang  </a:t>
            </a:r>
            <a:r>
              <a:rPr lang="en-US" sz="7200" dirty="0" err="1" smtClean="0"/>
              <a:t>dan</a:t>
            </a:r>
            <a:r>
              <a:rPr lang="en-US" sz="7200" dirty="0" smtClean="0"/>
              <a:t>  </a:t>
            </a:r>
            <a:r>
              <a:rPr lang="en-US" sz="7200" dirty="0" err="1" smtClean="0"/>
              <a:t>melenyapkan</a:t>
            </a:r>
            <a:r>
              <a:rPr lang="en-US" sz="7200" dirty="0" smtClean="0"/>
              <a:t>  </a:t>
            </a:r>
            <a:r>
              <a:rPr lang="en-US" sz="7200" dirty="0" err="1" smtClean="0"/>
              <a:t>segala</a:t>
            </a:r>
            <a:r>
              <a:rPr lang="en-US" sz="7200" dirty="0" smtClean="0"/>
              <a:t>  </a:t>
            </a:r>
            <a:r>
              <a:rPr lang="en-US" sz="7200" dirty="0" err="1" smtClean="0"/>
              <a:t>penyakit</a:t>
            </a:r>
            <a:r>
              <a:rPr lang="en-US" sz="7200" dirty="0" smtClean="0"/>
              <a:t>.  </a:t>
            </a:r>
            <a:r>
              <a:rPr lang="en-US" sz="7200" dirty="0" err="1" smtClean="0"/>
              <a:t>Ia</a:t>
            </a:r>
            <a:r>
              <a:rPr lang="en-US" sz="7200" dirty="0" smtClean="0"/>
              <a:t> </a:t>
            </a:r>
            <a:r>
              <a:rPr lang="en-US" sz="7200" dirty="0" err="1" smtClean="0"/>
              <a:t>menye</a:t>
            </a:r>
            <a:r>
              <a:rPr lang="en-US" sz="7200" dirty="0" smtClean="0"/>
              <a:t> </a:t>
            </a:r>
            <a:r>
              <a:rPr lang="en-US" sz="7200" dirty="0" err="1"/>
              <a:t>mbuhkan</a:t>
            </a:r>
            <a:r>
              <a:rPr lang="en-US" sz="7200" dirty="0"/>
              <a:t> orang </a:t>
            </a:r>
            <a:r>
              <a:rPr lang="en-US" sz="7200" dirty="0" err="1"/>
              <a:t>bisu</a:t>
            </a:r>
            <a:r>
              <a:rPr lang="en-US" sz="7200" dirty="0"/>
              <a:t>, </a:t>
            </a:r>
            <a:r>
              <a:rPr lang="en-US" sz="7200" dirty="0" err="1"/>
              <a:t>tuli</a:t>
            </a:r>
            <a:r>
              <a:rPr lang="en-US" sz="7200" dirty="0"/>
              <a:t>, </a:t>
            </a:r>
            <a:r>
              <a:rPr lang="en-US" sz="7200" dirty="0" err="1"/>
              <a:t>lumpuh</a:t>
            </a:r>
            <a:r>
              <a:rPr lang="en-US" sz="7200" dirty="0"/>
              <a:t>, </a:t>
            </a:r>
            <a:r>
              <a:rPr lang="en-US" sz="7200" dirty="0" err="1"/>
              <a:t>kusta</a:t>
            </a:r>
            <a:r>
              <a:rPr lang="en-US" sz="7200" dirty="0"/>
              <a:t> </a:t>
            </a:r>
            <a:r>
              <a:rPr lang="en-US" sz="7200" dirty="0" err="1"/>
              <a:t>dan</a:t>
            </a:r>
            <a:r>
              <a:rPr lang="en-US" sz="7200" dirty="0"/>
              <a:t> orang-orang yang </a:t>
            </a:r>
            <a:r>
              <a:rPr lang="en-US" sz="7200" dirty="0" err="1"/>
              <a:t>kerasukan</a:t>
            </a:r>
            <a:r>
              <a:rPr lang="en-US" sz="7200" dirty="0"/>
              <a:t> </a:t>
            </a:r>
            <a:r>
              <a:rPr lang="en-US" sz="7200" dirty="0" err="1"/>
              <a:t>roh</a:t>
            </a:r>
            <a:r>
              <a:rPr lang="en-US" sz="7200" dirty="0"/>
              <a:t>  </a:t>
            </a:r>
            <a:r>
              <a:rPr lang="en-US" sz="7200" dirty="0" err="1"/>
              <a:t>jahat</a:t>
            </a:r>
            <a:r>
              <a:rPr lang="en-US" sz="7200" dirty="0"/>
              <a:t>  </a:t>
            </a:r>
            <a:r>
              <a:rPr lang="en-US" sz="7200" dirty="0" err="1"/>
              <a:t>dibebaskan-Nya</a:t>
            </a:r>
            <a:r>
              <a:rPr lang="en-US" sz="7200" dirty="0"/>
              <a:t>.  </a:t>
            </a:r>
            <a:r>
              <a:rPr lang="en-US" sz="7200" dirty="0" err="1"/>
              <a:t>Selama</a:t>
            </a:r>
            <a:r>
              <a:rPr lang="en-US" sz="7200" dirty="0"/>
              <a:t>  </a:t>
            </a:r>
            <a:r>
              <a:rPr lang="en-US" sz="7200" dirty="0" err="1"/>
              <a:t>berkarya</a:t>
            </a:r>
            <a:r>
              <a:rPr lang="en-US" sz="7200" dirty="0"/>
              <a:t>  </a:t>
            </a:r>
            <a:r>
              <a:rPr lang="en-US" sz="7200" dirty="0" err="1"/>
              <a:t>Yesus</a:t>
            </a:r>
            <a:r>
              <a:rPr lang="en-US" sz="7200" dirty="0"/>
              <a:t>  </a:t>
            </a:r>
            <a:r>
              <a:rPr lang="en-US" sz="7200" dirty="0" err="1"/>
              <a:t>banyak</a:t>
            </a:r>
            <a:r>
              <a:rPr lang="en-US" sz="7200" dirty="0"/>
              <a:t>  </a:t>
            </a:r>
            <a:r>
              <a:rPr lang="en-US" sz="7200" dirty="0" err="1"/>
              <a:t>sekali</a:t>
            </a:r>
            <a:r>
              <a:rPr lang="en-US" sz="7200" dirty="0"/>
              <a:t>  </a:t>
            </a:r>
            <a:r>
              <a:rPr lang="en-US" sz="7200" dirty="0" err="1"/>
              <a:t>melakukan</a:t>
            </a:r>
            <a:r>
              <a:rPr lang="en-US" sz="7200" dirty="0"/>
              <a:t> </a:t>
            </a:r>
            <a:r>
              <a:rPr lang="en-US" sz="7200" dirty="0" err="1"/>
              <a:t>mujizat</a:t>
            </a:r>
            <a:r>
              <a:rPr lang="en-US" sz="7200" dirty="0"/>
              <a:t>    </a:t>
            </a:r>
            <a:r>
              <a:rPr lang="en-US" sz="7200" dirty="0" err="1" smtClean="0"/>
              <a:t>penye</a:t>
            </a:r>
            <a:r>
              <a:rPr lang="en-US" sz="7200" dirty="0" smtClean="0"/>
              <a:t> </a:t>
            </a:r>
            <a:r>
              <a:rPr lang="en-US" sz="7200" dirty="0" err="1"/>
              <a:t>mbuhan</a:t>
            </a:r>
            <a:r>
              <a:rPr lang="en-US" sz="7200" dirty="0"/>
              <a:t>,     </a:t>
            </a:r>
            <a:r>
              <a:rPr lang="en-US" sz="7200" dirty="0" err="1"/>
              <a:t>dan</a:t>
            </a:r>
            <a:r>
              <a:rPr lang="en-US" sz="7200" dirty="0"/>
              <a:t>    </a:t>
            </a:r>
            <a:r>
              <a:rPr lang="en-US" sz="7200" dirty="0" err="1"/>
              <a:t>Injil</a:t>
            </a:r>
            <a:r>
              <a:rPr lang="en-US" sz="7200" dirty="0"/>
              <a:t>     </a:t>
            </a:r>
            <a:r>
              <a:rPr lang="en-US" sz="7200" dirty="0" err="1"/>
              <a:t>mencatatnya</a:t>
            </a:r>
            <a:r>
              <a:rPr lang="en-US" sz="7200" dirty="0"/>
              <a:t>     </a:t>
            </a:r>
            <a:r>
              <a:rPr lang="en-US" sz="7200" dirty="0" err="1"/>
              <a:t>dengan</a:t>
            </a:r>
            <a:r>
              <a:rPr lang="en-US" sz="7200" dirty="0"/>
              <a:t>    </a:t>
            </a:r>
            <a:r>
              <a:rPr lang="en-US" sz="7200" dirty="0" err="1"/>
              <a:t>sangat</a:t>
            </a:r>
            <a:r>
              <a:rPr lang="en-US" sz="7200" dirty="0"/>
              <a:t>    </a:t>
            </a:r>
            <a:r>
              <a:rPr lang="en-US" sz="7200" dirty="0" err="1"/>
              <a:t>jelas</a:t>
            </a:r>
            <a:r>
              <a:rPr lang="en-US" sz="7200" dirty="0"/>
              <a:t>. </a:t>
            </a:r>
            <a:r>
              <a:rPr lang="en-US" sz="7200" dirty="0" err="1"/>
              <a:t>Penye</a:t>
            </a:r>
            <a:r>
              <a:rPr lang="en-US" sz="7200" dirty="0"/>
              <a:t> </a:t>
            </a:r>
            <a:r>
              <a:rPr lang="en-US" sz="7200" dirty="0" err="1" smtClean="0"/>
              <a:t>mbuhan-penye</a:t>
            </a:r>
            <a:r>
              <a:rPr lang="en-US" sz="7200" dirty="0" smtClean="0"/>
              <a:t> </a:t>
            </a:r>
            <a:r>
              <a:rPr lang="en-US" sz="7200" dirty="0" err="1"/>
              <a:t>mbuhan</a:t>
            </a:r>
            <a:r>
              <a:rPr lang="en-US" sz="7200" dirty="0"/>
              <a:t>  yang  </a:t>
            </a:r>
            <a:r>
              <a:rPr lang="en-US" sz="7200" dirty="0" err="1"/>
              <a:t>dilakukan</a:t>
            </a:r>
            <a:r>
              <a:rPr lang="en-US" sz="7200" dirty="0"/>
              <a:t>  </a:t>
            </a:r>
            <a:r>
              <a:rPr lang="en-US" sz="7200" dirty="0" err="1"/>
              <a:t>Yesus</a:t>
            </a:r>
            <a:r>
              <a:rPr lang="en-US" sz="7200" dirty="0"/>
              <a:t>  </a:t>
            </a:r>
            <a:r>
              <a:rPr lang="en-US" sz="7200" dirty="0" err="1" smtClean="0"/>
              <a:t>menunj</a:t>
            </a:r>
            <a:r>
              <a:rPr lang="en-US" sz="7200" dirty="0" err="1"/>
              <a:t>u</a:t>
            </a:r>
            <a:r>
              <a:rPr lang="en-US" sz="7200" dirty="0" err="1" smtClean="0"/>
              <a:t>kkan</a:t>
            </a:r>
            <a:r>
              <a:rPr lang="en-US" sz="7200" dirty="0" smtClean="0"/>
              <a:t>  </a:t>
            </a:r>
            <a:r>
              <a:rPr lang="en-US" sz="7200" dirty="0" err="1" smtClean="0"/>
              <a:t>kepada</a:t>
            </a:r>
            <a:r>
              <a:rPr lang="en-US" sz="7200" dirty="0" smtClean="0"/>
              <a:t>  </a:t>
            </a:r>
            <a:r>
              <a:rPr lang="en-US" sz="7200" dirty="0" err="1"/>
              <a:t>kita</a:t>
            </a:r>
            <a:r>
              <a:rPr lang="en-US" sz="7200" dirty="0"/>
              <a:t> </a:t>
            </a:r>
            <a:r>
              <a:rPr lang="en-US" sz="7200" dirty="0" err="1"/>
              <a:t>belas</a:t>
            </a:r>
            <a:r>
              <a:rPr lang="en-US" sz="7200" dirty="0"/>
              <a:t>  </a:t>
            </a:r>
            <a:r>
              <a:rPr lang="en-US" sz="7200" dirty="0" err="1"/>
              <a:t>kasih</a:t>
            </a:r>
            <a:r>
              <a:rPr lang="en-US" sz="7200" dirty="0"/>
              <a:t> </a:t>
            </a:r>
            <a:r>
              <a:rPr lang="en-US" sz="7200" dirty="0" err="1"/>
              <a:t>Yesus</a:t>
            </a:r>
            <a:r>
              <a:rPr lang="en-US" sz="7200" dirty="0"/>
              <a:t>  yang </a:t>
            </a:r>
            <a:r>
              <a:rPr lang="en-US" sz="7200" dirty="0" err="1"/>
              <a:t>sungguh</a:t>
            </a:r>
            <a:r>
              <a:rPr lang="en-US" sz="7200" dirty="0"/>
              <a:t> </a:t>
            </a:r>
            <a:r>
              <a:rPr lang="en-US" sz="7200" dirty="0" err="1"/>
              <a:t>luar</a:t>
            </a:r>
            <a:r>
              <a:rPr lang="en-US" sz="7200" dirty="0"/>
              <a:t> </a:t>
            </a:r>
            <a:r>
              <a:rPr lang="en-US" sz="7200" dirty="0" err="1"/>
              <a:t>biasa</a:t>
            </a:r>
            <a:r>
              <a:rPr lang="en-US" sz="7200" dirty="0"/>
              <a:t>. </a:t>
            </a:r>
            <a:r>
              <a:rPr lang="en-US" sz="7200" dirty="0" err="1"/>
              <a:t>Perhatian</a:t>
            </a:r>
            <a:r>
              <a:rPr lang="en-US" sz="7200" dirty="0"/>
              <a:t> </a:t>
            </a:r>
            <a:r>
              <a:rPr lang="en-US" sz="7200" dirty="0" err="1"/>
              <a:t>Yesus</a:t>
            </a:r>
            <a:r>
              <a:rPr lang="en-US" sz="7200" dirty="0"/>
              <a:t>  </a:t>
            </a:r>
            <a:r>
              <a:rPr lang="en-US" sz="7200" dirty="0" err="1"/>
              <a:t>tidak</a:t>
            </a:r>
            <a:r>
              <a:rPr lang="en-US" sz="7200" dirty="0"/>
              <a:t> </a:t>
            </a:r>
            <a:r>
              <a:rPr lang="en-US" sz="7200" dirty="0" err="1"/>
              <a:t>hanya</a:t>
            </a:r>
            <a:r>
              <a:rPr lang="en-US" sz="7200" dirty="0"/>
              <a:t>  </a:t>
            </a:r>
            <a:r>
              <a:rPr lang="en-US" sz="7200" dirty="0" err="1"/>
              <a:t>pada</a:t>
            </a:r>
            <a:r>
              <a:rPr lang="en-US" sz="7200" dirty="0"/>
              <a:t> </a:t>
            </a:r>
            <a:r>
              <a:rPr lang="en-US" sz="7200" dirty="0" err="1"/>
              <a:t>pende</a:t>
            </a:r>
            <a:r>
              <a:rPr lang="en-US" sz="7200" dirty="0"/>
              <a:t> </a:t>
            </a:r>
            <a:r>
              <a:rPr lang="en-US" sz="7200" dirty="0" err="1"/>
              <a:t>ritaan</a:t>
            </a:r>
            <a:r>
              <a:rPr lang="en-US" sz="7200" dirty="0"/>
              <a:t>  </a:t>
            </a:r>
            <a:r>
              <a:rPr lang="en-US" sz="7200" dirty="0" err="1"/>
              <a:t>jasmani</a:t>
            </a:r>
            <a:r>
              <a:rPr lang="en-US" sz="7200" dirty="0"/>
              <a:t>  </a:t>
            </a:r>
            <a:r>
              <a:rPr lang="en-US" sz="7200" dirty="0" err="1"/>
              <a:t>saja</a:t>
            </a:r>
            <a:r>
              <a:rPr lang="en-US" sz="7200" dirty="0"/>
              <a:t>  </a:t>
            </a:r>
            <a:r>
              <a:rPr lang="en-US" sz="7200" dirty="0" err="1"/>
              <a:t>tetapi</a:t>
            </a:r>
            <a:r>
              <a:rPr lang="en-US" sz="7200" dirty="0"/>
              <a:t>  </a:t>
            </a:r>
            <a:r>
              <a:rPr lang="en-US" sz="7200" dirty="0" err="1"/>
              <a:t>lebih</a:t>
            </a:r>
            <a:r>
              <a:rPr lang="en-US" sz="7200" dirty="0"/>
              <a:t>  </a:t>
            </a:r>
            <a:r>
              <a:rPr lang="en-US" sz="7200" dirty="0" err="1"/>
              <a:t>dari</a:t>
            </a:r>
            <a:r>
              <a:rPr lang="en-US" sz="7200" dirty="0"/>
              <a:t>  </a:t>
            </a:r>
            <a:r>
              <a:rPr lang="en-US" sz="7200" dirty="0" err="1"/>
              <a:t>itu</a:t>
            </a:r>
            <a:r>
              <a:rPr lang="en-US" sz="7200" dirty="0"/>
              <a:t>  </a:t>
            </a:r>
            <a:r>
              <a:rPr lang="en-US" sz="7200" dirty="0" err="1"/>
              <a:t>Yesus</a:t>
            </a:r>
            <a:r>
              <a:rPr lang="en-US" sz="7200" dirty="0"/>
              <a:t>  </a:t>
            </a:r>
            <a:r>
              <a:rPr lang="en-US" sz="7200" dirty="0" err="1"/>
              <a:t>menye</a:t>
            </a:r>
            <a:r>
              <a:rPr lang="en-US" sz="7200" dirty="0"/>
              <a:t> </a:t>
            </a:r>
            <a:r>
              <a:rPr lang="en-US" sz="7200" dirty="0" err="1"/>
              <a:t>mbuhkan</a:t>
            </a:r>
            <a:r>
              <a:rPr lang="en-US" sz="7200" dirty="0"/>
              <a:t>  mere </a:t>
            </a:r>
            <a:r>
              <a:rPr lang="en-US" sz="7200" dirty="0" err="1"/>
              <a:t>ka</a:t>
            </a:r>
            <a:r>
              <a:rPr lang="en-US" sz="7200" dirty="0"/>
              <a:t> </a:t>
            </a:r>
            <a:r>
              <a:rPr lang="en-US" sz="7200" dirty="0" err="1"/>
              <a:t>secara</a:t>
            </a:r>
            <a:r>
              <a:rPr lang="en-US" sz="7200" dirty="0"/>
              <a:t>  </a:t>
            </a:r>
            <a:r>
              <a:rPr lang="en-US" sz="7200" dirty="0" err="1"/>
              <a:t>jasmani</a:t>
            </a:r>
            <a:r>
              <a:rPr lang="en-US" sz="7200" dirty="0"/>
              <a:t>   </a:t>
            </a:r>
            <a:r>
              <a:rPr lang="en-US" sz="7200" dirty="0" err="1"/>
              <a:t>dan</a:t>
            </a:r>
            <a:r>
              <a:rPr lang="en-US" sz="7200" dirty="0"/>
              <a:t>  </a:t>
            </a:r>
            <a:r>
              <a:rPr lang="en-US" sz="7200" dirty="0" err="1"/>
              <a:t>rohani</a:t>
            </a:r>
            <a:r>
              <a:rPr lang="en-US" sz="7200" dirty="0"/>
              <a:t>.   </a:t>
            </a:r>
            <a:endParaRPr lang="en-US" sz="7200" dirty="0" smtClean="0"/>
          </a:p>
          <a:p>
            <a:r>
              <a:rPr lang="en-US" sz="7200" dirty="0" smtClean="0"/>
              <a:t>Orang  </a:t>
            </a:r>
            <a:r>
              <a:rPr lang="en-US" sz="7200" dirty="0" err="1"/>
              <a:t>sakit</a:t>
            </a:r>
            <a:r>
              <a:rPr lang="en-US" sz="7200" dirty="0"/>
              <a:t>  </a:t>
            </a:r>
            <a:r>
              <a:rPr lang="en-US" sz="7200" dirty="0" err="1"/>
              <a:t>disembuhkan</a:t>
            </a:r>
            <a:r>
              <a:rPr lang="en-US" sz="7200" dirty="0"/>
              <a:t>  </a:t>
            </a:r>
            <a:r>
              <a:rPr lang="en-US" sz="7200" dirty="0" err="1"/>
              <a:t>bukan</a:t>
            </a:r>
            <a:r>
              <a:rPr lang="en-US" sz="7200" dirty="0"/>
              <a:t>  </a:t>
            </a:r>
            <a:r>
              <a:rPr lang="en-US" sz="7200" dirty="0" err="1"/>
              <a:t>untuk</a:t>
            </a:r>
            <a:r>
              <a:rPr lang="en-US" sz="7200" dirty="0"/>
              <a:t>  </a:t>
            </a:r>
            <a:r>
              <a:rPr lang="en-US" sz="7200" dirty="0" err="1"/>
              <a:t>hidup</a:t>
            </a:r>
            <a:r>
              <a:rPr lang="en-US" sz="7200" dirty="0"/>
              <a:t> </a:t>
            </a:r>
            <a:r>
              <a:rPr lang="en-US" sz="7200" dirty="0" err="1"/>
              <a:t>sementara</a:t>
            </a:r>
            <a:r>
              <a:rPr lang="en-US" sz="7200" dirty="0"/>
              <a:t> </a:t>
            </a:r>
            <a:r>
              <a:rPr lang="en-US" sz="7200" dirty="0" err="1"/>
              <a:t>saja</a:t>
            </a:r>
            <a:r>
              <a:rPr lang="en-US" sz="7200" dirty="0"/>
              <a:t> </a:t>
            </a:r>
            <a:r>
              <a:rPr lang="en-US" sz="7200" dirty="0" err="1"/>
              <a:t>tetapi</a:t>
            </a:r>
            <a:r>
              <a:rPr lang="en-US" sz="7200" dirty="0"/>
              <a:t> </a:t>
            </a:r>
            <a:r>
              <a:rPr lang="en-US" sz="7200" dirty="0" err="1"/>
              <a:t>melepaskan</a:t>
            </a:r>
            <a:r>
              <a:rPr lang="en-US" sz="7200" dirty="0"/>
              <a:t> </a:t>
            </a:r>
            <a:r>
              <a:rPr lang="en-US" sz="7200" dirty="0" err="1"/>
              <a:t>mereka</a:t>
            </a:r>
            <a:r>
              <a:rPr lang="en-US" sz="7200" dirty="0"/>
              <a:t> </a:t>
            </a:r>
            <a:r>
              <a:rPr lang="en-US" sz="7200" dirty="0" err="1"/>
              <a:t>dari</a:t>
            </a:r>
            <a:r>
              <a:rPr lang="en-US" sz="7200" dirty="0"/>
              <a:t> </a:t>
            </a:r>
            <a:r>
              <a:rPr lang="en-US" sz="7200" dirty="0" err="1"/>
              <a:t>pokok</a:t>
            </a:r>
            <a:r>
              <a:rPr lang="en-US" sz="7200" dirty="0"/>
              <a:t> </a:t>
            </a:r>
            <a:r>
              <a:rPr lang="en-US" sz="7200" dirty="0" err="1"/>
              <a:t>segala</a:t>
            </a:r>
            <a:r>
              <a:rPr lang="en-US" sz="7200" dirty="0"/>
              <a:t> </a:t>
            </a:r>
            <a:r>
              <a:rPr lang="en-US" sz="7200" dirty="0" err="1"/>
              <a:t>derita</a:t>
            </a:r>
            <a:r>
              <a:rPr lang="en-US" sz="7200" dirty="0"/>
              <a:t> </a:t>
            </a:r>
            <a:r>
              <a:rPr lang="en-US" sz="7200" dirty="0" err="1"/>
              <a:t>yakni</a:t>
            </a:r>
            <a:r>
              <a:rPr lang="en-US" sz="7200" dirty="0"/>
              <a:t> </a:t>
            </a:r>
            <a:r>
              <a:rPr lang="en-US" sz="7200" dirty="0" err="1"/>
              <a:t>dosa</a:t>
            </a:r>
            <a:r>
              <a:rPr lang="en-US" sz="7200" dirty="0"/>
              <a:t>. </a:t>
            </a:r>
            <a:r>
              <a:rPr lang="en-US" sz="7200" dirty="0" err="1"/>
              <a:t>Dalam</a:t>
            </a:r>
            <a:r>
              <a:rPr lang="en-US" sz="7200" dirty="0"/>
              <a:t>  </a:t>
            </a:r>
            <a:r>
              <a:rPr lang="en-US" sz="7200" dirty="0" err="1"/>
              <a:t>melakukan</a:t>
            </a:r>
            <a:r>
              <a:rPr lang="en-US" sz="7200" dirty="0"/>
              <a:t>  </a:t>
            </a:r>
            <a:r>
              <a:rPr lang="en-US" sz="7200" dirty="0" err="1"/>
              <a:t>mujizat</a:t>
            </a:r>
            <a:r>
              <a:rPr lang="en-US" sz="7200" dirty="0"/>
              <a:t>  </a:t>
            </a:r>
            <a:r>
              <a:rPr lang="en-US" sz="7200" dirty="0" err="1"/>
              <a:t>penye</a:t>
            </a:r>
            <a:r>
              <a:rPr lang="en-US" sz="7200" dirty="0"/>
              <a:t> </a:t>
            </a:r>
            <a:r>
              <a:rPr lang="en-US" sz="7200" dirty="0" err="1"/>
              <a:t>mbuhan</a:t>
            </a:r>
            <a:r>
              <a:rPr lang="en-US" sz="7200" dirty="0"/>
              <a:t>,  </a:t>
            </a:r>
            <a:r>
              <a:rPr lang="en-US" sz="7200" dirty="0" err="1"/>
              <a:t>Yesus</a:t>
            </a:r>
            <a:r>
              <a:rPr lang="en-US" sz="7200" dirty="0"/>
              <a:t>  </a:t>
            </a:r>
            <a:r>
              <a:rPr lang="en-US" sz="7200" dirty="0" err="1"/>
              <a:t>membuktikan</a:t>
            </a:r>
            <a:r>
              <a:rPr lang="en-US" sz="7200" dirty="0"/>
              <a:t>  </a:t>
            </a:r>
            <a:r>
              <a:rPr lang="en-US" sz="7200" dirty="0" err="1"/>
              <a:t>Keallahan-Nya</a:t>
            </a:r>
            <a:r>
              <a:rPr lang="en-US" sz="7200" dirty="0"/>
              <a:t>. Dan </a:t>
            </a:r>
            <a:r>
              <a:rPr lang="en-US" sz="7200" dirty="0" err="1"/>
              <a:t>itu</a:t>
            </a:r>
            <a:r>
              <a:rPr lang="en-US" sz="7200" dirty="0"/>
              <a:t> </a:t>
            </a:r>
            <a:r>
              <a:rPr lang="en-US" sz="7200" dirty="0" err="1"/>
              <a:t>dilakukan</a:t>
            </a:r>
            <a:r>
              <a:rPr lang="en-US" sz="7200" dirty="0"/>
              <a:t> </a:t>
            </a:r>
            <a:r>
              <a:rPr lang="en-US" sz="7200" dirty="0" err="1"/>
              <a:t>dengan</a:t>
            </a:r>
            <a:r>
              <a:rPr lang="en-US" sz="7200" dirty="0"/>
              <a:t> </a:t>
            </a:r>
            <a:r>
              <a:rPr lang="en-US" sz="7200" dirty="0" err="1"/>
              <a:t>makna</a:t>
            </a:r>
            <a:r>
              <a:rPr lang="en-US" sz="7200" dirty="0"/>
              <a:t> </a:t>
            </a:r>
            <a:r>
              <a:rPr lang="en-US" sz="7200" dirty="0" err="1"/>
              <a:t>istimewa</a:t>
            </a:r>
            <a:r>
              <a:rPr lang="en-US" sz="7200" dirty="0"/>
              <a:t>. </a:t>
            </a:r>
            <a:r>
              <a:rPr lang="en-US" sz="7200" dirty="0" err="1"/>
              <a:t>Dengan</a:t>
            </a:r>
            <a:r>
              <a:rPr lang="en-US" sz="7200" dirty="0"/>
              <a:t> </a:t>
            </a:r>
            <a:r>
              <a:rPr lang="en-US" sz="7200" dirty="0" err="1"/>
              <a:t>membebaskan</a:t>
            </a:r>
            <a:r>
              <a:rPr lang="en-US" sz="7200" dirty="0"/>
              <a:t> orang </a:t>
            </a:r>
            <a:r>
              <a:rPr lang="en-US" sz="7200" dirty="0" err="1"/>
              <a:t>dari</a:t>
            </a:r>
            <a:r>
              <a:rPr lang="en-US" sz="7200" dirty="0"/>
              <a:t> </a:t>
            </a:r>
            <a:r>
              <a:rPr lang="en-US" sz="7200" dirty="0" err="1"/>
              <a:t>roh</a:t>
            </a:r>
            <a:r>
              <a:rPr lang="en-US" sz="7200" dirty="0"/>
              <a:t> </a:t>
            </a:r>
            <a:r>
              <a:rPr lang="en-US" sz="7200" dirty="0" err="1"/>
              <a:t>jahat</a:t>
            </a:r>
            <a:r>
              <a:rPr lang="en-US" sz="7200" dirty="0"/>
              <a:t> </a:t>
            </a:r>
            <a:r>
              <a:rPr lang="en-US" sz="7200" dirty="0" err="1"/>
              <a:t>dan</a:t>
            </a:r>
            <a:r>
              <a:rPr lang="en-US" sz="7200" dirty="0"/>
              <a:t> </a:t>
            </a:r>
            <a:r>
              <a:rPr lang="en-US" sz="7200" dirty="0" err="1"/>
              <a:t>penderitaan</a:t>
            </a:r>
            <a:r>
              <a:rPr lang="en-US" sz="7200" dirty="0"/>
              <a:t> </a:t>
            </a:r>
            <a:r>
              <a:rPr lang="en-US" sz="7200" dirty="0" err="1"/>
              <a:t>penyakit</a:t>
            </a:r>
            <a:r>
              <a:rPr lang="en-US" sz="7200" dirty="0"/>
              <a:t> </a:t>
            </a:r>
            <a:r>
              <a:rPr lang="en-US" sz="7200" dirty="0" err="1"/>
              <a:t>menandakan</a:t>
            </a:r>
            <a:r>
              <a:rPr lang="en-US" sz="7200" dirty="0"/>
              <a:t> </a:t>
            </a:r>
            <a:r>
              <a:rPr lang="en-US" sz="7200" dirty="0" err="1"/>
              <a:t>awal</a:t>
            </a:r>
            <a:r>
              <a:rPr lang="en-US" sz="7200" dirty="0"/>
              <a:t> </a:t>
            </a:r>
            <a:r>
              <a:rPr lang="en-US" sz="7200" dirty="0" err="1"/>
              <a:t>perkembangan</a:t>
            </a:r>
            <a:r>
              <a:rPr lang="en-US" sz="7200" dirty="0"/>
              <a:t> </a:t>
            </a:r>
            <a:r>
              <a:rPr lang="en-US" sz="7200" dirty="0" err="1"/>
              <a:t>Kerajaan</a:t>
            </a:r>
            <a:r>
              <a:rPr lang="en-US" sz="7200" dirty="0"/>
              <a:t> Allah di </a:t>
            </a:r>
            <a:r>
              <a:rPr lang="en-US" sz="7200" dirty="0" err="1"/>
              <a:t>dunia</a:t>
            </a:r>
            <a:r>
              <a:rPr lang="en-US" sz="7200" dirty="0"/>
              <a:t> </a:t>
            </a:r>
            <a:r>
              <a:rPr lang="en-US" sz="7200" dirty="0" err="1"/>
              <a:t>ini</a:t>
            </a:r>
            <a:r>
              <a:rPr lang="en-US" sz="7200" dirty="0"/>
              <a:t>.  </a:t>
            </a:r>
            <a:r>
              <a:rPr lang="en-US" sz="7200" dirty="0" err="1"/>
              <a:t>Kuasa</a:t>
            </a:r>
            <a:r>
              <a:rPr lang="en-US" sz="7200" dirty="0"/>
              <a:t> Allah </a:t>
            </a:r>
            <a:r>
              <a:rPr lang="en-US" sz="7200" dirty="0" err="1"/>
              <a:t>meraja</a:t>
            </a:r>
            <a:r>
              <a:rPr lang="en-US" sz="7200" dirty="0"/>
              <a:t> </a:t>
            </a:r>
            <a:r>
              <a:rPr lang="en-US" sz="7200" dirty="0" err="1"/>
              <a:t>dan</a:t>
            </a:r>
            <a:r>
              <a:rPr lang="en-US" sz="7200" dirty="0"/>
              <a:t> </a:t>
            </a:r>
            <a:r>
              <a:rPr lang="en-US" sz="7200" dirty="0" err="1"/>
              <a:t>manusia</a:t>
            </a:r>
            <a:r>
              <a:rPr lang="en-US" sz="7200" dirty="0"/>
              <a:t> </a:t>
            </a:r>
            <a:r>
              <a:rPr lang="en-US" sz="7200" dirty="0" err="1"/>
              <a:t>memperoleh</a:t>
            </a:r>
            <a:r>
              <a:rPr lang="en-US" sz="7200" dirty="0"/>
              <a:t> </a:t>
            </a:r>
            <a:r>
              <a:rPr lang="en-US" sz="7200" dirty="0" err="1"/>
              <a:t>keselamatan</a:t>
            </a:r>
            <a:r>
              <a:rPr lang="en-US" sz="7200" dirty="0"/>
              <a:t>.</a:t>
            </a:r>
            <a:endParaRPr lang="en-ID" sz="7200" dirty="0"/>
          </a:p>
          <a:p>
            <a:r>
              <a:rPr lang="en-US" sz="7200" dirty="0" err="1"/>
              <a:t>Perte</a:t>
            </a:r>
            <a:r>
              <a:rPr lang="en-US" sz="7200" dirty="0"/>
              <a:t> </a:t>
            </a:r>
            <a:r>
              <a:rPr lang="en-US" sz="7200" dirty="0" err="1"/>
              <a:t>muan</a:t>
            </a:r>
            <a:r>
              <a:rPr lang="en-US" sz="7200" dirty="0"/>
              <a:t> </a:t>
            </a:r>
            <a:r>
              <a:rPr lang="en-US" sz="7200" dirty="0" err="1" smtClean="0"/>
              <a:t>dengan</a:t>
            </a:r>
            <a:r>
              <a:rPr lang="en-US" sz="7200" dirty="0" smtClean="0"/>
              <a:t> </a:t>
            </a:r>
            <a:r>
              <a:rPr lang="en-US" sz="7200" dirty="0" err="1"/>
              <a:t>anak-anak</a:t>
            </a:r>
            <a:r>
              <a:rPr lang="en-US" sz="7200" dirty="0"/>
              <a:t> </a:t>
            </a:r>
            <a:r>
              <a:rPr lang="en-US" sz="7200" dirty="0" err="1"/>
              <a:t>sangat</a:t>
            </a:r>
            <a:r>
              <a:rPr lang="en-US" sz="7200" dirty="0"/>
              <a:t> </a:t>
            </a:r>
            <a:r>
              <a:rPr lang="en-US" sz="7200" dirty="0" err="1"/>
              <a:t>disukai</a:t>
            </a:r>
            <a:r>
              <a:rPr lang="en-US" sz="7200" dirty="0"/>
              <a:t> </a:t>
            </a:r>
            <a:r>
              <a:rPr lang="en-US" sz="7200" dirty="0" err="1"/>
              <a:t>oleh</a:t>
            </a:r>
            <a:r>
              <a:rPr lang="en-US" sz="7200" dirty="0"/>
              <a:t> </a:t>
            </a:r>
            <a:r>
              <a:rPr lang="en-US" sz="7200" dirty="0" err="1"/>
              <a:t>Yesus</a:t>
            </a:r>
            <a:r>
              <a:rPr lang="en-US" sz="7200" dirty="0"/>
              <a:t>. </a:t>
            </a:r>
            <a:r>
              <a:rPr lang="en-US" sz="7200" dirty="0" err="1"/>
              <a:t>Kemurahan</a:t>
            </a:r>
            <a:r>
              <a:rPr lang="en-US" sz="7200" dirty="0"/>
              <a:t> </a:t>
            </a:r>
            <a:r>
              <a:rPr lang="en-US" sz="7200" dirty="0" err="1" smtClean="0"/>
              <a:t>hati</a:t>
            </a:r>
            <a:r>
              <a:rPr lang="en-US" sz="7200" dirty="0"/>
              <a:t>, </a:t>
            </a:r>
            <a:r>
              <a:rPr lang="en-US" sz="7200" dirty="0" err="1"/>
              <a:t>kerendahan</a:t>
            </a:r>
            <a:r>
              <a:rPr lang="en-US" sz="7200" dirty="0"/>
              <a:t> </a:t>
            </a:r>
            <a:r>
              <a:rPr lang="en-US" sz="7200" dirty="0" err="1"/>
              <a:t>hati</a:t>
            </a:r>
            <a:r>
              <a:rPr lang="en-US" sz="7200" dirty="0"/>
              <a:t>  </a:t>
            </a:r>
            <a:r>
              <a:rPr lang="en-US" sz="7200" dirty="0" err="1"/>
              <a:t>dan</a:t>
            </a:r>
            <a:r>
              <a:rPr lang="en-US" sz="7200" dirty="0"/>
              <a:t> </a:t>
            </a:r>
            <a:r>
              <a:rPr lang="en-US" sz="7200" dirty="0" err="1" smtClean="0"/>
              <a:t>keramahtamahan</a:t>
            </a:r>
            <a:r>
              <a:rPr lang="en-US" sz="7200" dirty="0" smtClean="0"/>
              <a:t> </a:t>
            </a:r>
            <a:r>
              <a:rPr lang="en-US" sz="7200" dirty="0" err="1"/>
              <a:t>Yesus</a:t>
            </a:r>
            <a:r>
              <a:rPr lang="en-US" sz="7200" dirty="0"/>
              <a:t> </a:t>
            </a:r>
            <a:r>
              <a:rPr lang="en-US" sz="7200" dirty="0" err="1" smtClean="0"/>
              <a:t>ditunjukkan</a:t>
            </a:r>
            <a:r>
              <a:rPr lang="en-US" sz="7200" dirty="0" smtClean="0"/>
              <a:t> </a:t>
            </a:r>
            <a:r>
              <a:rPr lang="en-US" sz="7200" dirty="0" err="1"/>
              <a:t>dalam</a:t>
            </a:r>
            <a:r>
              <a:rPr lang="en-US" sz="7200" dirty="0"/>
              <a:t> </a:t>
            </a:r>
            <a:r>
              <a:rPr lang="en-US" sz="7200" dirty="0" err="1"/>
              <a:t>pergaulannya</a:t>
            </a:r>
            <a:r>
              <a:rPr lang="en-US" sz="7200" dirty="0"/>
              <a:t> </a:t>
            </a:r>
            <a:r>
              <a:rPr lang="en-US" sz="7200" dirty="0" err="1"/>
              <a:t>dengan</a:t>
            </a:r>
            <a:r>
              <a:rPr lang="en-US" sz="7200" dirty="0"/>
              <a:t> </a:t>
            </a:r>
            <a:r>
              <a:rPr lang="en-US" sz="7200" dirty="0" err="1"/>
              <a:t>anak-anak</a:t>
            </a:r>
            <a:r>
              <a:rPr lang="en-US" sz="7200" dirty="0"/>
              <a:t>. </a:t>
            </a:r>
            <a:r>
              <a:rPr lang="en-US" sz="7200" dirty="0" err="1" smtClean="0"/>
              <a:t>Kare</a:t>
            </a:r>
            <a:r>
              <a:rPr lang="en-US" sz="7200" dirty="0" err="1"/>
              <a:t>n</a:t>
            </a:r>
            <a:r>
              <a:rPr lang="en-US" sz="7200" dirty="0" err="1" smtClean="0"/>
              <a:t>a</a:t>
            </a:r>
            <a:r>
              <a:rPr lang="en-US" sz="7200" dirty="0" smtClean="0"/>
              <a:t> </a:t>
            </a:r>
            <a:r>
              <a:rPr lang="en-US" sz="7200" dirty="0" err="1"/>
              <a:t>itu</a:t>
            </a:r>
            <a:r>
              <a:rPr lang="en-US" sz="7200" dirty="0"/>
              <a:t> orang-</a:t>
            </a:r>
            <a:r>
              <a:rPr lang="en-US" sz="7200" dirty="0" err="1"/>
              <a:t>ora</a:t>
            </a:r>
            <a:r>
              <a:rPr lang="en-US" sz="7200" dirty="0"/>
              <a:t> </a:t>
            </a:r>
            <a:r>
              <a:rPr lang="en-US" sz="7200" dirty="0" err="1"/>
              <a:t>ng</a:t>
            </a:r>
            <a:r>
              <a:rPr lang="en-US" sz="7200" dirty="0"/>
              <a:t> </a:t>
            </a:r>
            <a:r>
              <a:rPr lang="en-US" sz="7200" dirty="0" err="1" smtClean="0"/>
              <a:t>membawa</a:t>
            </a:r>
            <a:r>
              <a:rPr lang="en-US" sz="7200" dirty="0" smtClean="0"/>
              <a:t> </a:t>
            </a:r>
            <a:r>
              <a:rPr lang="en-US" sz="7200" dirty="0" err="1"/>
              <a:t>anak-anak</a:t>
            </a:r>
            <a:r>
              <a:rPr lang="en-US" sz="7200" dirty="0"/>
              <a:t> mere </a:t>
            </a:r>
            <a:r>
              <a:rPr lang="en-US" sz="7200" dirty="0" err="1"/>
              <a:t>ka</a:t>
            </a:r>
            <a:r>
              <a:rPr lang="en-US" sz="7200" dirty="0"/>
              <a:t>  </a:t>
            </a:r>
            <a:r>
              <a:rPr lang="en-US" sz="7200" dirty="0" err="1"/>
              <a:t>supaya</a:t>
            </a:r>
            <a:r>
              <a:rPr lang="en-US" sz="7200" dirty="0"/>
              <a:t> </a:t>
            </a:r>
            <a:r>
              <a:rPr lang="en-US" sz="7200" dirty="0" err="1"/>
              <a:t>Ia</a:t>
            </a:r>
            <a:r>
              <a:rPr lang="en-US" sz="7200" dirty="0"/>
              <a:t>  </a:t>
            </a:r>
            <a:r>
              <a:rPr lang="en-US" sz="7200" dirty="0" err="1"/>
              <a:t>meletakkan</a:t>
            </a:r>
            <a:r>
              <a:rPr lang="en-US" sz="7200" dirty="0"/>
              <a:t> </a:t>
            </a:r>
            <a:r>
              <a:rPr lang="en-US" sz="7200" dirty="0" err="1"/>
              <a:t>tangan-Nya</a:t>
            </a:r>
            <a:r>
              <a:rPr lang="en-US" sz="7200" dirty="0"/>
              <a:t> </a:t>
            </a:r>
            <a:r>
              <a:rPr lang="en-US" sz="7200" dirty="0" err="1"/>
              <a:t>atas</a:t>
            </a:r>
            <a:r>
              <a:rPr lang="en-US" sz="7200" dirty="0"/>
              <a:t> </a:t>
            </a:r>
            <a:r>
              <a:rPr lang="en-US" sz="7200" dirty="0" err="1"/>
              <a:t>mereka</a:t>
            </a:r>
            <a:r>
              <a:rPr lang="en-US" sz="7200" dirty="0"/>
              <a:t>  </a:t>
            </a:r>
            <a:r>
              <a:rPr lang="en-US" sz="7200" dirty="0" err="1"/>
              <a:t>dan</a:t>
            </a:r>
            <a:r>
              <a:rPr lang="en-US" sz="7200" dirty="0"/>
              <a:t> </a:t>
            </a:r>
            <a:r>
              <a:rPr lang="en-US" sz="7200" dirty="0" err="1"/>
              <a:t>memberkati</a:t>
            </a:r>
            <a:r>
              <a:rPr lang="en-US" sz="7200" dirty="0"/>
              <a:t>  </a:t>
            </a:r>
            <a:r>
              <a:rPr lang="en-US" sz="7200" dirty="0" err="1"/>
              <a:t>mereka</a:t>
            </a:r>
            <a:r>
              <a:rPr lang="en-US" sz="7200" dirty="0"/>
              <a:t>. </a:t>
            </a:r>
            <a:r>
              <a:rPr lang="en-US" sz="7200" dirty="0" err="1"/>
              <a:t>Kepada</a:t>
            </a:r>
            <a:r>
              <a:rPr lang="en-US" sz="7200" dirty="0"/>
              <a:t>  </a:t>
            </a:r>
            <a:r>
              <a:rPr lang="en-US" sz="7200" dirty="0" err="1"/>
              <a:t>para</a:t>
            </a:r>
            <a:r>
              <a:rPr lang="en-US" sz="7200" dirty="0"/>
              <a:t> </a:t>
            </a:r>
            <a:r>
              <a:rPr lang="en-US" sz="7200" dirty="0" err="1"/>
              <a:t>murid</a:t>
            </a:r>
            <a:r>
              <a:rPr lang="en-US" sz="7200" dirty="0"/>
              <a:t> yang </a:t>
            </a:r>
            <a:r>
              <a:rPr lang="en-US" sz="7200" dirty="0" err="1"/>
              <a:t>melarang</a:t>
            </a:r>
            <a:r>
              <a:rPr lang="en-US" sz="7200" dirty="0"/>
              <a:t> </a:t>
            </a:r>
            <a:r>
              <a:rPr lang="en-US" sz="7200" dirty="0" err="1"/>
              <a:t>anak-anak</a:t>
            </a:r>
            <a:r>
              <a:rPr lang="en-US" sz="7200" dirty="0"/>
              <a:t> </a:t>
            </a:r>
            <a:r>
              <a:rPr lang="en-US" sz="7200" dirty="0" err="1"/>
              <a:t>itu</a:t>
            </a:r>
            <a:r>
              <a:rPr lang="en-US" sz="7200" dirty="0"/>
              <a:t> </a:t>
            </a:r>
            <a:r>
              <a:rPr lang="en-US" sz="7200" dirty="0" err="1"/>
              <a:t>datang</a:t>
            </a:r>
            <a:r>
              <a:rPr lang="en-US" sz="7200" dirty="0"/>
              <a:t> </a:t>
            </a:r>
            <a:r>
              <a:rPr lang="en-US" sz="7200" dirty="0" err="1"/>
              <a:t>kepada-Nya</a:t>
            </a:r>
            <a:r>
              <a:rPr lang="en-US" sz="7200" dirty="0"/>
              <a:t>, </a:t>
            </a:r>
            <a:r>
              <a:rPr lang="en-US" sz="7200" dirty="0" err="1"/>
              <a:t>ia</a:t>
            </a:r>
            <a:r>
              <a:rPr lang="en-US" sz="7200" dirty="0"/>
              <a:t> </a:t>
            </a:r>
            <a:r>
              <a:rPr lang="en-US" sz="7200" dirty="0" err="1"/>
              <a:t>berkata</a:t>
            </a:r>
            <a:r>
              <a:rPr lang="en-US" sz="7200" dirty="0"/>
              <a:t>: “</a:t>
            </a:r>
            <a:r>
              <a:rPr lang="en-US" sz="7200" dirty="0" err="1"/>
              <a:t>Biarkanlah</a:t>
            </a:r>
            <a:r>
              <a:rPr lang="en-US" sz="7200" dirty="0"/>
              <a:t> </a:t>
            </a:r>
            <a:r>
              <a:rPr lang="en-US" sz="7200" dirty="0" err="1"/>
              <a:t>anak-anak</a:t>
            </a:r>
            <a:r>
              <a:rPr lang="en-US" sz="7200" dirty="0"/>
              <a:t>  </a:t>
            </a:r>
            <a:r>
              <a:rPr lang="en-US" sz="7200" dirty="0" err="1"/>
              <a:t>itu</a:t>
            </a:r>
            <a:r>
              <a:rPr lang="en-US" sz="7200" dirty="0"/>
              <a:t>,  </a:t>
            </a:r>
            <a:r>
              <a:rPr lang="en-US" sz="7200" dirty="0" err="1"/>
              <a:t>jangan</a:t>
            </a:r>
            <a:r>
              <a:rPr lang="en-US" sz="7200" dirty="0"/>
              <a:t>  </a:t>
            </a:r>
            <a:r>
              <a:rPr lang="en-US" sz="7200" dirty="0" err="1"/>
              <a:t>menghalang</a:t>
            </a:r>
            <a:r>
              <a:rPr lang="en-US" sz="7200" dirty="0"/>
              <a:t> -</a:t>
            </a:r>
            <a:r>
              <a:rPr lang="en-US" sz="7200" dirty="0" err="1"/>
              <a:t>halangi</a:t>
            </a:r>
            <a:r>
              <a:rPr lang="en-US" sz="7200" dirty="0"/>
              <a:t>  </a:t>
            </a:r>
            <a:r>
              <a:rPr lang="en-US" sz="7200" dirty="0" err="1"/>
              <a:t>mereka</a:t>
            </a:r>
            <a:r>
              <a:rPr lang="en-US" sz="7200" dirty="0"/>
              <a:t>  </a:t>
            </a:r>
            <a:r>
              <a:rPr lang="en-US" sz="7200" dirty="0" err="1"/>
              <a:t>datang</a:t>
            </a:r>
            <a:r>
              <a:rPr lang="en-US" sz="7200" dirty="0"/>
              <a:t>  </a:t>
            </a:r>
            <a:r>
              <a:rPr lang="en-US" sz="7200" dirty="0" err="1"/>
              <a:t>kepada</a:t>
            </a:r>
            <a:r>
              <a:rPr lang="en-US" sz="7200" dirty="0"/>
              <a:t>-Ku;  </a:t>
            </a:r>
            <a:r>
              <a:rPr lang="en-US" sz="7200" dirty="0" err="1"/>
              <a:t>sebab</a:t>
            </a:r>
            <a:r>
              <a:rPr lang="en-US" sz="7200" dirty="0"/>
              <a:t> orang-orang </a:t>
            </a:r>
            <a:r>
              <a:rPr lang="en-US" sz="7200" dirty="0" err="1"/>
              <a:t>seperti</a:t>
            </a:r>
            <a:r>
              <a:rPr lang="en-US" sz="7200" dirty="0"/>
              <a:t> </a:t>
            </a:r>
            <a:r>
              <a:rPr lang="en-US" sz="7200" dirty="0" err="1"/>
              <a:t>itulah</a:t>
            </a:r>
            <a:r>
              <a:rPr lang="en-US" sz="7200" dirty="0"/>
              <a:t> yang </a:t>
            </a:r>
            <a:r>
              <a:rPr lang="en-US" sz="7200" dirty="0" err="1"/>
              <a:t>empunya</a:t>
            </a:r>
            <a:r>
              <a:rPr lang="en-US" sz="7200" dirty="0"/>
              <a:t> </a:t>
            </a:r>
            <a:r>
              <a:rPr lang="en-US" sz="7200" dirty="0" err="1"/>
              <a:t>Kerajaan</a:t>
            </a:r>
            <a:r>
              <a:rPr lang="en-US" sz="7200" dirty="0"/>
              <a:t> </a:t>
            </a:r>
            <a:r>
              <a:rPr lang="en-US" sz="7200" dirty="0" err="1"/>
              <a:t>Surga</a:t>
            </a:r>
            <a:r>
              <a:rPr lang="en-US" sz="7200" dirty="0"/>
              <a:t>; </a:t>
            </a:r>
            <a:r>
              <a:rPr lang="en-US" sz="7200" dirty="0" err="1"/>
              <a:t>lalu</a:t>
            </a:r>
            <a:r>
              <a:rPr lang="en-US" sz="7200" dirty="0"/>
              <a:t> </a:t>
            </a:r>
            <a:r>
              <a:rPr lang="en-US" sz="7200" dirty="0" err="1"/>
              <a:t>Ia</a:t>
            </a:r>
            <a:r>
              <a:rPr lang="en-US" sz="7200" dirty="0"/>
              <a:t> </a:t>
            </a:r>
            <a:r>
              <a:rPr lang="en-US" sz="7200" dirty="0" err="1"/>
              <a:t>meletakkan</a:t>
            </a:r>
            <a:r>
              <a:rPr lang="en-US" sz="7200" dirty="0"/>
              <a:t> </a:t>
            </a:r>
            <a:r>
              <a:rPr lang="en-US" sz="7200" dirty="0" err="1"/>
              <a:t>tangan-Nya</a:t>
            </a:r>
            <a:r>
              <a:rPr lang="en-US" sz="7200" dirty="0"/>
              <a:t> </a:t>
            </a:r>
            <a:r>
              <a:rPr lang="en-US" sz="7200" dirty="0" err="1"/>
              <a:t>atas</a:t>
            </a:r>
            <a:r>
              <a:rPr lang="en-US" sz="7200" dirty="0"/>
              <a:t> </a:t>
            </a:r>
            <a:r>
              <a:rPr lang="en-US" sz="7200" dirty="0" err="1"/>
              <a:t>mereka</a:t>
            </a:r>
            <a:r>
              <a:rPr lang="en-US" sz="7200" dirty="0"/>
              <a:t> </a:t>
            </a:r>
            <a:r>
              <a:rPr lang="en-US" sz="7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631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62074"/>
          </a:xfrm>
        </p:spPr>
        <p:txBody>
          <a:bodyPr>
            <a:noAutofit/>
          </a:bodyPr>
          <a:lstStyle/>
          <a:p>
            <a:r>
              <a:rPr lang="en-US" sz="3000" dirty="0" smtClean="0"/>
              <a:t>Usaha </a:t>
            </a:r>
            <a:r>
              <a:rPr lang="en-US" sz="3000" dirty="0" err="1" smtClean="0"/>
              <a:t>membina</a:t>
            </a:r>
            <a:r>
              <a:rPr lang="en-US" sz="3000" dirty="0" smtClean="0"/>
              <a:t> </a:t>
            </a:r>
            <a:r>
              <a:rPr lang="en-US" sz="3000" dirty="0" err="1" smtClean="0"/>
              <a:t>Kerjasama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Dialog </a:t>
            </a:r>
            <a:r>
              <a:rPr lang="en-US" sz="3000" dirty="0" err="1" smtClean="0"/>
              <a:t>Antar</a:t>
            </a:r>
            <a:r>
              <a:rPr lang="en-US" sz="3000" dirty="0" smtClean="0"/>
              <a:t> </a:t>
            </a:r>
            <a:r>
              <a:rPr lang="en-US" sz="3000" dirty="0" err="1" smtClean="0"/>
              <a:t>Umat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5616624"/>
          </a:xfrm>
        </p:spPr>
        <p:txBody>
          <a:bodyPr>
            <a:normAutofit fontScale="25000" lnSpcReduction="20000"/>
          </a:bodyPr>
          <a:lstStyle/>
          <a:p>
            <a:r>
              <a:rPr lang="en-US" sz="6800" dirty="0" err="1" smtClean="0"/>
              <a:t>Sikap</a:t>
            </a:r>
            <a:r>
              <a:rPr lang="en-US" sz="6800" dirty="0" smtClean="0"/>
              <a:t> </a:t>
            </a:r>
            <a:r>
              <a:rPr lang="en-US" sz="6800" dirty="0" err="1"/>
              <a:t>Yesus</a:t>
            </a:r>
            <a:r>
              <a:rPr lang="en-US" sz="6800" dirty="0"/>
              <a:t> </a:t>
            </a:r>
            <a:r>
              <a:rPr lang="en-US" sz="6800" dirty="0" err="1"/>
              <a:t>terhadap</a:t>
            </a:r>
            <a:r>
              <a:rPr lang="en-US" sz="6800" dirty="0"/>
              <a:t> </a:t>
            </a:r>
            <a:r>
              <a:rPr lang="en-US" sz="6800" dirty="0" err="1"/>
              <a:t>para</a:t>
            </a:r>
            <a:r>
              <a:rPr lang="en-US" sz="6800" dirty="0"/>
              <a:t> </a:t>
            </a:r>
            <a:r>
              <a:rPr lang="en-US" sz="6800" dirty="0" err="1"/>
              <a:t>pendosa</a:t>
            </a:r>
            <a:r>
              <a:rPr lang="en-US" sz="6800" dirty="0"/>
              <a:t> </a:t>
            </a:r>
            <a:r>
              <a:rPr lang="en-US" sz="6800" dirty="0" err="1"/>
              <a:t>juga</a:t>
            </a:r>
            <a:r>
              <a:rPr lang="en-US" sz="6800" dirty="0"/>
              <a:t> </a:t>
            </a:r>
            <a:r>
              <a:rPr lang="en-US" sz="6800" dirty="0" err="1"/>
              <a:t>sangat</a:t>
            </a:r>
            <a:r>
              <a:rPr lang="en-US" sz="6800" dirty="0"/>
              <a:t> </a:t>
            </a:r>
            <a:r>
              <a:rPr lang="en-US" sz="6800" dirty="0" err="1"/>
              <a:t>menarik</a:t>
            </a:r>
            <a:r>
              <a:rPr lang="en-US" sz="6800" dirty="0"/>
              <a:t> </a:t>
            </a:r>
            <a:r>
              <a:rPr lang="en-US" sz="6800" dirty="0" err="1" smtClean="0"/>
              <a:t>perhatian</a:t>
            </a:r>
            <a:r>
              <a:rPr lang="en-US" sz="6800" dirty="0" smtClean="0"/>
              <a:t>. </a:t>
            </a:r>
            <a:r>
              <a:rPr lang="en-US" sz="6800" dirty="0" err="1"/>
              <a:t>Ia</a:t>
            </a:r>
            <a:r>
              <a:rPr lang="en-US" sz="6800" dirty="0"/>
              <a:t> </a:t>
            </a:r>
            <a:r>
              <a:rPr lang="en-US" sz="6800" dirty="0" err="1"/>
              <a:t>tidak</a:t>
            </a:r>
            <a:r>
              <a:rPr lang="en-US" sz="6800" dirty="0"/>
              <a:t>  </a:t>
            </a:r>
            <a:r>
              <a:rPr lang="en-US" sz="6800" dirty="0" err="1" smtClean="0"/>
              <a:t>mengucil-kan</a:t>
            </a:r>
            <a:r>
              <a:rPr lang="en-US" sz="6800" dirty="0" smtClean="0"/>
              <a:t>  </a:t>
            </a:r>
            <a:r>
              <a:rPr lang="en-US" sz="6800" dirty="0" err="1"/>
              <a:t>mereka</a:t>
            </a:r>
            <a:r>
              <a:rPr lang="en-US" sz="6800" dirty="0"/>
              <a:t>  </a:t>
            </a:r>
            <a:r>
              <a:rPr lang="en-US" sz="6800" dirty="0" err="1"/>
              <a:t>sebagaimana</a:t>
            </a:r>
            <a:r>
              <a:rPr lang="en-US" sz="6800" dirty="0"/>
              <a:t>  yang  </a:t>
            </a:r>
            <a:r>
              <a:rPr lang="en-US" sz="6800" dirty="0" err="1"/>
              <a:t>dilakukan</a:t>
            </a:r>
            <a:r>
              <a:rPr lang="en-US" sz="6800" dirty="0"/>
              <a:t>  </a:t>
            </a:r>
            <a:r>
              <a:rPr lang="en-US" sz="6800" dirty="0" err="1"/>
              <a:t>oleh</a:t>
            </a:r>
            <a:r>
              <a:rPr lang="en-US" sz="6800" dirty="0"/>
              <a:t>  </a:t>
            </a:r>
            <a:r>
              <a:rPr lang="en-US" sz="6800" dirty="0" err="1"/>
              <a:t>para</a:t>
            </a:r>
            <a:r>
              <a:rPr lang="en-US" sz="6800" dirty="0"/>
              <a:t>  </a:t>
            </a:r>
            <a:r>
              <a:rPr lang="en-US" sz="6800" dirty="0" err="1" smtClean="0"/>
              <a:t>pemimpin</a:t>
            </a:r>
            <a:r>
              <a:rPr lang="en-US" sz="6800" dirty="0" smtClean="0"/>
              <a:t> </a:t>
            </a:r>
            <a:r>
              <a:rPr lang="en-US" sz="6800" dirty="0"/>
              <a:t>agama </a:t>
            </a:r>
            <a:r>
              <a:rPr lang="en-US" sz="6800" dirty="0" err="1"/>
              <a:t>Yahudi</a:t>
            </a:r>
            <a:r>
              <a:rPr lang="en-US" sz="6800" dirty="0"/>
              <a:t>. </a:t>
            </a:r>
            <a:r>
              <a:rPr lang="en-US" sz="6800" dirty="0" err="1"/>
              <a:t>Ia</a:t>
            </a:r>
            <a:r>
              <a:rPr lang="en-US" sz="6800" dirty="0"/>
              <a:t> </a:t>
            </a:r>
            <a:r>
              <a:rPr lang="en-US" sz="6800" dirty="0" err="1"/>
              <a:t>justru</a:t>
            </a:r>
            <a:r>
              <a:rPr lang="en-US" sz="6800" dirty="0"/>
              <a:t> </a:t>
            </a:r>
            <a:r>
              <a:rPr lang="en-US" sz="6800" dirty="0" err="1"/>
              <a:t>bergaul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bersahabat</a:t>
            </a:r>
            <a:r>
              <a:rPr lang="en-US" sz="6800" dirty="0"/>
              <a:t> </a:t>
            </a:r>
            <a:r>
              <a:rPr lang="en-US" sz="6800" dirty="0" err="1"/>
              <a:t>dengan</a:t>
            </a:r>
            <a:r>
              <a:rPr lang="en-US" sz="6800" dirty="0"/>
              <a:t> </a:t>
            </a:r>
            <a:r>
              <a:rPr lang="en-US" sz="6800" dirty="0" err="1"/>
              <a:t>mereka</a:t>
            </a:r>
            <a:r>
              <a:rPr lang="en-US" sz="6800" dirty="0"/>
              <a:t>. </a:t>
            </a:r>
            <a:r>
              <a:rPr lang="en-US" sz="6800" dirty="0" err="1"/>
              <a:t>Yesus</a:t>
            </a:r>
            <a:r>
              <a:rPr lang="en-US" sz="6800" dirty="0"/>
              <a:t> </a:t>
            </a:r>
            <a:r>
              <a:rPr lang="en-US" sz="6800" dirty="0" err="1"/>
              <a:t>menunjukkan</a:t>
            </a:r>
            <a:r>
              <a:rPr lang="en-US" sz="6800" dirty="0"/>
              <a:t>  </a:t>
            </a:r>
            <a:r>
              <a:rPr lang="en-US" sz="6800" dirty="0" err="1"/>
              <a:t>sikap</a:t>
            </a:r>
            <a:r>
              <a:rPr lang="en-US" sz="6800" dirty="0"/>
              <a:t>  yang   </a:t>
            </a:r>
            <a:r>
              <a:rPr lang="en-US" sz="6800" dirty="0" err="1"/>
              <a:t>penuh</a:t>
            </a:r>
            <a:r>
              <a:rPr lang="en-US" sz="6800" dirty="0"/>
              <a:t>  </a:t>
            </a:r>
            <a:r>
              <a:rPr lang="en-US" sz="6800" dirty="0" err="1"/>
              <a:t>kasih</a:t>
            </a:r>
            <a:r>
              <a:rPr lang="en-US" sz="6800" dirty="0"/>
              <a:t>  </a:t>
            </a:r>
            <a:r>
              <a:rPr lang="en-US" sz="6800" dirty="0" err="1"/>
              <a:t>dan</a:t>
            </a:r>
            <a:r>
              <a:rPr lang="en-US" sz="6800" dirty="0"/>
              <a:t>   </a:t>
            </a:r>
            <a:r>
              <a:rPr lang="en-US" sz="6800" dirty="0" err="1"/>
              <a:t>merangkul</a:t>
            </a:r>
            <a:r>
              <a:rPr lang="en-US" sz="6800" dirty="0"/>
              <a:t>   </a:t>
            </a:r>
            <a:r>
              <a:rPr lang="en-US" sz="6800" dirty="0" err="1" smtClean="0"/>
              <a:t>mereka</a:t>
            </a:r>
            <a:r>
              <a:rPr lang="en-US" sz="6800" dirty="0"/>
              <a:t>. </a:t>
            </a:r>
            <a:r>
              <a:rPr lang="en-US" sz="6800" dirty="0" smtClean="0"/>
              <a:t> </a:t>
            </a:r>
            <a:r>
              <a:rPr lang="en-US" sz="6800" dirty="0" err="1"/>
              <a:t>Ia</a:t>
            </a:r>
            <a:r>
              <a:rPr lang="en-US" sz="6800" dirty="0"/>
              <a:t> </a:t>
            </a:r>
            <a:r>
              <a:rPr lang="en-US" sz="6800" dirty="0" err="1" smtClean="0"/>
              <a:t>sendiri</a:t>
            </a:r>
            <a:r>
              <a:rPr lang="en-US" sz="6800" dirty="0" smtClean="0"/>
              <a:t> </a:t>
            </a:r>
            <a:r>
              <a:rPr lang="en-US" sz="6800" dirty="0" err="1"/>
              <a:t>menegaskan</a:t>
            </a:r>
            <a:r>
              <a:rPr lang="en-US" sz="6800" dirty="0"/>
              <a:t>  </a:t>
            </a:r>
            <a:r>
              <a:rPr lang="en-US" sz="6800" dirty="0" err="1"/>
              <a:t>bahwa</a:t>
            </a:r>
            <a:r>
              <a:rPr lang="en-US" sz="6800" dirty="0"/>
              <a:t>  </a:t>
            </a:r>
            <a:r>
              <a:rPr lang="en-US" sz="6800" dirty="0" err="1"/>
              <a:t>Ia</a:t>
            </a:r>
            <a:r>
              <a:rPr lang="en-US" sz="6800" dirty="0"/>
              <a:t>  </a:t>
            </a:r>
            <a:r>
              <a:rPr lang="en-US" sz="6800" dirty="0" err="1"/>
              <a:t>datang</a:t>
            </a:r>
            <a:r>
              <a:rPr lang="en-US" sz="6800" dirty="0"/>
              <a:t>  </a:t>
            </a:r>
            <a:r>
              <a:rPr lang="en-US" sz="6800" dirty="0" err="1"/>
              <a:t>bukan</a:t>
            </a:r>
            <a:r>
              <a:rPr lang="en-US" sz="6800" dirty="0"/>
              <a:t>  </a:t>
            </a:r>
            <a:r>
              <a:rPr lang="en-US" sz="6800" dirty="0" err="1"/>
              <a:t>untuk</a:t>
            </a:r>
            <a:r>
              <a:rPr lang="en-US" sz="6800" dirty="0"/>
              <a:t>  </a:t>
            </a:r>
            <a:r>
              <a:rPr lang="en-US" sz="6800" dirty="0" err="1"/>
              <a:t>menghukum</a:t>
            </a:r>
            <a:r>
              <a:rPr lang="en-US" sz="6800" dirty="0"/>
              <a:t>,   </a:t>
            </a:r>
            <a:r>
              <a:rPr lang="en-US" sz="6800" dirty="0" err="1"/>
              <a:t>melainkan</a:t>
            </a:r>
            <a:r>
              <a:rPr lang="en-US" sz="6800" dirty="0"/>
              <a:t>  </a:t>
            </a:r>
            <a:r>
              <a:rPr lang="en-US" sz="6800" dirty="0" err="1"/>
              <a:t>untuk</a:t>
            </a:r>
            <a:r>
              <a:rPr lang="en-US" sz="6800" dirty="0"/>
              <a:t> </a:t>
            </a:r>
            <a:r>
              <a:rPr lang="en-US" sz="6800" dirty="0" err="1" smtClean="0"/>
              <a:t>menyelamatkan</a:t>
            </a:r>
            <a:r>
              <a:rPr lang="en-US" sz="6800" dirty="0"/>
              <a:t>.  </a:t>
            </a:r>
            <a:r>
              <a:rPr lang="en-US" sz="6800" dirty="0" err="1"/>
              <a:t>Dosa</a:t>
            </a:r>
            <a:r>
              <a:rPr lang="en-US" sz="6800" dirty="0"/>
              <a:t>  </a:t>
            </a:r>
            <a:r>
              <a:rPr lang="en-US" sz="6800" dirty="0" err="1"/>
              <a:t>telah</a:t>
            </a:r>
            <a:r>
              <a:rPr lang="en-US" sz="6800" dirty="0"/>
              <a:t>  </a:t>
            </a:r>
            <a:r>
              <a:rPr lang="en-US" sz="6800" dirty="0" err="1"/>
              <a:t>menyebabkan</a:t>
            </a:r>
            <a:r>
              <a:rPr lang="en-US" sz="6800" dirty="0"/>
              <a:t>  </a:t>
            </a:r>
            <a:r>
              <a:rPr lang="en-US" sz="6800" dirty="0" err="1"/>
              <a:t>manusia</a:t>
            </a:r>
            <a:r>
              <a:rPr lang="en-US" sz="6800" dirty="0"/>
              <a:t>  </a:t>
            </a:r>
            <a:r>
              <a:rPr lang="en-US" sz="6800" dirty="0" err="1"/>
              <a:t>hidup</a:t>
            </a:r>
            <a:r>
              <a:rPr lang="en-US" sz="6800" dirty="0"/>
              <a:t>  </a:t>
            </a:r>
            <a:r>
              <a:rPr lang="en-US" sz="6800" dirty="0" err="1"/>
              <a:t>terpisah</a:t>
            </a:r>
            <a:r>
              <a:rPr lang="en-US" sz="6800" dirty="0"/>
              <a:t>  </a:t>
            </a:r>
            <a:r>
              <a:rPr lang="en-US" sz="6800" dirty="0" err="1"/>
              <a:t>dari</a:t>
            </a:r>
            <a:r>
              <a:rPr lang="en-US" sz="6800" dirty="0"/>
              <a:t>  Allah </a:t>
            </a:r>
            <a:r>
              <a:rPr lang="en-US" sz="6800" dirty="0" err="1" smtClean="0"/>
              <a:t>Sumber</a:t>
            </a:r>
            <a:r>
              <a:rPr lang="en-US" sz="6800" dirty="0" smtClean="0"/>
              <a:t> </a:t>
            </a:r>
            <a:r>
              <a:rPr lang="en-US" sz="6800" dirty="0" err="1"/>
              <a:t>keselamatan</a:t>
            </a:r>
            <a:r>
              <a:rPr lang="en-US" sz="6800" dirty="0"/>
              <a:t>.  </a:t>
            </a:r>
            <a:r>
              <a:rPr lang="en-US" sz="6800" dirty="0" err="1"/>
              <a:t>Dosa</a:t>
            </a:r>
            <a:r>
              <a:rPr lang="en-US" sz="6800" dirty="0"/>
              <a:t>  </a:t>
            </a:r>
            <a:r>
              <a:rPr lang="en-US" sz="6800" dirty="0" err="1"/>
              <a:t>dan</a:t>
            </a:r>
            <a:r>
              <a:rPr lang="en-US" sz="6800" dirty="0"/>
              <a:t>  </a:t>
            </a:r>
            <a:r>
              <a:rPr lang="en-US" sz="6800" dirty="0" err="1"/>
              <a:t>penderitaan</a:t>
            </a:r>
            <a:r>
              <a:rPr lang="en-US" sz="6800" dirty="0"/>
              <a:t>  </a:t>
            </a:r>
            <a:r>
              <a:rPr lang="en-US" sz="6800" dirty="0" err="1"/>
              <a:t>berasal</a:t>
            </a:r>
            <a:r>
              <a:rPr lang="en-US" sz="6800" dirty="0"/>
              <a:t>  </a:t>
            </a:r>
            <a:r>
              <a:rPr lang="en-US" sz="6800" dirty="0" err="1"/>
              <a:t>dari</a:t>
            </a:r>
            <a:r>
              <a:rPr lang="en-US" sz="6800" dirty="0"/>
              <a:t>  </a:t>
            </a:r>
            <a:r>
              <a:rPr lang="en-US" sz="6800" dirty="0" err="1"/>
              <a:t>setan</a:t>
            </a:r>
            <a:r>
              <a:rPr lang="en-US" sz="6800" dirty="0"/>
              <a:t> yang  </a:t>
            </a:r>
            <a:r>
              <a:rPr lang="en-US" sz="6800" dirty="0" err="1"/>
              <a:t>menjadi</a:t>
            </a:r>
            <a:r>
              <a:rPr lang="en-US" sz="6800" dirty="0"/>
              <a:t> </a:t>
            </a:r>
            <a:r>
              <a:rPr lang="en-US" sz="6800" dirty="0" err="1"/>
              <a:t>musuh</a:t>
            </a:r>
            <a:r>
              <a:rPr lang="en-US" sz="6800" dirty="0"/>
              <a:t> </a:t>
            </a:r>
            <a:r>
              <a:rPr lang="en-US" sz="6800" dirty="0" err="1" smtClean="0"/>
              <a:t>utama</a:t>
            </a:r>
            <a:r>
              <a:rPr lang="en-US" sz="6800" dirty="0" smtClean="0"/>
              <a:t> </a:t>
            </a:r>
            <a:r>
              <a:rPr lang="en-US" sz="6800" dirty="0" err="1"/>
              <a:t>Mesias</a:t>
            </a:r>
            <a:r>
              <a:rPr lang="en-US" sz="6800" dirty="0"/>
              <a:t> yang </a:t>
            </a:r>
            <a:r>
              <a:rPr lang="en-US" sz="6800" dirty="0" err="1"/>
              <a:t>datang</a:t>
            </a:r>
            <a:r>
              <a:rPr lang="en-US" sz="6800" dirty="0"/>
              <a:t> </a:t>
            </a:r>
            <a:r>
              <a:rPr lang="en-US" sz="6800" dirty="0" err="1"/>
              <a:t>untuk</a:t>
            </a:r>
            <a:r>
              <a:rPr lang="en-US" sz="6800" dirty="0"/>
              <a:t> </a:t>
            </a:r>
            <a:r>
              <a:rPr lang="en-US" sz="6800" dirty="0" err="1" smtClean="0"/>
              <a:t>mendirikan</a:t>
            </a:r>
            <a:r>
              <a:rPr lang="en-US" sz="6800" dirty="0" smtClean="0"/>
              <a:t> </a:t>
            </a:r>
            <a:r>
              <a:rPr lang="en-US" sz="6800" dirty="0" err="1"/>
              <a:t>Kerajaan</a:t>
            </a:r>
            <a:r>
              <a:rPr lang="en-US" sz="6800" dirty="0"/>
              <a:t> Allah. </a:t>
            </a:r>
            <a:r>
              <a:rPr lang="en-US" sz="6800" dirty="0" err="1"/>
              <a:t>Karena</a:t>
            </a:r>
            <a:r>
              <a:rPr lang="en-US" sz="6800" dirty="0"/>
              <a:t> </a:t>
            </a:r>
            <a:r>
              <a:rPr lang="en-US" sz="6800" dirty="0" err="1"/>
              <a:t>itu</a:t>
            </a:r>
            <a:r>
              <a:rPr lang="en-US" sz="6800" dirty="0"/>
              <a:t> </a:t>
            </a:r>
            <a:r>
              <a:rPr lang="en-US" sz="6800" dirty="0" err="1"/>
              <a:t>si</a:t>
            </a:r>
            <a:r>
              <a:rPr lang="en-US" sz="6800" dirty="0"/>
              <a:t> </a:t>
            </a:r>
            <a:r>
              <a:rPr lang="en-US" sz="6800" dirty="0" err="1"/>
              <a:t>jahat</a:t>
            </a:r>
            <a:r>
              <a:rPr lang="en-US" sz="6800" dirty="0"/>
              <a:t> </a:t>
            </a:r>
            <a:r>
              <a:rPr lang="en-US" sz="6800" dirty="0" err="1"/>
              <a:t>harus</a:t>
            </a:r>
            <a:r>
              <a:rPr lang="en-US" sz="6800" dirty="0"/>
              <a:t> </a:t>
            </a:r>
            <a:r>
              <a:rPr lang="en-US" sz="6800" dirty="0" err="1"/>
              <a:t>dienyahkan</a:t>
            </a:r>
            <a:r>
              <a:rPr lang="en-US" sz="6800" dirty="0"/>
              <a:t> </a:t>
            </a:r>
            <a:r>
              <a:rPr lang="en-US" sz="6800" dirty="0" err="1"/>
              <a:t>dari</a:t>
            </a:r>
            <a:r>
              <a:rPr lang="en-US" sz="6800" dirty="0"/>
              <a:t> </a:t>
            </a:r>
            <a:r>
              <a:rPr lang="en-US" sz="6800" dirty="0" err="1"/>
              <a:t>hidup</a:t>
            </a:r>
            <a:r>
              <a:rPr lang="en-US" sz="6800" dirty="0"/>
              <a:t> </a:t>
            </a:r>
            <a:r>
              <a:rPr lang="en-US" sz="6800" dirty="0" err="1"/>
              <a:t>manusia</a:t>
            </a:r>
            <a:r>
              <a:rPr lang="en-US" sz="6800" dirty="0"/>
              <a:t> agar </a:t>
            </a:r>
            <a:r>
              <a:rPr lang="en-US" sz="6800" dirty="0" err="1"/>
              <a:t>manusia</a:t>
            </a:r>
            <a:r>
              <a:rPr lang="en-US" sz="6800" dirty="0"/>
              <a:t> </a:t>
            </a:r>
            <a:r>
              <a:rPr lang="en-US" sz="6800" dirty="0" err="1"/>
              <a:t>mencapai</a:t>
            </a:r>
            <a:r>
              <a:rPr lang="en-US" sz="6800" dirty="0"/>
              <a:t> </a:t>
            </a:r>
            <a:r>
              <a:rPr lang="en-US" sz="6800" dirty="0" err="1"/>
              <a:t>keselamatan</a:t>
            </a:r>
            <a:r>
              <a:rPr lang="en-US" sz="6800" dirty="0"/>
              <a:t>.</a:t>
            </a:r>
            <a:endParaRPr lang="en-ID" sz="6800" dirty="0"/>
          </a:p>
          <a:p>
            <a:r>
              <a:rPr lang="en-US" sz="6800" dirty="0" err="1"/>
              <a:t>Yesus</a:t>
            </a:r>
            <a:r>
              <a:rPr lang="en-US" sz="6800" dirty="0"/>
              <a:t> , Yang Kudus </a:t>
            </a:r>
            <a:r>
              <a:rPr lang="en-US" sz="6800" dirty="0" err="1"/>
              <a:t>dari</a:t>
            </a:r>
            <a:r>
              <a:rPr lang="en-US" sz="6800" dirty="0"/>
              <a:t> Allah </a:t>
            </a:r>
            <a:r>
              <a:rPr lang="en-US" sz="6800" dirty="0" err="1"/>
              <a:t>sangat</a:t>
            </a:r>
            <a:r>
              <a:rPr lang="en-US" sz="6800" dirty="0"/>
              <a:t> </a:t>
            </a:r>
            <a:r>
              <a:rPr lang="en-US" sz="6800" dirty="0" err="1" smtClean="0"/>
              <a:t>membenci</a:t>
            </a:r>
            <a:r>
              <a:rPr lang="en-US" sz="6800" dirty="0" smtClean="0"/>
              <a:t> </a:t>
            </a:r>
            <a:r>
              <a:rPr lang="en-US" sz="6800" dirty="0" err="1"/>
              <a:t>dosa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bersikap</a:t>
            </a:r>
            <a:r>
              <a:rPr lang="en-US" sz="6800" dirty="0"/>
              <a:t> </a:t>
            </a:r>
            <a:r>
              <a:rPr lang="en-US" sz="6800" dirty="0" err="1"/>
              <a:t>penuh</a:t>
            </a:r>
            <a:r>
              <a:rPr lang="en-US" sz="6800" dirty="0"/>
              <a:t> </a:t>
            </a:r>
            <a:r>
              <a:rPr lang="en-US" sz="6800" dirty="0" err="1"/>
              <a:t>cinta</a:t>
            </a:r>
            <a:r>
              <a:rPr lang="en-US" sz="6800" dirty="0"/>
              <a:t>  </a:t>
            </a:r>
            <a:r>
              <a:rPr lang="en-US" sz="6800" dirty="0" err="1"/>
              <a:t>kepada</a:t>
            </a:r>
            <a:r>
              <a:rPr lang="en-US" sz="6800" dirty="0"/>
              <a:t>  orang  </a:t>
            </a:r>
            <a:r>
              <a:rPr lang="en-US" sz="6800" dirty="0" err="1" smtClean="0"/>
              <a:t>berdosa</a:t>
            </a:r>
            <a:r>
              <a:rPr lang="en-US" sz="6800" dirty="0"/>
              <a:t>. </a:t>
            </a:r>
            <a:r>
              <a:rPr lang="en-US" sz="6800" dirty="0" err="1" smtClean="0"/>
              <a:t>Ia</a:t>
            </a:r>
            <a:r>
              <a:rPr lang="en-US" sz="6800" dirty="0" smtClean="0"/>
              <a:t>  </a:t>
            </a:r>
            <a:r>
              <a:rPr lang="en-US" sz="6800" dirty="0" err="1"/>
              <a:t>memahami</a:t>
            </a:r>
            <a:r>
              <a:rPr lang="en-US" sz="6800" dirty="0"/>
              <a:t>  </a:t>
            </a:r>
            <a:r>
              <a:rPr lang="en-US" sz="6800" dirty="0" err="1" smtClean="0"/>
              <a:t>bahwa</a:t>
            </a:r>
            <a:r>
              <a:rPr lang="en-US" sz="6800" dirty="0" smtClean="0"/>
              <a:t>  </a:t>
            </a:r>
            <a:r>
              <a:rPr lang="en-US" sz="6800" dirty="0" err="1"/>
              <a:t>kedurhakaan</a:t>
            </a:r>
            <a:r>
              <a:rPr lang="en-US" sz="6800" dirty="0"/>
              <a:t>  </a:t>
            </a:r>
            <a:r>
              <a:rPr lang="en-US" sz="6800" dirty="0" err="1"/>
              <a:t>dosa</a:t>
            </a:r>
            <a:r>
              <a:rPr lang="en-US" sz="6800" dirty="0"/>
              <a:t>  </a:t>
            </a:r>
            <a:r>
              <a:rPr lang="en-US" sz="6800" dirty="0" err="1"/>
              <a:t>ialah</a:t>
            </a:r>
            <a:r>
              <a:rPr lang="en-US" sz="6800" dirty="0"/>
              <a:t> </a:t>
            </a:r>
            <a:r>
              <a:rPr lang="en-US" sz="6800" dirty="0" err="1"/>
              <a:t>menolak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 smtClean="0"/>
              <a:t>melawan</a:t>
            </a:r>
            <a:r>
              <a:rPr lang="en-US" sz="6800" dirty="0" smtClean="0"/>
              <a:t> </a:t>
            </a:r>
            <a:r>
              <a:rPr lang="en-US" sz="6800" dirty="0"/>
              <a:t>Allah. </a:t>
            </a:r>
            <a:r>
              <a:rPr lang="en-US" sz="6800" dirty="0" err="1"/>
              <a:t>Karena</a:t>
            </a:r>
            <a:r>
              <a:rPr lang="en-US" sz="6800" dirty="0"/>
              <a:t>  </a:t>
            </a:r>
            <a:r>
              <a:rPr lang="en-US" sz="6800" dirty="0" err="1"/>
              <a:t>itulah</a:t>
            </a:r>
            <a:r>
              <a:rPr lang="en-US" sz="6800" dirty="0"/>
              <a:t> </a:t>
            </a:r>
            <a:r>
              <a:rPr lang="en-US" sz="6800" dirty="0" err="1"/>
              <a:t>Yesus</a:t>
            </a:r>
            <a:r>
              <a:rPr lang="en-US" sz="6800" dirty="0"/>
              <a:t>  </a:t>
            </a:r>
            <a:r>
              <a:rPr lang="en-US" sz="6800" dirty="0" err="1"/>
              <a:t>berikhtiar</a:t>
            </a:r>
            <a:r>
              <a:rPr lang="en-US" sz="6800" dirty="0"/>
              <a:t> </a:t>
            </a:r>
            <a:r>
              <a:rPr lang="en-US" sz="6800" dirty="0" err="1"/>
              <a:t>untuk</a:t>
            </a:r>
            <a:r>
              <a:rPr lang="en-US" sz="6800" dirty="0"/>
              <a:t>  </a:t>
            </a:r>
            <a:r>
              <a:rPr lang="en-US" sz="6800" dirty="0" err="1" smtClean="0"/>
              <a:t>membawa</a:t>
            </a:r>
            <a:r>
              <a:rPr lang="en-US" sz="6800" dirty="0" smtClean="0"/>
              <a:t> </a:t>
            </a:r>
            <a:r>
              <a:rPr lang="en-US" sz="6800" dirty="0" err="1"/>
              <a:t>kambali</a:t>
            </a:r>
            <a:r>
              <a:rPr lang="en-US" sz="6800" dirty="0"/>
              <a:t> orang-orang yang </a:t>
            </a:r>
            <a:r>
              <a:rPr lang="en-US" sz="6800" dirty="0" err="1"/>
              <a:t>telah</a:t>
            </a:r>
            <a:r>
              <a:rPr lang="en-US" sz="6800" dirty="0"/>
              <a:t> </a:t>
            </a:r>
            <a:r>
              <a:rPr lang="en-US" sz="6800" dirty="0" err="1"/>
              <a:t>jatuh</a:t>
            </a:r>
            <a:r>
              <a:rPr lang="en-US" sz="6800" dirty="0"/>
              <a:t> </a:t>
            </a:r>
            <a:r>
              <a:rPr lang="en-US" sz="6800" dirty="0" err="1"/>
              <a:t>dalam</a:t>
            </a:r>
            <a:r>
              <a:rPr lang="en-US" sz="6800" dirty="0"/>
              <a:t> </a:t>
            </a:r>
            <a:r>
              <a:rPr lang="en-US" sz="6800" dirty="0" err="1"/>
              <a:t>dosa</a:t>
            </a:r>
            <a:r>
              <a:rPr lang="en-US" sz="6800" dirty="0"/>
              <a:t> </a:t>
            </a:r>
            <a:r>
              <a:rPr lang="en-US" sz="6800" dirty="0" err="1"/>
              <a:t>ke</a:t>
            </a:r>
            <a:r>
              <a:rPr lang="en-US" sz="6800" dirty="0"/>
              <a:t> </a:t>
            </a:r>
            <a:r>
              <a:rPr lang="en-US" sz="6800" dirty="0" err="1"/>
              <a:t>dalam</a:t>
            </a:r>
            <a:r>
              <a:rPr lang="en-US" sz="6800" dirty="0"/>
              <a:t> </a:t>
            </a:r>
            <a:r>
              <a:rPr lang="en-US" sz="6800" dirty="0" err="1"/>
              <a:t>pelukan</a:t>
            </a:r>
            <a:r>
              <a:rPr lang="en-US" sz="6800" dirty="0"/>
              <a:t> </a:t>
            </a:r>
            <a:r>
              <a:rPr lang="en-US" sz="6800" dirty="0" err="1"/>
              <a:t>kasih</a:t>
            </a:r>
            <a:r>
              <a:rPr lang="en-US" sz="6800" dirty="0"/>
              <a:t> Allah. </a:t>
            </a:r>
            <a:r>
              <a:rPr lang="en-US" sz="6800" dirty="0" err="1"/>
              <a:t>Dengan</a:t>
            </a:r>
            <a:r>
              <a:rPr lang="en-US" sz="6800" dirty="0"/>
              <a:t> </a:t>
            </a:r>
            <a:r>
              <a:rPr lang="en-US" sz="6800" dirty="0" err="1"/>
              <a:t>tobat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iman</a:t>
            </a:r>
            <a:r>
              <a:rPr lang="en-US" sz="6800" dirty="0"/>
              <a:t> </a:t>
            </a:r>
            <a:r>
              <a:rPr lang="en-US" sz="6800" dirty="0" err="1" smtClean="0"/>
              <a:t>mereka</a:t>
            </a:r>
            <a:r>
              <a:rPr lang="en-US" sz="6800" dirty="0" smtClean="0"/>
              <a:t> </a:t>
            </a:r>
            <a:r>
              <a:rPr lang="en-US" sz="6800" dirty="0" err="1"/>
              <a:t>akan</a:t>
            </a:r>
            <a:r>
              <a:rPr lang="en-US" sz="6800" dirty="0"/>
              <a:t> </a:t>
            </a:r>
            <a:r>
              <a:rPr lang="en-US" sz="6800" dirty="0" err="1"/>
              <a:t>memasuki</a:t>
            </a:r>
            <a:r>
              <a:rPr lang="en-US" sz="6800" dirty="0"/>
              <a:t> </a:t>
            </a:r>
            <a:r>
              <a:rPr lang="en-US" sz="6800" dirty="0" err="1"/>
              <a:t>Kerajaan</a:t>
            </a:r>
            <a:r>
              <a:rPr lang="en-US" sz="6800" dirty="0"/>
              <a:t> Allah. </a:t>
            </a:r>
            <a:r>
              <a:rPr lang="en-US" sz="6800" dirty="0" err="1"/>
              <a:t>Untuk</a:t>
            </a:r>
            <a:r>
              <a:rPr lang="en-US" sz="6800" dirty="0"/>
              <a:t> </a:t>
            </a:r>
            <a:r>
              <a:rPr lang="en-US" sz="6800" dirty="0" err="1" smtClean="0"/>
              <a:t>mencari</a:t>
            </a:r>
            <a:r>
              <a:rPr lang="en-US" sz="6800" dirty="0" smtClean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 smtClean="0"/>
              <a:t>menemukan</a:t>
            </a:r>
            <a:r>
              <a:rPr lang="en-US" sz="6800" dirty="0" smtClean="0"/>
              <a:t> </a:t>
            </a:r>
            <a:r>
              <a:rPr lang="en-US" sz="6800" dirty="0"/>
              <a:t>orang </a:t>
            </a:r>
            <a:r>
              <a:rPr lang="en-US" sz="6800" dirty="0" err="1" smtClean="0"/>
              <a:t>berdosa</a:t>
            </a:r>
            <a:r>
              <a:rPr lang="en-US" sz="6800" dirty="0"/>
              <a:t>, </a:t>
            </a:r>
            <a:r>
              <a:rPr lang="en-US" sz="6800" dirty="0" err="1"/>
              <a:t>Yesus</a:t>
            </a:r>
            <a:r>
              <a:rPr lang="en-US" sz="6800" dirty="0"/>
              <a:t> </a:t>
            </a:r>
            <a:r>
              <a:rPr lang="en-US" sz="6800" dirty="0" err="1"/>
              <a:t>bergaul</a:t>
            </a:r>
            <a:r>
              <a:rPr lang="en-US" sz="6800" dirty="0"/>
              <a:t> </a:t>
            </a:r>
            <a:r>
              <a:rPr lang="en-US" sz="6800" dirty="0" err="1"/>
              <a:t>dengan</a:t>
            </a:r>
            <a:r>
              <a:rPr lang="en-US" sz="6800" dirty="0"/>
              <a:t> </a:t>
            </a:r>
            <a:r>
              <a:rPr lang="en-US" sz="6800" dirty="0" err="1"/>
              <a:t>mereka</a:t>
            </a:r>
            <a:r>
              <a:rPr lang="en-US" sz="6800" dirty="0"/>
              <a:t>, </a:t>
            </a:r>
            <a:r>
              <a:rPr lang="en-US" sz="6800" dirty="0" err="1"/>
              <a:t>bahkan</a:t>
            </a:r>
            <a:r>
              <a:rPr lang="en-US" sz="6800" dirty="0"/>
              <a:t> </a:t>
            </a:r>
            <a:r>
              <a:rPr lang="en-US" sz="6800" dirty="0" err="1"/>
              <a:t>makan</a:t>
            </a:r>
            <a:r>
              <a:rPr lang="en-US" sz="6800" dirty="0"/>
              <a:t> </a:t>
            </a:r>
            <a:r>
              <a:rPr lang="en-US" sz="6800" dirty="0" err="1"/>
              <a:t>bersama</a:t>
            </a:r>
            <a:r>
              <a:rPr lang="en-US" sz="6800" dirty="0"/>
              <a:t> </a:t>
            </a:r>
            <a:r>
              <a:rPr lang="en-US" sz="6800" dirty="0" err="1" smtClean="0"/>
              <a:t>mereka</a:t>
            </a:r>
            <a:r>
              <a:rPr lang="en-US" sz="6800" dirty="0"/>
              <a:t>. </a:t>
            </a:r>
            <a:r>
              <a:rPr lang="en-US" sz="6800" dirty="0" err="1"/>
              <a:t>Namun</a:t>
            </a:r>
            <a:r>
              <a:rPr lang="en-US" sz="6800" dirty="0"/>
              <a:t> </a:t>
            </a:r>
            <a:r>
              <a:rPr lang="en-US" sz="6800" dirty="0" smtClean="0"/>
              <a:t>orang-orang </a:t>
            </a:r>
            <a:r>
              <a:rPr lang="en-US" sz="6800" dirty="0" err="1"/>
              <a:t>Farisi</a:t>
            </a:r>
            <a:r>
              <a:rPr lang="en-US" sz="6800" dirty="0"/>
              <a:t> yang </a:t>
            </a:r>
            <a:r>
              <a:rPr lang="en-US" sz="6800" dirty="0" err="1"/>
              <a:t>salah</a:t>
            </a:r>
            <a:r>
              <a:rPr lang="en-US" sz="6800" dirty="0"/>
              <a:t> </a:t>
            </a:r>
            <a:r>
              <a:rPr lang="en-US" sz="6800" dirty="0" err="1"/>
              <a:t>mengerti</a:t>
            </a:r>
            <a:r>
              <a:rPr lang="en-US" sz="6800" dirty="0"/>
              <a:t> </a:t>
            </a:r>
            <a:r>
              <a:rPr lang="en-US" sz="6800" dirty="0" err="1"/>
              <a:t>dengan</a:t>
            </a:r>
            <a:r>
              <a:rPr lang="en-US" sz="6800" dirty="0"/>
              <a:t> </a:t>
            </a:r>
            <a:r>
              <a:rPr lang="en-US" sz="6800" dirty="0" err="1"/>
              <a:t>sikap</a:t>
            </a:r>
            <a:r>
              <a:rPr lang="en-US" sz="6800" dirty="0"/>
              <a:t> </a:t>
            </a:r>
            <a:r>
              <a:rPr lang="en-US" sz="6800" dirty="0" err="1"/>
              <a:t>Yesus</a:t>
            </a:r>
            <a:r>
              <a:rPr lang="en-US" sz="6800" dirty="0"/>
              <a:t> </a:t>
            </a:r>
            <a:r>
              <a:rPr lang="en-US" sz="6800" dirty="0" err="1"/>
              <a:t>malah</a:t>
            </a:r>
            <a:r>
              <a:rPr lang="en-US" sz="6800" dirty="0"/>
              <a:t> </a:t>
            </a:r>
            <a:r>
              <a:rPr lang="en-US" sz="6800" dirty="0" err="1" smtClean="0"/>
              <a:t>mengecam-Nya</a:t>
            </a:r>
            <a:endParaRPr lang="en-ID" sz="6800" dirty="0"/>
          </a:p>
          <a:p>
            <a:r>
              <a:rPr lang="en-US" sz="6800" dirty="0" err="1"/>
              <a:t>Terhadap</a:t>
            </a:r>
            <a:r>
              <a:rPr lang="en-US" sz="6800" dirty="0"/>
              <a:t> </a:t>
            </a:r>
            <a:r>
              <a:rPr lang="en-US" sz="6800" dirty="0" err="1"/>
              <a:t>para</a:t>
            </a:r>
            <a:r>
              <a:rPr lang="en-US" sz="6800" dirty="0"/>
              <a:t>  </a:t>
            </a:r>
            <a:r>
              <a:rPr lang="en-US" sz="6800" dirty="0" err="1" smtClean="0"/>
              <a:t>pemungut</a:t>
            </a:r>
            <a:r>
              <a:rPr lang="en-US" sz="6800" dirty="0" smtClean="0"/>
              <a:t> </a:t>
            </a:r>
            <a:r>
              <a:rPr lang="en-US" sz="6800" dirty="0" err="1"/>
              <a:t>cukai</a:t>
            </a:r>
            <a:r>
              <a:rPr lang="en-US" sz="6800" dirty="0"/>
              <a:t>, </a:t>
            </a:r>
            <a:r>
              <a:rPr lang="en-US" sz="6800" dirty="0" err="1"/>
              <a:t>Yesus</a:t>
            </a:r>
            <a:r>
              <a:rPr lang="en-US" sz="6800" dirty="0"/>
              <a:t>  </a:t>
            </a:r>
            <a:r>
              <a:rPr lang="en-US" sz="6800" dirty="0" err="1"/>
              <a:t>tidak</a:t>
            </a:r>
            <a:r>
              <a:rPr lang="en-US" sz="6800" dirty="0"/>
              <a:t> </a:t>
            </a:r>
            <a:r>
              <a:rPr lang="en-US" sz="6800" dirty="0" err="1"/>
              <a:t>menghakimi</a:t>
            </a:r>
            <a:r>
              <a:rPr lang="en-US" sz="6800" dirty="0"/>
              <a:t>  </a:t>
            </a:r>
            <a:r>
              <a:rPr lang="en-US" sz="6800" dirty="0" err="1" smtClean="0"/>
              <a:t>mereka</a:t>
            </a:r>
            <a:r>
              <a:rPr lang="en-US" sz="6800" dirty="0" smtClean="0"/>
              <a:t>  </a:t>
            </a:r>
            <a:r>
              <a:rPr lang="en-US" sz="6800" dirty="0" err="1"/>
              <a:t>kare</a:t>
            </a:r>
            <a:r>
              <a:rPr lang="en-US" sz="6800" dirty="0"/>
              <a:t> </a:t>
            </a:r>
            <a:r>
              <a:rPr lang="en-US" sz="6800" dirty="0" smtClean="0"/>
              <a:t>a </a:t>
            </a:r>
            <a:r>
              <a:rPr lang="en-US" sz="6800" dirty="0" err="1"/>
              <a:t>pekerjaan</a:t>
            </a:r>
            <a:r>
              <a:rPr lang="en-US" sz="6800" dirty="0"/>
              <a:t> </a:t>
            </a:r>
            <a:r>
              <a:rPr lang="en-US" sz="6800" dirty="0" err="1" smtClean="0"/>
              <a:t>mereka</a:t>
            </a:r>
            <a:r>
              <a:rPr lang="en-US" sz="6800" dirty="0" smtClean="0"/>
              <a:t>  </a:t>
            </a:r>
            <a:r>
              <a:rPr lang="en-US" sz="6800" dirty="0" err="1"/>
              <a:t>mudah</a:t>
            </a:r>
            <a:r>
              <a:rPr lang="en-US" sz="6800" dirty="0"/>
              <a:t> </a:t>
            </a:r>
            <a:r>
              <a:rPr lang="en-US" sz="6800" dirty="0" err="1" smtClean="0"/>
              <a:t>membawa</a:t>
            </a:r>
            <a:r>
              <a:rPr lang="en-US" sz="6800" dirty="0" smtClean="0"/>
              <a:t>  </a:t>
            </a:r>
            <a:r>
              <a:rPr lang="en-US" sz="6800" dirty="0" err="1" smtClean="0"/>
              <a:t>mereka</a:t>
            </a:r>
            <a:r>
              <a:rPr lang="en-US" sz="6800" dirty="0" smtClean="0"/>
              <a:t>  </a:t>
            </a:r>
            <a:r>
              <a:rPr lang="en-US" sz="6800" dirty="0" err="1"/>
              <a:t>kepada</a:t>
            </a:r>
            <a:r>
              <a:rPr lang="en-US" sz="6800" dirty="0"/>
              <a:t>  </a:t>
            </a:r>
            <a:r>
              <a:rPr lang="en-US" sz="6800" dirty="0" err="1"/>
              <a:t>penipuan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korupsi</a:t>
            </a:r>
            <a:r>
              <a:rPr lang="en-US" sz="6800" dirty="0"/>
              <a:t>. </a:t>
            </a:r>
            <a:r>
              <a:rPr lang="en-US" sz="6800" dirty="0" err="1"/>
              <a:t>Ia</a:t>
            </a:r>
            <a:r>
              <a:rPr lang="en-US" sz="6800" dirty="0"/>
              <a:t> </a:t>
            </a:r>
            <a:r>
              <a:rPr lang="en-US" sz="6800" dirty="0" err="1"/>
              <a:t>menyapa</a:t>
            </a:r>
            <a:r>
              <a:rPr lang="en-US" sz="6800" dirty="0"/>
              <a:t> mere </a:t>
            </a:r>
            <a:r>
              <a:rPr lang="en-US" sz="6800" dirty="0" err="1"/>
              <a:t>ka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bahkan</a:t>
            </a:r>
            <a:r>
              <a:rPr lang="en-US" sz="6800" dirty="0"/>
              <a:t> </a:t>
            </a:r>
            <a:r>
              <a:rPr lang="en-US" sz="6800" dirty="0" err="1" smtClean="0"/>
              <a:t>memanggil</a:t>
            </a:r>
            <a:r>
              <a:rPr lang="en-US" sz="6800" dirty="0" smtClean="0"/>
              <a:t> </a:t>
            </a:r>
            <a:r>
              <a:rPr lang="en-US" sz="6800" dirty="0" err="1"/>
              <a:t>untuk</a:t>
            </a:r>
            <a:r>
              <a:rPr lang="en-US" sz="6800" dirty="0"/>
              <a:t> </a:t>
            </a:r>
            <a:r>
              <a:rPr lang="en-US" sz="6800" dirty="0" err="1" smtClean="0"/>
              <a:t>menjadi</a:t>
            </a:r>
            <a:r>
              <a:rPr lang="en-US" sz="6800" dirty="0" smtClean="0"/>
              <a:t> </a:t>
            </a:r>
            <a:r>
              <a:rPr lang="en-US" sz="6800" dirty="0" err="1"/>
              <a:t>muridnya</a:t>
            </a:r>
            <a:r>
              <a:rPr lang="en-US" sz="6800" dirty="0"/>
              <a:t>, </a:t>
            </a:r>
            <a:r>
              <a:rPr lang="en-US" sz="6800" dirty="0" err="1"/>
              <a:t>seperti</a:t>
            </a:r>
            <a:r>
              <a:rPr lang="en-US" sz="6800" dirty="0"/>
              <a:t> yang </a:t>
            </a:r>
            <a:r>
              <a:rPr lang="en-US" sz="6800" dirty="0" err="1"/>
              <a:t>terjadi</a:t>
            </a:r>
            <a:r>
              <a:rPr lang="en-US" sz="6800" dirty="0"/>
              <a:t> </a:t>
            </a:r>
            <a:r>
              <a:rPr lang="en-US" sz="6800" dirty="0" err="1"/>
              <a:t>pada</a:t>
            </a:r>
            <a:r>
              <a:rPr lang="en-US" sz="6800" dirty="0"/>
              <a:t> </a:t>
            </a:r>
            <a:r>
              <a:rPr lang="en-US" sz="6800" dirty="0" err="1"/>
              <a:t>Zakheus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Matius</a:t>
            </a:r>
            <a:r>
              <a:rPr lang="en-US" sz="6800" dirty="0"/>
              <a:t>. </a:t>
            </a:r>
            <a:r>
              <a:rPr lang="en-US" sz="6800" dirty="0" err="1"/>
              <a:t>Dalam</a:t>
            </a:r>
            <a:r>
              <a:rPr lang="en-US" sz="6800" dirty="0"/>
              <a:t> </a:t>
            </a:r>
            <a:r>
              <a:rPr lang="en-US" sz="6800" dirty="0" err="1" smtClean="0"/>
              <a:t>perumpamaan</a:t>
            </a:r>
            <a:r>
              <a:rPr lang="en-US" sz="6800" dirty="0" smtClean="0"/>
              <a:t> </a:t>
            </a:r>
            <a:r>
              <a:rPr lang="en-US" sz="6800" dirty="0" err="1"/>
              <a:t>tentang</a:t>
            </a:r>
            <a:r>
              <a:rPr lang="en-US" sz="6800" dirty="0"/>
              <a:t> orang </a:t>
            </a:r>
            <a:r>
              <a:rPr lang="en-US" sz="6800" dirty="0" err="1"/>
              <a:t>Farisi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pemungut</a:t>
            </a:r>
            <a:r>
              <a:rPr lang="en-US" sz="6800" dirty="0"/>
              <a:t> </a:t>
            </a:r>
            <a:r>
              <a:rPr lang="en-US" sz="6800" dirty="0" err="1"/>
              <a:t>cukai</a:t>
            </a:r>
            <a:r>
              <a:rPr lang="en-US" sz="6800" dirty="0"/>
              <a:t> </a:t>
            </a:r>
            <a:r>
              <a:rPr lang="en-US" sz="6800" dirty="0" err="1" smtClean="0"/>
              <a:t>Yesus</a:t>
            </a:r>
            <a:r>
              <a:rPr lang="en-US" sz="6800" dirty="0" smtClean="0"/>
              <a:t> </a:t>
            </a:r>
            <a:r>
              <a:rPr lang="en-US" sz="6800" dirty="0" err="1" smtClean="0"/>
              <a:t>menga-takan</a:t>
            </a:r>
            <a:r>
              <a:rPr lang="en-US" sz="6800" dirty="0" smtClean="0"/>
              <a:t> </a:t>
            </a:r>
            <a:r>
              <a:rPr lang="en-US" sz="6800" dirty="0" err="1"/>
              <a:t>bahwa</a:t>
            </a:r>
            <a:r>
              <a:rPr lang="en-US" sz="6800" dirty="0"/>
              <a:t> </a:t>
            </a:r>
            <a:r>
              <a:rPr lang="en-US" sz="6800" dirty="0" err="1"/>
              <a:t>pemungut</a:t>
            </a:r>
            <a:r>
              <a:rPr lang="en-US" sz="6800" dirty="0"/>
              <a:t> </a:t>
            </a:r>
            <a:r>
              <a:rPr lang="en-US" sz="6800" dirty="0" err="1"/>
              <a:t>cukai</a:t>
            </a:r>
            <a:r>
              <a:rPr lang="en-US" sz="6800" dirty="0"/>
              <a:t> yang </a:t>
            </a:r>
            <a:r>
              <a:rPr lang="en-US" sz="6800" dirty="0" err="1"/>
              <a:t>rendah</a:t>
            </a:r>
            <a:r>
              <a:rPr lang="en-US" sz="6800" dirty="0"/>
              <a:t> </a:t>
            </a:r>
            <a:r>
              <a:rPr lang="en-US" sz="6800" dirty="0" err="1"/>
              <a:t>hati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</a:t>
            </a:r>
            <a:r>
              <a:rPr lang="en-US" sz="6800" dirty="0" err="1"/>
              <a:t>mengakui</a:t>
            </a:r>
            <a:r>
              <a:rPr lang="en-US" sz="6800" dirty="0"/>
              <a:t> </a:t>
            </a:r>
            <a:r>
              <a:rPr lang="en-US" sz="6800" dirty="0" err="1"/>
              <a:t>diri</a:t>
            </a:r>
            <a:r>
              <a:rPr lang="en-US" sz="6800" dirty="0"/>
              <a:t> orang </a:t>
            </a:r>
            <a:r>
              <a:rPr lang="en-US" sz="6800" dirty="0" err="1"/>
              <a:t>berdosa</a:t>
            </a:r>
            <a:r>
              <a:rPr lang="en-US" sz="6800" dirty="0"/>
              <a:t> </a:t>
            </a:r>
            <a:r>
              <a:rPr lang="en-US" sz="6800" dirty="0" err="1"/>
              <a:t>dibenarkan</a:t>
            </a:r>
            <a:r>
              <a:rPr lang="en-US" sz="6800" dirty="0"/>
              <a:t> </a:t>
            </a:r>
            <a:r>
              <a:rPr lang="en-US" sz="6800" dirty="0" err="1"/>
              <a:t>oleh</a:t>
            </a:r>
            <a:r>
              <a:rPr lang="en-US" sz="6800" dirty="0"/>
              <a:t> </a:t>
            </a:r>
            <a:r>
              <a:rPr lang="en-US" sz="6800" dirty="0" err="1"/>
              <a:t>Tuhan</a:t>
            </a:r>
            <a:r>
              <a:rPr lang="en-US" sz="6800" dirty="0"/>
              <a:t> </a:t>
            </a:r>
            <a:r>
              <a:rPr lang="en-US" sz="6800" dirty="0" err="1"/>
              <a:t>dan</a:t>
            </a:r>
            <a:r>
              <a:rPr lang="en-US" sz="6800" dirty="0"/>
              <a:t> orang </a:t>
            </a:r>
            <a:r>
              <a:rPr lang="en-US" sz="6800" dirty="0" err="1"/>
              <a:t>Farisi</a:t>
            </a:r>
            <a:r>
              <a:rPr lang="en-US" sz="6800" dirty="0"/>
              <a:t> yang </a:t>
            </a:r>
            <a:r>
              <a:rPr lang="en-US" sz="6800" dirty="0" err="1"/>
              <a:t>angkuh</a:t>
            </a:r>
            <a:r>
              <a:rPr lang="en-US" sz="6800" dirty="0"/>
              <a:t> </a:t>
            </a:r>
            <a:r>
              <a:rPr lang="en-US" sz="6800" dirty="0" err="1"/>
              <a:t>tidak</a:t>
            </a:r>
            <a:r>
              <a:rPr lang="en-US" sz="6800" dirty="0"/>
              <a:t>.</a:t>
            </a:r>
            <a:endParaRPr lang="en-ID" sz="6800" dirty="0"/>
          </a:p>
          <a:p>
            <a:r>
              <a:rPr lang="en-US" sz="6800" dirty="0" err="1"/>
              <a:t>Dalam</a:t>
            </a:r>
            <a:r>
              <a:rPr lang="en-US" sz="6800" dirty="0"/>
              <a:t> </a:t>
            </a:r>
            <a:r>
              <a:rPr lang="en-US" sz="6800" dirty="0" err="1"/>
              <a:t>Luk</a:t>
            </a:r>
            <a:r>
              <a:rPr lang="en-US" sz="6800" dirty="0"/>
              <a:t> 7:36-50 </a:t>
            </a:r>
            <a:r>
              <a:rPr lang="en-US" sz="6800" dirty="0" err="1"/>
              <a:t>diceritakan</a:t>
            </a:r>
            <a:r>
              <a:rPr lang="en-US" sz="6800" dirty="0"/>
              <a:t> </a:t>
            </a:r>
            <a:r>
              <a:rPr lang="en-US" sz="6800" dirty="0" err="1" smtClean="0"/>
              <a:t>tentang</a:t>
            </a:r>
            <a:r>
              <a:rPr lang="en-US" sz="6800" dirty="0" smtClean="0"/>
              <a:t> </a:t>
            </a:r>
            <a:r>
              <a:rPr lang="en-US" sz="6800" dirty="0" err="1"/>
              <a:t>seorang</a:t>
            </a:r>
            <a:r>
              <a:rPr lang="en-US" sz="6800" dirty="0"/>
              <a:t> </a:t>
            </a:r>
            <a:r>
              <a:rPr lang="en-US" sz="6800" dirty="0" err="1"/>
              <a:t>perempuan</a:t>
            </a:r>
            <a:r>
              <a:rPr lang="en-US" sz="6800" dirty="0"/>
              <a:t> </a:t>
            </a:r>
            <a:r>
              <a:rPr lang="en-US" sz="6800" dirty="0" err="1" smtClean="0"/>
              <a:t>berdosa</a:t>
            </a:r>
            <a:r>
              <a:rPr lang="en-US" sz="6800" dirty="0" smtClean="0"/>
              <a:t> </a:t>
            </a:r>
            <a:r>
              <a:rPr lang="en-US" sz="6800" dirty="0"/>
              <a:t>yang </a:t>
            </a:r>
            <a:r>
              <a:rPr lang="en-US" sz="6800" dirty="0" err="1"/>
              <a:t>datang</a:t>
            </a:r>
            <a:r>
              <a:rPr lang="en-US" sz="6800" dirty="0"/>
              <a:t>  </a:t>
            </a:r>
            <a:r>
              <a:rPr lang="en-US" sz="6800" dirty="0" err="1"/>
              <a:t>menemui</a:t>
            </a:r>
            <a:r>
              <a:rPr lang="en-US" sz="6800" dirty="0"/>
              <a:t>  </a:t>
            </a:r>
            <a:r>
              <a:rPr lang="en-US" sz="6800" dirty="0" err="1"/>
              <a:t>Yesus</a:t>
            </a:r>
            <a:r>
              <a:rPr lang="en-US" sz="6800" dirty="0"/>
              <a:t>  </a:t>
            </a:r>
            <a:r>
              <a:rPr lang="en-US" sz="6800" dirty="0" err="1"/>
              <a:t>untuk</a:t>
            </a:r>
            <a:r>
              <a:rPr lang="en-US" sz="6800" dirty="0"/>
              <a:t>  </a:t>
            </a:r>
            <a:r>
              <a:rPr lang="en-US" sz="6800" dirty="0" err="1"/>
              <a:t>bertobat</a:t>
            </a:r>
            <a:r>
              <a:rPr lang="en-US" sz="6800" dirty="0"/>
              <a:t>.  </a:t>
            </a:r>
            <a:r>
              <a:rPr lang="en-US" sz="6800" dirty="0" err="1"/>
              <a:t>Ia</a:t>
            </a:r>
            <a:r>
              <a:rPr lang="en-US" sz="6800" dirty="0"/>
              <a:t>  </a:t>
            </a:r>
            <a:r>
              <a:rPr lang="en-US" sz="6800" dirty="0" err="1"/>
              <a:t>membasahi</a:t>
            </a:r>
            <a:r>
              <a:rPr lang="en-US" sz="6800" dirty="0"/>
              <a:t>  kaki  </a:t>
            </a:r>
            <a:r>
              <a:rPr lang="en-US" sz="6800" dirty="0" err="1"/>
              <a:t>Yesus</a:t>
            </a:r>
            <a:r>
              <a:rPr lang="en-US" sz="6800" dirty="0"/>
              <a:t>  </a:t>
            </a:r>
            <a:r>
              <a:rPr lang="en-US" sz="6800" dirty="0" err="1"/>
              <a:t>dengan</a:t>
            </a:r>
            <a:r>
              <a:rPr lang="en-US" sz="6800" dirty="0"/>
              <a:t> air </a:t>
            </a:r>
            <a:r>
              <a:rPr lang="en-US" sz="6800" dirty="0" err="1"/>
              <a:t>matanya</a:t>
            </a:r>
            <a:r>
              <a:rPr lang="en-US" sz="6800" dirty="0"/>
              <a:t>,  </a:t>
            </a:r>
            <a:r>
              <a:rPr lang="en-US" sz="6800" dirty="0" err="1"/>
              <a:t>menyekanya</a:t>
            </a:r>
            <a:r>
              <a:rPr lang="en-US" sz="6800" dirty="0"/>
              <a:t>  </a:t>
            </a:r>
            <a:r>
              <a:rPr lang="en-US" sz="6800" dirty="0" err="1"/>
              <a:t>dengan</a:t>
            </a:r>
            <a:r>
              <a:rPr lang="en-US" sz="6800" dirty="0"/>
              <a:t>  </a:t>
            </a:r>
            <a:r>
              <a:rPr lang="en-US" sz="6800" dirty="0" err="1"/>
              <a:t>rambutnya</a:t>
            </a:r>
            <a:r>
              <a:rPr lang="en-US" sz="6800" dirty="0"/>
              <a:t>  </a:t>
            </a:r>
            <a:r>
              <a:rPr lang="en-US" sz="6800" dirty="0" err="1"/>
              <a:t>dan</a:t>
            </a:r>
            <a:r>
              <a:rPr lang="en-US" sz="6800" dirty="0"/>
              <a:t>  me </a:t>
            </a:r>
            <a:r>
              <a:rPr lang="en-US" sz="6800" dirty="0" err="1"/>
              <a:t>minyakinya</a:t>
            </a:r>
            <a:r>
              <a:rPr lang="en-US" sz="6800" dirty="0"/>
              <a:t>  </a:t>
            </a:r>
            <a:r>
              <a:rPr lang="en-US" sz="6800" dirty="0" err="1"/>
              <a:t>dengan</a:t>
            </a:r>
            <a:r>
              <a:rPr lang="en-US" sz="6800" dirty="0"/>
              <a:t>  </a:t>
            </a:r>
            <a:r>
              <a:rPr lang="en-US" sz="6400" dirty="0" err="1" smtClean="0"/>
              <a:t>minyak</a:t>
            </a:r>
            <a:r>
              <a:rPr lang="en-US" sz="6400" dirty="0"/>
              <a:t> </a:t>
            </a:r>
            <a:r>
              <a:rPr lang="en-US" sz="6400" dirty="0" err="1"/>
              <a:t>wangi</a:t>
            </a:r>
            <a:r>
              <a:rPr lang="en-US" sz="6400" dirty="0"/>
              <a:t>.</a:t>
            </a:r>
            <a:endParaRPr lang="en-ID" sz="6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54224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62074"/>
          </a:xfrm>
        </p:spPr>
        <p:txBody>
          <a:bodyPr>
            <a:noAutofit/>
          </a:bodyPr>
          <a:lstStyle/>
          <a:p>
            <a:r>
              <a:rPr lang="en-US" sz="3000" dirty="0" smtClean="0"/>
              <a:t>Usaha </a:t>
            </a:r>
            <a:r>
              <a:rPr lang="en-US" sz="3000" dirty="0" err="1" smtClean="0"/>
              <a:t>membina</a:t>
            </a:r>
            <a:r>
              <a:rPr lang="en-US" sz="3000" dirty="0" smtClean="0"/>
              <a:t> </a:t>
            </a:r>
            <a:r>
              <a:rPr lang="en-US" sz="3000" dirty="0" err="1" smtClean="0"/>
              <a:t>Kerjasama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Dialog </a:t>
            </a:r>
            <a:r>
              <a:rPr lang="en-US" sz="3000" dirty="0" err="1" smtClean="0"/>
              <a:t>Antar</a:t>
            </a:r>
            <a:r>
              <a:rPr lang="en-US" sz="3000" dirty="0" smtClean="0"/>
              <a:t> </a:t>
            </a:r>
            <a:r>
              <a:rPr lang="en-US" sz="3000" dirty="0" err="1" smtClean="0"/>
              <a:t>Umat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5616624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Ketika</a:t>
            </a:r>
            <a:r>
              <a:rPr lang="en-US" dirty="0" smtClean="0"/>
              <a:t>  </a:t>
            </a:r>
            <a:r>
              <a:rPr lang="en-US" dirty="0"/>
              <a:t>orang  </a:t>
            </a:r>
            <a:r>
              <a:rPr lang="en-US" dirty="0" err="1"/>
              <a:t>Farisi</a:t>
            </a:r>
            <a:r>
              <a:rPr lang="en-US" dirty="0"/>
              <a:t>  yang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menghakimi</a:t>
            </a:r>
            <a:r>
              <a:rPr lang="en-US" dirty="0"/>
              <a:t>  </a:t>
            </a:r>
            <a:r>
              <a:rPr lang="en-US" dirty="0" err="1" smtClean="0"/>
              <a:t>Yesus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,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menceritakan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perumpamaan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“orang yang </a:t>
            </a:r>
            <a:r>
              <a:rPr lang="en-US" dirty="0" err="1" smtClean="0"/>
              <a:t>berhutang</a:t>
            </a:r>
            <a:r>
              <a:rPr lang="en-US" dirty="0"/>
              <a:t>”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 </a:t>
            </a:r>
            <a:r>
              <a:rPr lang="en-US" dirty="0" err="1"/>
              <a:t>perempuan</a:t>
            </a:r>
            <a:r>
              <a:rPr lang="en-US" dirty="0"/>
              <a:t>  </a:t>
            </a:r>
            <a:r>
              <a:rPr lang="en-US" dirty="0" err="1"/>
              <a:t>itu</a:t>
            </a:r>
            <a:r>
              <a:rPr lang="en-US" dirty="0"/>
              <a:t>  </a:t>
            </a:r>
            <a:r>
              <a:rPr lang="en-US" dirty="0" err="1"/>
              <a:t>Ia</a:t>
            </a:r>
            <a:r>
              <a:rPr lang="en-US" dirty="0"/>
              <a:t>  </a:t>
            </a:r>
            <a:r>
              <a:rPr lang="en-US" dirty="0" err="1"/>
              <a:t>berkata</a:t>
            </a:r>
            <a:r>
              <a:rPr lang="en-US" dirty="0"/>
              <a:t>:  ”</a:t>
            </a:r>
            <a:r>
              <a:rPr lang="en-US" dirty="0" err="1"/>
              <a:t>Imanmu</a:t>
            </a:r>
            <a:r>
              <a:rPr lang="en-US" dirty="0"/>
              <a:t>  </a:t>
            </a:r>
            <a:r>
              <a:rPr lang="en-US" dirty="0" err="1"/>
              <a:t>telah</a:t>
            </a:r>
            <a:r>
              <a:rPr lang="en-US" dirty="0"/>
              <a:t>  </a:t>
            </a:r>
            <a:r>
              <a:rPr lang="en-US" dirty="0" err="1"/>
              <a:t>menyelamatkan</a:t>
            </a:r>
            <a:r>
              <a:rPr lang="en-US" dirty="0"/>
              <a:t>  </a:t>
            </a:r>
            <a:r>
              <a:rPr lang="en-US" dirty="0" err="1"/>
              <a:t>engkau</a:t>
            </a:r>
            <a:r>
              <a:rPr lang="en-US" dirty="0"/>
              <a:t>, </a:t>
            </a:r>
            <a:r>
              <a:rPr lang="en-US" dirty="0" err="1"/>
              <a:t>pergilah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selamat</a:t>
            </a:r>
            <a:r>
              <a:rPr lang="en-US" dirty="0"/>
              <a:t>.” </a:t>
            </a:r>
            <a:r>
              <a:rPr lang="en-US" dirty="0" err="1"/>
              <a:t>Belas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 smtClean="0"/>
              <a:t>perem-puan</a:t>
            </a:r>
            <a:r>
              <a:rPr lang="en-US" dirty="0" smtClean="0"/>
              <a:t>  </a:t>
            </a:r>
            <a:r>
              <a:rPr lang="en-US" dirty="0"/>
              <a:t>yang  </a:t>
            </a:r>
            <a:r>
              <a:rPr lang="en-US" dirty="0" err="1"/>
              <a:t>kedapatan</a:t>
            </a:r>
            <a:r>
              <a:rPr lang="en-US" dirty="0"/>
              <a:t>  </a:t>
            </a:r>
            <a:r>
              <a:rPr lang="en-US" dirty="0" err="1"/>
              <a:t>berbuat</a:t>
            </a:r>
            <a:r>
              <a:rPr lang="en-US" dirty="0"/>
              <a:t>  </a:t>
            </a:r>
            <a:r>
              <a:rPr lang="en-US" dirty="0" err="1"/>
              <a:t>zinah</a:t>
            </a:r>
            <a:r>
              <a:rPr lang="en-US" dirty="0"/>
              <a:t>.  </a:t>
            </a:r>
            <a:r>
              <a:rPr lang="en-US" dirty="0" err="1"/>
              <a:t>Ahli-ahli</a:t>
            </a:r>
            <a:r>
              <a:rPr lang="en-US" dirty="0"/>
              <a:t>  </a:t>
            </a:r>
            <a:r>
              <a:rPr lang="en-US" dirty="0" err="1"/>
              <a:t>Taurat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orang  </a:t>
            </a:r>
            <a:r>
              <a:rPr lang="en-US" dirty="0" err="1" smtClean="0"/>
              <a:t>Farisi</a:t>
            </a:r>
            <a:r>
              <a:rPr lang="en-US" dirty="0" smtClean="0"/>
              <a:t> </a:t>
            </a:r>
            <a:r>
              <a:rPr lang="en-US" dirty="0" err="1"/>
              <a:t>menghendaki</a:t>
            </a:r>
            <a:r>
              <a:rPr lang="en-US" dirty="0"/>
              <a:t>  agar  </a:t>
            </a:r>
            <a:r>
              <a:rPr lang="en-US" dirty="0" err="1"/>
              <a:t>perempuan</a:t>
            </a:r>
            <a:r>
              <a:rPr lang="en-US" dirty="0"/>
              <a:t>  </a:t>
            </a:r>
            <a:r>
              <a:rPr lang="en-US" dirty="0" err="1"/>
              <a:t>itu</a:t>
            </a:r>
            <a:r>
              <a:rPr lang="en-US" dirty="0"/>
              <a:t>  </a:t>
            </a:r>
            <a:r>
              <a:rPr lang="en-US" dirty="0" err="1"/>
              <a:t>dihukum</a:t>
            </a:r>
            <a:r>
              <a:rPr lang="en-US" dirty="0"/>
              <a:t>  </a:t>
            </a:r>
            <a:r>
              <a:rPr lang="en-US" dirty="0" err="1"/>
              <a:t>selain</a:t>
            </a:r>
            <a:r>
              <a:rPr lang="en-US" dirty="0"/>
              <a:t>  </a:t>
            </a:r>
            <a:r>
              <a:rPr lang="en-US" dirty="0" err="1"/>
              <a:t>karena</a:t>
            </a:r>
            <a:r>
              <a:rPr lang="en-US" dirty="0"/>
              <a:t>  </a:t>
            </a:r>
            <a:r>
              <a:rPr lang="en-US" dirty="0" err="1"/>
              <a:t>melanggar</a:t>
            </a:r>
            <a:r>
              <a:rPr lang="en-US" dirty="0"/>
              <a:t>  </a:t>
            </a:r>
            <a:r>
              <a:rPr lang="en-US" dirty="0" err="1"/>
              <a:t>hukum</a:t>
            </a:r>
            <a:r>
              <a:rPr lang="en-US" dirty="0"/>
              <a:t> Musa   </a:t>
            </a:r>
            <a:r>
              <a:rPr lang="en-US" dirty="0" err="1"/>
              <a:t>juga</a:t>
            </a:r>
            <a:r>
              <a:rPr lang="en-US" dirty="0"/>
              <a:t> 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menc</a:t>
            </a:r>
            <a:r>
              <a:rPr lang="en-US" dirty="0"/>
              <a:t> </a:t>
            </a:r>
            <a:r>
              <a:rPr lang="en-US" dirty="0" err="1"/>
              <a:t>obai</a:t>
            </a:r>
            <a:r>
              <a:rPr lang="en-US" dirty="0"/>
              <a:t>   </a:t>
            </a:r>
            <a:r>
              <a:rPr lang="en-US" dirty="0" err="1"/>
              <a:t>Yesus</a:t>
            </a:r>
            <a:r>
              <a:rPr lang="en-US" dirty="0"/>
              <a:t>.  </a:t>
            </a:r>
            <a:r>
              <a:rPr lang="en-US" dirty="0" err="1"/>
              <a:t>Tetapi</a:t>
            </a:r>
            <a:r>
              <a:rPr lang="en-US" dirty="0"/>
              <a:t>   </a:t>
            </a:r>
            <a:r>
              <a:rPr lang="en-US" dirty="0" err="1"/>
              <a:t>Yesus</a:t>
            </a:r>
            <a:r>
              <a:rPr lang="en-US" dirty="0"/>
              <a:t>   </a:t>
            </a:r>
            <a:r>
              <a:rPr lang="en-US" dirty="0" err="1"/>
              <a:t>berkata</a:t>
            </a:r>
            <a:r>
              <a:rPr lang="en-US" dirty="0"/>
              <a:t>   </a:t>
            </a:r>
            <a:r>
              <a:rPr lang="en-US" dirty="0" err="1"/>
              <a:t>kepada</a:t>
            </a:r>
            <a:r>
              <a:rPr lang="en-US" dirty="0"/>
              <a:t>   </a:t>
            </a:r>
            <a:r>
              <a:rPr lang="en-US" dirty="0" err="1"/>
              <a:t>mereka</a:t>
            </a:r>
            <a:r>
              <a:rPr lang="en-US" dirty="0"/>
              <a:t>: “</a:t>
            </a:r>
            <a:r>
              <a:rPr lang="en-US" dirty="0" err="1"/>
              <a:t>Barangsiapa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kalian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berdosa</a:t>
            </a:r>
            <a:r>
              <a:rPr lang="en-US" dirty="0"/>
              <a:t>, </a:t>
            </a:r>
            <a:r>
              <a:rPr lang="en-US" dirty="0" err="1"/>
              <a:t>hendaklah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melemparkan</a:t>
            </a:r>
            <a:r>
              <a:rPr lang="en-US" dirty="0"/>
              <a:t> </a:t>
            </a:r>
            <a:r>
              <a:rPr lang="en-US" dirty="0" err="1"/>
              <a:t>batu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pere</a:t>
            </a:r>
            <a:r>
              <a:rPr lang="en-US" dirty="0"/>
              <a:t> </a:t>
            </a:r>
            <a:r>
              <a:rPr lang="en-US" dirty="0" err="1"/>
              <a:t>mpuan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.” </a:t>
            </a:r>
            <a:r>
              <a:rPr lang="en-US" dirty="0" err="1"/>
              <a:t>Mendengar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pergilah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persatu</a:t>
            </a:r>
            <a:r>
              <a:rPr lang="en-US" dirty="0"/>
              <a:t>.   Dan   </a:t>
            </a:r>
            <a:r>
              <a:rPr lang="en-US" dirty="0" err="1"/>
              <a:t>Yesuspun</a:t>
            </a:r>
            <a:r>
              <a:rPr lang="en-US" dirty="0"/>
              <a:t>   be </a:t>
            </a:r>
            <a:r>
              <a:rPr lang="en-US" dirty="0" err="1"/>
              <a:t>rkata</a:t>
            </a:r>
            <a:r>
              <a:rPr lang="en-US" dirty="0"/>
              <a:t>   </a:t>
            </a:r>
            <a:r>
              <a:rPr lang="en-US" dirty="0" err="1" smtClean="0"/>
              <a:t>kepada</a:t>
            </a:r>
            <a:r>
              <a:rPr lang="en-US" dirty="0" smtClean="0"/>
              <a:t>   </a:t>
            </a:r>
            <a:r>
              <a:rPr lang="en-US" dirty="0" err="1" smtClean="0"/>
              <a:t>perempuan</a:t>
            </a:r>
            <a:r>
              <a:rPr lang="en-US" dirty="0" smtClean="0"/>
              <a:t>   </a:t>
            </a:r>
            <a:r>
              <a:rPr lang="en-US" dirty="0" err="1"/>
              <a:t>itu</a:t>
            </a:r>
            <a:r>
              <a:rPr lang="en-US" dirty="0"/>
              <a:t>:   “</a:t>
            </a:r>
            <a:r>
              <a:rPr lang="en-US" dirty="0" err="1"/>
              <a:t>Akupun</a:t>
            </a:r>
            <a:r>
              <a:rPr lang="en-US" dirty="0"/>
              <a:t>  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menghukum</a:t>
            </a:r>
            <a:r>
              <a:rPr lang="en-US" dirty="0"/>
              <a:t> </a:t>
            </a:r>
            <a:r>
              <a:rPr lang="en-US" dirty="0" err="1"/>
              <a:t>engkau</a:t>
            </a:r>
            <a:r>
              <a:rPr lang="en-US" dirty="0"/>
              <a:t>, </a:t>
            </a:r>
            <a:r>
              <a:rPr lang="en-US" dirty="0" err="1"/>
              <a:t>pergilah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berbuat</a:t>
            </a:r>
            <a:r>
              <a:rPr lang="en-US" dirty="0"/>
              <a:t> </a:t>
            </a:r>
            <a:r>
              <a:rPr lang="en-US" dirty="0" err="1"/>
              <a:t>dosa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.” </a:t>
            </a:r>
            <a:r>
              <a:rPr lang="en-US" dirty="0" err="1"/>
              <a:t>Sungguh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  </a:t>
            </a:r>
            <a:r>
              <a:rPr lang="en-US" dirty="0" err="1"/>
              <a:t>dikatakan</a:t>
            </a:r>
            <a:r>
              <a:rPr lang="en-US" dirty="0"/>
              <a:t>   </a:t>
            </a:r>
            <a:r>
              <a:rPr lang="en-US" dirty="0" err="1"/>
              <a:t>Yesus</a:t>
            </a:r>
            <a:r>
              <a:rPr lang="en-US" dirty="0"/>
              <a:t>,   “</a:t>
            </a:r>
            <a:r>
              <a:rPr lang="en-US" dirty="0" err="1"/>
              <a:t>Anak</a:t>
            </a:r>
            <a:r>
              <a:rPr lang="en-US" dirty="0"/>
              <a:t>   </a:t>
            </a:r>
            <a:r>
              <a:rPr lang="en-US" dirty="0" err="1"/>
              <a:t>Manusia</a:t>
            </a:r>
            <a:r>
              <a:rPr lang="en-US" dirty="0"/>
              <a:t>   </a:t>
            </a:r>
            <a:r>
              <a:rPr lang="en-US" dirty="0" err="1"/>
              <a:t>datang</a:t>
            </a:r>
            <a:r>
              <a:rPr lang="en-US" dirty="0"/>
              <a:t>   </a:t>
            </a:r>
            <a:r>
              <a:rPr lang="en-US" dirty="0" err="1"/>
              <a:t>bukan</a:t>
            </a:r>
            <a:r>
              <a:rPr lang="en-US" dirty="0"/>
              <a:t>   </a:t>
            </a:r>
            <a:r>
              <a:rPr lang="en-US" dirty="0" err="1"/>
              <a:t>untuk</a:t>
            </a:r>
            <a:r>
              <a:rPr lang="en-US" dirty="0"/>
              <a:t>   </a:t>
            </a:r>
            <a:r>
              <a:rPr lang="en-US" dirty="0" err="1"/>
              <a:t>menghukum</a:t>
            </a:r>
            <a:r>
              <a:rPr lang="en-US" dirty="0"/>
              <a:t>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 </a:t>
            </a:r>
            <a:r>
              <a:rPr lang="en-US" dirty="0" err="1"/>
              <a:t>nyelamatka</a:t>
            </a:r>
            <a:r>
              <a:rPr lang="en-US" dirty="0"/>
              <a:t> n.</a:t>
            </a:r>
            <a:endParaRPr lang="en-ID" dirty="0"/>
          </a:p>
          <a:p>
            <a:r>
              <a:rPr lang="en-US" dirty="0" err="1"/>
              <a:t>Yesus</a:t>
            </a:r>
            <a:r>
              <a:rPr lang="en-US" dirty="0"/>
              <a:t> yang </a:t>
            </a:r>
            <a:r>
              <a:rPr lang="en-US" dirty="0" err="1"/>
              <a:t>mengajarkan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sungguh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ID" dirty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- </a:t>
            </a:r>
            <a:r>
              <a:rPr lang="en-US" dirty="0" err="1"/>
              <a:t>Nya</a:t>
            </a:r>
            <a:r>
              <a:rPr lang="en-US" dirty="0"/>
              <a:t>.  </a:t>
            </a:r>
            <a:r>
              <a:rPr lang="en-US" dirty="0" err="1"/>
              <a:t>Ia</a:t>
            </a:r>
            <a:r>
              <a:rPr lang="en-US" dirty="0"/>
              <a:t>  </a:t>
            </a:r>
            <a:r>
              <a:rPr lang="en-US" dirty="0" err="1"/>
              <a:t>mencintai</a:t>
            </a:r>
            <a:r>
              <a:rPr lang="en-US" dirty="0"/>
              <a:t>  </a:t>
            </a:r>
            <a:r>
              <a:rPr lang="en-US" dirty="0" err="1"/>
              <a:t>semua</a:t>
            </a:r>
            <a:r>
              <a:rPr lang="en-US" dirty="0"/>
              <a:t>  orang  </a:t>
            </a:r>
            <a:r>
              <a:rPr lang="en-US" dirty="0" err="1"/>
              <a:t>termasuk</a:t>
            </a:r>
            <a:r>
              <a:rPr lang="en-US" dirty="0"/>
              <a:t>  </a:t>
            </a:r>
            <a:r>
              <a:rPr lang="en-US" dirty="0" err="1"/>
              <a:t>mereka</a:t>
            </a:r>
            <a:r>
              <a:rPr lang="en-US" dirty="0"/>
              <a:t>  yang  </a:t>
            </a:r>
            <a:r>
              <a:rPr lang="en-US" dirty="0" err="1" smtClean="0"/>
              <a:t>memusuhi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Ahli-ahli</a:t>
            </a:r>
            <a:r>
              <a:rPr lang="en-US" dirty="0"/>
              <a:t> </a:t>
            </a:r>
            <a:r>
              <a:rPr lang="en-US" dirty="0" err="1"/>
              <a:t>Taurat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orang-orang </a:t>
            </a:r>
            <a:r>
              <a:rPr lang="en-US" dirty="0" err="1"/>
              <a:t>Farisi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bergaul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menyadarkan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 smtClean="0"/>
              <a:t>sendiri</a:t>
            </a:r>
            <a:r>
              <a:rPr lang="en-US" dirty="0"/>
              <a:t>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</a:t>
            </a:r>
            <a:r>
              <a:rPr lang="en-US" dirty="0" err="1"/>
              <a:t>murtad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kafir</a:t>
            </a:r>
            <a:r>
              <a:rPr lang="en-US" dirty="0"/>
              <a:t>  </a:t>
            </a:r>
            <a:r>
              <a:rPr lang="en-US" dirty="0" err="1"/>
              <a:t>supaya</a:t>
            </a:r>
            <a:r>
              <a:rPr lang="en-US" dirty="0"/>
              <a:t>  </a:t>
            </a:r>
            <a:r>
              <a:rPr lang="en-US" dirty="0" err="1"/>
              <a:t>mereka</a:t>
            </a:r>
            <a:r>
              <a:rPr lang="en-US" dirty="0"/>
              <a:t>   </a:t>
            </a:r>
            <a:r>
              <a:rPr lang="en-US" dirty="0" err="1" smtClean="0"/>
              <a:t>menemukan</a:t>
            </a:r>
            <a:r>
              <a:rPr lang="en-US" dirty="0" smtClean="0"/>
              <a:t>  </a:t>
            </a:r>
            <a:r>
              <a:rPr lang="en-US" dirty="0" err="1"/>
              <a:t>Tuhan</a:t>
            </a:r>
            <a:r>
              <a:rPr lang="en-US" dirty="0"/>
              <a:t>.   </a:t>
            </a:r>
            <a:r>
              <a:rPr lang="en-US" dirty="0" err="1"/>
              <a:t>Kasih</a:t>
            </a:r>
            <a:r>
              <a:rPr lang="en-US" dirty="0"/>
              <a:t>  </a:t>
            </a:r>
            <a:r>
              <a:rPr lang="en-US" dirty="0" err="1"/>
              <a:t>sayang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kebaikan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bergaul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  <a:endParaRPr lang="en-ID" dirty="0"/>
          </a:p>
          <a:p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kisah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Injil</a:t>
            </a:r>
            <a:r>
              <a:rPr lang="en-US" dirty="0"/>
              <a:t>  yang </a:t>
            </a:r>
            <a:r>
              <a:rPr lang="en-US" dirty="0" err="1"/>
              <a:t>melukiskan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smtClean="0"/>
              <a:t>yang</a:t>
            </a:r>
            <a:r>
              <a:rPr lang="en-ID" dirty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/>
              <a:t>Sahabat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Penyelamat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Gembala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- </a:t>
            </a:r>
            <a:r>
              <a:rPr lang="en-US" dirty="0" err="1"/>
              <a:t>Nya</a:t>
            </a:r>
            <a:r>
              <a:rPr lang="en-US" dirty="0"/>
              <a:t>  </a:t>
            </a:r>
            <a:r>
              <a:rPr lang="en-US" dirty="0" err="1"/>
              <a:t>terpancar</a:t>
            </a:r>
            <a:r>
              <a:rPr lang="en-US" dirty="0"/>
              <a:t>  </a:t>
            </a:r>
            <a:r>
              <a:rPr lang="en-US" dirty="0" err="1"/>
              <a:t>kasih</a:t>
            </a:r>
            <a:r>
              <a:rPr lang="en-US" dirty="0"/>
              <a:t>  Allah.  </a:t>
            </a:r>
            <a:r>
              <a:rPr lang="en-US" dirty="0" err="1"/>
              <a:t>Ia</a:t>
            </a:r>
            <a:r>
              <a:rPr lang="en-US" dirty="0"/>
              <a:t>  </a:t>
            </a:r>
            <a:r>
              <a:rPr lang="en-US" dirty="0" err="1"/>
              <a:t>adalah</a:t>
            </a:r>
            <a:r>
              <a:rPr lang="en-US" dirty="0"/>
              <a:t>  </a:t>
            </a:r>
            <a:r>
              <a:rPr lang="en-US" dirty="0" err="1" smtClean="0"/>
              <a:t>benar-benar</a:t>
            </a:r>
            <a:r>
              <a:rPr lang="en-US" dirty="0" smtClean="0"/>
              <a:t>  </a:t>
            </a:r>
            <a:r>
              <a:rPr lang="en-US" dirty="0" err="1"/>
              <a:t>gambar</a:t>
            </a:r>
            <a:r>
              <a:rPr lang="en-US" dirty="0"/>
              <a:t>  Allah  yang 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kelihatan</a:t>
            </a:r>
            <a:r>
              <a:rPr lang="en-US" dirty="0" smtClean="0"/>
              <a:t>.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Allah.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kebaikan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kemuraha</a:t>
            </a:r>
            <a:r>
              <a:rPr lang="en-US" dirty="0"/>
              <a:t> n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Allah.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28374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62074"/>
          </a:xfrm>
        </p:spPr>
        <p:txBody>
          <a:bodyPr>
            <a:noAutofit/>
          </a:bodyPr>
          <a:lstStyle/>
          <a:p>
            <a:r>
              <a:rPr lang="en-US" sz="3000" dirty="0" err="1" smtClean="0"/>
              <a:t>Yesus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Doa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d.   </a:t>
            </a:r>
            <a:r>
              <a:rPr lang="en-US" b="1" dirty="0" err="1"/>
              <a:t>Yesus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Doa</a:t>
            </a:r>
            <a:r>
              <a:rPr lang="en-US" b="1" dirty="0"/>
              <a:t>  </a:t>
            </a:r>
            <a:endParaRPr lang="en-ID" dirty="0"/>
          </a:p>
          <a:p>
            <a:pPr marL="0" indent="0">
              <a:buNone/>
            </a:pPr>
            <a:r>
              <a:rPr lang="en-US" dirty="0"/>
              <a:t>1) 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Pendoa</a:t>
            </a:r>
            <a:endParaRPr lang="en-ID" dirty="0"/>
          </a:p>
          <a:p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lepas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doa</a:t>
            </a:r>
            <a:r>
              <a:rPr lang="en-US" dirty="0"/>
              <a:t>,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berbuat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Doa</a:t>
            </a:r>
            <a:r>
              <a:rPr lang="en-US" dirty="0"/>
              <a:t> 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inti</a:t>
            </a:r>
            <a:r>
              <a:rPr lang="en-US" dirty="0"/>
              <a:t> </a:t>
            </a:r>
            <a:r>
              <a:rPr lang="en-US" dirty="0" err="1" smtClean="0"/>
              <a:t>ari</a:t>
            </a:r>
            <a:r>
              <a:rPr lang="en-US" dirty="0" smtClean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, </a:t>
            </a:r>
            <a:r>
              <a:rPr lang="en-US" dirty="0" err="1"/>
              <a:t>sumbe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kekuatan-Nya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sumber</a:t>
            </a:r>
            <a:r>
              <a:rPr lang="en-US" dirty="0"/>
              <a:t>  </a:t>
            </a:r>
            <a:r>
              <a:rPr lang="en-US" dirty="0" err="1"/>
              <a:t>segala</a:t>
            </a:r>
            <a:r>
              <a:rPr lang="en-US" dirty="0"/>
              <a:t>  </a:t>
            </a:r>
            <a:r>
              <a:rPr lang="en-US" dirty="0" err="1"/>
              <a:t>perbuatan-Nya</a:t>
            </a:r>
            <a:r>
              <a:rPr lang="en-US" dirty="0"/>
              <a:t>.  </a:t>
            </a:r>
            <a:r>
              <a:rPr lang="en-US" dirty="0" err="1"/>
              <a:t>Injil</a:t>
            </a:r>
            <a:r>
              <a:rPr lang="en-US" dirty="0"/>
              <a:t> 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mengisahkan</a:t>
            </a:r>
            <a:r>
              <a:rPr lang="en-US" dirty="0"/>
              <a:t>  </a:t>
            </a:r>
            <a:r>
              <a:rPr lang="en-US" dirty="0" err="1"/>
              <a:t>tentang</a:t>
            </a:r>
            <a:r>
              <a:rPr lang="en-US" dirty="0"/>
              <a:t>  </a:t>
            </a:r>
            <a:r>
              <a:rPr lang="en-US" dirty="0" err="1"/>
              <a:t>doa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.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semangat</a:t>
            </a:r>
            <a:r>
              <a:rPr lang="en-US" dirty="0"/>
              <a:t> </a:t>
            </a:r>
            <a:r>
              <a:rPr lang="en-US" dirty="0" err="1"/>
              <a:t>doa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berdoa</a:t>
            </a:r>
            <a:r>
              <a:rPr lang="en-US" dirty="0"/>
              <a:t>. Di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kesibukan-Nya</a:t>
            </a:r>
            <a:r>
              <a:rPr lang="en-US" dirty="0"/>
              <a:t> </a:t>
            </a:r>
            <a:r>
              <a:rPr lang="en-US" dirty="0" err="1"/>
              <a:t>berkarya</a:t>
            </a:r>
            <a:r>
              <a:rPr lang="en-US" dirty="0"/>
              <a:t>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sejenak</a:t>
            </a:r>
            <a:r>
              <a:rPr lang="en-US" dirty="0"/>
              <a:t> </a:t>
            </a:r>
            <a:r>
              <a:rPr lang="en-US" dirty="0" err="1"/>
              <a:t>mengundurkan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mpat</a:t>
            </a:r>
            <a:r>
              <a:rPr lang="en-US" dirty="0"/>
              <a:t> yang </a:t>
            </a:r>
            <a:r>
              <a:rPr lang="en-US" dirty="0" err="1"/>
              <a:t>sunyi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be </a:t>
            </a:r>
            <a:r>
              <a:rPr lang="en-US" dirty="0" err="1"/>
              <a:t>rdoa</a:t>
            </a:r>
            <a:r>
              <a:rPr lang="en-US" dirty="0"/>
              <a:t>. </a:t>
            </a:r>
            <a:r>
              <a:rPr lang="en-US" dirty="0" err="1"/>
              <a:t>Bahkan</a:t>
            </a:r>
            <a:r>
              <a:rPr lang="en-US" dirty="0"/>
              <a:t>  </a:t>
            </a:r>
            <a:r>
              <a:rPr lang="en-US" dirty="0" err="1"/>
              <a:t>sebelum</a:t>
            </a:r>
            <a:r>
              <a:rPr lang="en-US" dirty="0"/>
              <a:t>  </a:t>
            </a:r>
            <a:r>
              <a:rPr lang="en-US" dirty="0" err="1"/>
              <a:t>memulai</a:t>
            </a:r>
            <a:r>
              <a:rPr lang="en-US" dirty="0"/>
              <a:t>  </a:t>
            </a:r>
            <a:r>
              <a:rPr lang="en-US" dirty="0" err="1"/>
              <a:t>sebuah</a:t>
            </a:r>
            <a:r>
              <a:rPr lang="en-US" dirty="0"/>
              <a:t>  </a:t>
            </a:r>
            <a:r>
              <a:rPr lang="en-US" dirty="0" err="1"/>
              <a:t>karya</a:t>
            </a:r>
            <a:r>
              <a:rPr lang="en-US" dirty="0"/>
              <a:t>  </a:t>
            </a:r>
            <a:r>
              <a:rPr lang="en-US" dirty="0" err="1"/>
              <a:t>penting</a:t>
            </a:r>
            <a:r>
              <a:rPr lang="en-US" dirty="0"/>
              <a:t>  </a:t>
            </a:r>
            <a:r>
              <a:rPr lang="en-US" dirty="0" err="1"/>
              <a:t>Yesus</a:t>
            </a:r>
            <a:r>
              <a:rPr lang="en-US" dirty="0"/>
              <a:t>  </a:t>
            </a:r>
            <a:r>
              <a:rPr lang="en-US" dirty="0" err="1"/>
              <a:t>terlebih</a:t>
            </a:r>
            <a:r>
              <a:rPr lang="en-US" dirty="0"/>
              <a:t> 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berdoa</a:t>
            </a:r>
            <a:r>
              <a:rPr lang="en-US" dirty="0"/>
              <a:t>.</a:t>
            </a:r>
            <a:endParaRPr lang="en-ID" dirty="0"/>
          </a:p>
          <a:p>
            <a:r>
              <a:rPr lang="en-US" dirty="0" err="1"/>
              <a:t>Sebagai</a:t>
            </a:r>
            <a:r>
              <a:rPr lang="en-US" dirty="0"/>
              <a:t>  </a:t>
            </a:r>
            <a:r>
              <a:rPr lang="en-US" dirty="0" err="1"/>
              <a:t>seorang</a:t>
            </a:r>
            <a:r>
              <a:rPr lang="en-US" dirty="0"/>
              <a:t>  </a:t>
            </a:r>
            <a:r>
              <a:rPr lang="en-US" dirty="0" err="1"/>
              <a:t>Yahudi</a:t>
            </a:r>
            <a:r>
              <a:rPr lang="en-US" dirty="0"/>
              <a:t>,  </a:t>
            </a:r>
            <a:r>
              <a:rPr lang="en-US" dirty="0" err="1"/>
              <a:t>salah</a:t>
            </a:r>
            <a:r>
              <a:rPr lang="en-US" dirty="0"/>
              <a:t>  </a:t>
            </a:r>
            <a:r>
              <a:rPr lang="en-US" dirty="0" err="1"/>
              <a:t>satu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 “</a:t>
            </a:r>
            <a:r>
              <a:rPr lang="en-US" dirty="0" err="1"/>
              <a:t>Sisa</a:t>
            </a:r>
            <a:r>
              <a:rPr lang="en-US" dirty="0"/>
              <a:t>  Kecil  Israel”, 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semangat</a:t>
            </a:r>
            <a:r>
              <a:rPr lang="en-US" dirty="0"/>
              <a:t> </a:t>
            </a:r>
            <a:r>
              <a:rPr lang="en-US" dirty="0" err="1"/>
              <a:t>keagamaan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.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“</a:t>
            </a:r>
            <a:r>
              <a:rPr lang="en-US" dirty="0" err="1"/>
              <a:t>Abdi</a:t>
            </a:r>
            <a:r>
              <a:rPr lang="en-US" dirty="0"/>
              <a:t> Allah” </a:t>
            </a:r>
            <a:r>
              <a:rPr lang="en-US" dirty="0" err="1"/>
              <a:t>sejati</a:t>
            </a:r>
            <a:r>
              <a:rPr lang="en-US" dirty="0"/>
              <a:t> yang </a:t>
            </a:r>
            <a:r>
              <a:rPr lang="en-US" dirty="0" err="1"/>
              <a:t>senantiasa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di  </a:t>
            </a:r>
            <a:r>
              <a:rPr lang="en-US" dirty="0" err="1"/>
              <a:t>hadirat</a:t>
            </a:r>
            <a:r>
              <a:rPr lang="en-US" dirty="0"/>
              <a:t> Allah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e rat </a:t>
            </a:r>
            <a:r>
              <a:rPr lang="en-US" dirty="0" err="1"/>
              <a:t>dengan</a:t>
            </a:r>
            <a:r>
              <a:rPr lang="en-US" dirty="0"/>
              <a:t> Allah. 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anak-anak</a:t>
            </a:r>
            <a:r>
              <a:rPr lang="en-US" dirty="0"/>
              <a:t> </a:t>
            </a:r>
            <a:r>
              <a:rPr lang="en-US" dirty="0" err="1"/>
              <a:t>Yahudi</a:t>
            </a:r>
            <a:r>
              <a:rPr lang="en-US" dirty="0"/>
              <a:t>, </a:t>
            </a:r>
            <a:r>
              <a:rPr lang="en-US" dirty="0" err="1"/>
              <a:t>bacaan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renungan</a:t>
            </a:r>
            <a:r>
              <a:rPr lang="en-US" dirty="0"/>
              <a:t> </a:t>
            </a:r>
            <a:r>
              <a:rPr lang="en-US" dirty="0" err="1"/>
              <a:t>Kitab</a:t>
            </a:r>
            <a:r>
              <a:rPr lang="en-US" dirty="0"/>
              <a:t> </a:t>
            </a:r>
            <a:r>
              <a:rPr lang="en-US" dirty="0" err="1"/>
              <a:t>Suci</a:t>
            </a:r>
            <a:r>
              <a:rPr lang="en-US" dirty="0"/>
              <a:t>  </a:t>
            </a:r>
            <a:r>
              <a:rPr lang="en-US" dirty="0" err="1" smtClean="0"/>
              <a:t>mempunyai</a:t>
            </a:r>
            <a:r>
              <a:rPr lang="en-US" dirty="0" smtClean="0"/>
              <a:t>  </a:t>
            </a:r>
            <a:r>
              <a:rPr lang="en-US" dirty="0" err="1" smtClean="0"/>
              <a:t>tempat</a:t>
            </a:r>
            <a:r>
              <a:rPr lang="en-US" dirty="0" smtClean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 yang  </a:t>
            </a:r>
            <a:r>
              <a:rPr lang="en-US" dirty="0" err="1"/>
              <a:t>istimewa</a:t>
            </a:r>
            <a:r>
              <a:rPr lang="en-US" dirty="0"/>
              <a:t>.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    </a:t>
            </a:r>
            <a:r>
              <a:rPr lang="en-US" dirty="0" err="1"/>
              <a:t>Keluarga</a:t>
            </a:r>
            <a:r>
              <a:rPr lang="en-US" dirty="0"/>
              <a:t> Kudus.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heran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bertumbuh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kesalehan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Sebagai</a:t>
            </a:r>
            <a:r>
              <a:rPr lang="en-US" dirty="0" smtClean="0"/>
              <a:t>  </a:t>
            </a:r>
            <a:r>
              <a:rPr lang="en-US" dirty="0"/>
              <a:t>orang  </a:t>
            </a:r>
            <a:r>
              <a:rPr lang="en-US" dirty="0" err="1"/>
              <a:t>Yahudi</a:t>
            </a:r>
            <a:r>
              <a:rPr lang="en-US" dirty="0"/>
              <a:t>  yang </a:t>
            </a:r>
            <a:r>
              <a:rPr lang="en-US" dirty="0" err="1"/>
              <a:t>saleh</a:t>
            </a:r>
            <a:r>
              <a:rPr lang="en-US" dirty="0"/>
              <a:t>,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ibadat-ibadat</a:t>
            </a:r>
            <a:r>
              <a:rPr lang="en-US" dirty="0"/>
              <a:t> </a:t>
            </a:r>
            <a:r>
              <a:rPr lang="en-US" dirty="0" err="1"/>
              <a:t>Yahudi</a:t>
            </a:r>
            <a:r>
              <a:rPr lang="en-US" dirty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: 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 </a:t>
            </a:r>
            <a:r>
              <a:rPr lang="en-US" dirty="0" err="1" smtClean="0"/>
              <a:t>sabat</a:t>
            </a:r>
            <a:r>
              <a:rPr lang="en-US" dirty="0" smtClean="0"/>
              <a:t>  </a:t>
            </a:r>
            <a:r>
              <a:rPr lang="en-US" dirty="0" err="1" smtClean="0"/>
              <a:t>Yesus</a:t>
            </a:r>
            <a:r>
              <a:rPr lang="en-US" dirty="0" smtClean="0"/>
              <a:t> </a:t>
            </a:r>
            <a:r>
              <a:rPr lang="en-US" dirty="0" err="1" smtClean="0"/>
              <a:t>pergi</a:t>
            </a:r>
            <a:r>
              <a:rPr lang="en-US" dirty="0" smtClean="0"/>
              <a:t> 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/>
              <a:t>ibadat</a:t>
            </a:r>
            <a:r>
              <a:rPr lang="en-US" dirty="0"/>
              <a:t>/</a:t>
            </a:r>
            <a:r>
              <a:rPr lang="en-US" dirty="0" err="1"/>
              <a:t>Sinagoga</a:t>
            </a:r>
            <a:r>
              <a:rPr lang="en-US" dirty="0"/>
              <a:t> 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sembahyang</a:t>
            </a:r>
            <a:r>
              <a:rPr lang="en-US" dirty="0"/>
              <a:t>. Di </a:t>
            </a:r>
            <a:r>
              <a:rPr lang="en-US" dirty="0" err="1"/>
              <a:t>sana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orang </a:t>
            </a:r>
            <a:r>
              <a:rPr lang="en-US" dirty="0" err="1"/>
              <a:t>Yahudi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mendengarkan</a:t>
            </a:r>
            <a:r>
              <a:rPr lang="en-US" dirty="0"/>
              <a:t> </a:t>
            </a:r>
            <a:r>
              <a:rPr lang="en-US" dirty="0" err="1"/>
              <a:t>pembacaan</a:t>
            </a:r>
            <a:r>
              <a:rPr lang="en-US" dirty="0"/>
              <a:t> </a:t>
            </a:r>
            <a:r>
              <a:rPr lang="en-US" dirty="0" err="1"/>
              <a:t>Kitab</a:t>
            </a:r>
            <a:r>
              <a:rPr lang="en-US" dirty="0"/>
              <a:t> </a:t>
            </a:r>
            <a:r>
              <a:rPr lang="en-US" dirty="0" err="1"/>
              <a:t>Suci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membacakan</a:t>
            </a:r>
            <a:r>
              <a:rPr lang="en-US" dirty="0"/>
              <a:t> </a:t>
            </a:r>
            <a:r>
              <a:rPr lang="en-US" dirty="0" err="1"/>
              <a:t>Kitab</a:t>
            </a:r>
            <a:r>
              <a:rPr lang="en-US" dirty="0"/>
              <a:t> </a:t>
            </a:r>
            <a:r>
              <a:rPr lang="en-US" dirty="0" err="1"/>
              <a:t>Suci</a:t>
            </a:r>
            <a:r>
              <a:rPr lang="en-US" dirty="0" smtClean="0"/>
              <a:t>;</a:t>
            </a:r>
            <a:endParaRPr lang="en-ID" dirty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Yerusalem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merayakan</a:t>
            </a:r>
            <a:r>
              <a:rPr lang="en-US" dirty="0"/>
              <a:t> </a:t>
            </a:r>
            <a:r>
              <a:rPr lang="en-US" dirty="0" err="1"/>
              <a:t>Paskah</a:t>
            </a:r>
            <a:r>
              <a:rPr lang="en-US" dirty="0" smtClean="0"/>
              <a:t>.  </a:t>
            </a:r>
            <a:r>
              <a:rPr lang="en-US" dirty="0" err="1"/>
              <a:t>Yesus</a:t>
            </a:r>
            <a:r>
              <a:rPr lang="en-US" dirty="0"/>
              <a:t>  </a:t>
            </a:r>
            <a:r>
              <a:rPr lang="en-US" dirty="0" err="1"/>
              <a:t>senantiasa</a:t>
            </a:r>
            <a:r>
              <a:rPr lang="en-US" dirty="0"/>
              <a:t>  </a:t>
            </a:r>
            <a:r>
              <a:rPr lang="en-US" dirty="0" err="1"/>
              <a:t>hidup</a:t>
            </a:r>
            <a:r>
              <a:rPr lang="en-US" dirty="0"/>
              <a:t>  di  </a:t>
            </a:r>
            <a:r>
              <a:rPr lang="en-US" dirty="0" err="1"/>
              <a:t>hadirat</a:t>
            </a:r>
            <a:r>
              <a:rPr lang="en-US" dirty="0"/>
              <a:t>  Allah.  Budi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 smtClean="0"/>
              <a:t>hati-Nya</a:t>
            </a:r>
            <a:r>
              <a:rPr lang="en-US" dirty="0" smtClean="0"/>
              <a:t>  </a:t>
            </a:r>
            <a:r>
              <a:rPr lang="en-US" dirty="0" err="1"/>
              <a:t>terarah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/>
              <a:t>Allah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kehendak-Nya</a:t>
            </a:r>
            <a:r>
              <a:rPr lang="en-US" dirty="0"/>
              <a:t> yang kudus.</a:t>
            </a:r>
            <a:endParaRPr lang="en-ID" dirty="0"/>
          </a:p>
          <a:p>
            <a:r>
              <a:rPr lang="en-US" dirty="0" err="1"/>
              <a:t>Injil</a:t>
            </a:r>
            <a:r>
              <a:rPr lang="en-US" dirty="0"/>
              <a:t> </a:t>
            </a:r>
            <a:r>
              <a:rPr lang="en-US" dirty="0" err="1"/>
              <a:t>senantiasa</a:t>
            </a:r>
            <a:r>
              <a:rPr lang="en-US" dirty="0"/>
              <a:t> </a:t>
            </a:r>
            <a:r>
              <a:rPr lang="en-US" dirty="0" err="1"/>
              <a:t>mengisahkan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berdoa</a:t>
            </a:r>
            <a:r>
              <a:rPr lang="en-US" dirty="0" smtClean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mengundurkan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 </a:t>
            </a:r>
            <a:r>
              <a:rPr lang="en-US" dirty="0" err="1"/>
              <a:t>ke</a:t>
            </a:r>
            <a:r>
              <a:rPr lang="en-US" dirty="0"/>
              <a:t>  </a:t>
            </a:r>
            <a:r>
              <a:rPr lang="en-US" dirty="0" err="1" smtClean="0"/>
              <a:t>tempat</a:t>
            </a:r>
            <a:r>
              <a:rPr lang="en-US" dirty="0" smtClean="0"/>
              <a:t>  </a:t>
            </a:r>
            <a:r>
              <a:rPr lang="en-US" dirty="0"/>
              <a:t>yang  </a:t>
            </a:r>
            <a:r>
              <a:rPr lang="en-US" dirty="0" err="1"/>
              <a:t>sunyi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waktu-waktu</a:t>
            </a:r>
            <a:r>
              <a:rPr lang="en-US" dirty="0"/>
              <a:t>  </a:t>
            </a:r>
            <a:r>
              <a:rPr lang="en-US" dirty="0" err="1" smtClean="0"/>
              <a:t>terte</a:t>
            </a:r>
            <a:r>
              <a:rPr lang="en-US" dirty="0" smtClean="0"/>
              <a:t> </a:t>
            </a:r>
            <a:r>
              <a:rPr lang="en-US" dirty="0" err="1"/>
              <a:t>ntu</a:t>
            </a:r>
            <a:r>
              <a:rPr lang="en-US" dirty="0"/>
              <a:t>.  </a:t>
            </a:r>
            <a:r>
              <a:rPr lang="en-US" dirty="0" err="1" smtClean="0"/>
              <a:t>Seringkali</a:t>
            </a:r>
            <a:r>
              <a:rPr lang="en-US" dirty="0" smtClean="0"/>
              <a:t> 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berdoa</a:t>
            </a:r>
            <a:r>
              <a:rPr lang="en-US" dirty="0"/>
              <a:t> </a:t>
            </a:r>
            <a:r>
              <a:rPr lang="en-US" dirty="0" err="1"/>
              <a:t>sendirian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 lain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 smtClean="0"/>
              <a:t>murid-Nya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berdoa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bukit</a:t>
            </a:r>
            <a:r>
              <a:rPr lang="en-US" dirty="0"/>
              <a:t> (</a:t>
            </a:r>
            <a:r>
              <a:rPr lang="en-US" dirty="0" err="1"/>
              <a:t>Luk</a:t>
            </a:r>
            <a:r>
              <a:rPr lang="en-US" dirty="0"/>
              <a:t> 9:38).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berdoa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berkanjang</a:t>
            </a:r>
            <a:r>
              <a:rPr lang="en-US" dirty="0"/>
              <a:t>,  </a:t>
            </a:r>
            <a:r>
              <a:rPr lang="en-US" dirty="0" err="1"/>
              <a:t>ada</a:t>
            </a:r>
            <a:r>
              <a:rPr lang="en-US" dirty="0"/>
              <a:t>  </a:t>
            </a:r>
            <a:r>
              <a:rPr lang="en-US" dirty="0" err="1"/>
              <a:t>banyak</a:t>
            </a:r>
            <a:r>
              <a:rPr lang="en-US" dirty="0"/>
              <a:t>  </a:t>
            </a:r>
            <a:r>
              <a:rPr lang="en-US" dirty="0" err="1"/>
              <a:t>waktu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kesempatan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 smtClean="0"/>
              <a:t>bahkan</a:t>
            </a:r>
            <a:r>
              <a:rPr lang="en-US" dirty="0" smtClean="0"/>
              <a:t> 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malam</a:t>
            </a:r>
            <a:r>
              <a:rPr lang="en-US" dirty="0"/>
              <a:t>. </a:t>
            </a:r>
            <a:r>
              <a:rPr lang="en-US" dirty="0" err="1"/>
              <a:t>Karya-karya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dijiwai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semangat</a:t>
            </a:r>
            <a:r>
              <a:rPr lang="en-US" dirty="0"/>
              <a:t> </a:t>
            </a:r>
            <a:r>
              <a:rPr lang="en-US" dirty="0" err="1" smtClean="0"/>
              <a:t>doa-Nya</a:t>
            </a:r>
            <a:r>
              <a:rPr lang="en-US" dirty="0"/>
              <a:t>.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 smtClean="0"/>
              <a:t>menyembuhkan</a:t>
            </a:r>
            <a:r>
              <a:rPr lang="en-US" dirty="0"/>
              <a:t>, </a:t>
            </a:r>
            <a:r>
              <a:rPr lang="en-US" dirty="0" err="1" smtClean="0"/>
              <a:t>ketika</a:t>
            </a:r>
            <a:r>
              <a:rPr lang="en-US" dirty="0" smtClean="0"/>
              <a:t>     </a:t>
            </a:r>
            <a:r>
              <a:rPr lang="en-US" dirty="0" err="1"/>
              <a:t>menjelajah</a:t>
            </a:r>
            <a:r>
              <a:rPr lang="en-US" dirty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/>
              <a:t>palestina</a:t>
            </a:r>
            <a:r>
              <a:rPr lang="en-US" dirty="0"/>
              <a:t>,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menderita</a:t>
            </a:r>
            <a:r>
              <a:rPr lang="en-US" dirty="0"/>
              <a:t> </a:t>
            </a:r>
            <a:r>
              <a:rPr lang="en-US" dirty="0" err="1"/>
              <a:t>lapar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haus</a:t>
            </a:r>
            <a:r>
              <a:rPr lang="en-US" dirty="0"/>
              <a:t>.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diresapi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doa</a:t>
            </a:r>
            <a:r>
              <a:rPr lang="en-US" dirty="0" smtClean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4564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562074"/>
          </a:xfrm>
        </p:spPr>
        <p:txBody>
          <a:bodyPr>
            <a:noAutofit/>
          </a:bodyPr>
          <a:lstStyle/>
          <a:p>
            <a:r>
              <a:rPr lang="en-US" sz="3000" dirty="0"/>
              <a:t>Usaha </a:t>
            </a:r>
            <a:r>
              <a:rPr lang="en-US" sz="3000" dirty="0" err="1"/>
              <a:t>membina</a:t>
            </a:r>
            <a:r>
              <a:rPr lang="en-US" sz="3000" dirty="0"/>
              <a:t> </a:t>
            </a:r>
            <a:r>
              <a:rPr lang="en-US" sz="3000" dirty="0" err="1"/>
              <a:t>Kerjasama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Dialog </a:t>
            </a:r>
            <a:r>
              <a:rPr lang="en-US" sz="3000" dirty="0" err="1"/>
              <a:t>Antar</a:t>
            </a:r>
            <a:r>
              <a:rPr lang="en-US" sz="3000" dirty="0"/>
              <a:t> </a:t>
            </a:r>
            <a:r>
              <a:rPr lang="en-US" sz="3000" dirty="0" err="1"/>
              <a:t>Umat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08720"/>
            <a:ext cx="8363272" cy="5688632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err="1" smtClean="0"/>
              <a:t>Injil</a:t>
            </a:r>
            <a:r>
              <a:rPr lang="en-US" sz="3600" dirty="0" smtClean="0"/>
              <a:t> </a:t>
            </a:r>
            <a:r>
              <a:rPr lang="en-US" sz="3600" dirty="0" err="1"/>
              <a:t>senantiasa</a:t>
            </a:r>
            <a:r>
              <a:rPr lang="en-US" sz="3600" dirty="0"/>
              <a:t> </a:t>
            </a:r>
            <a:r>
              <a:rPr lang="en-US" sz="3600" dirty="0" err="1"/>
              <a:t>mengisahkan</a:t>
            </a:r>
            <a:r>
              <a:rPr lang="en-US" sz="3600" dirty="0"/>
              <a:t> </a:t>
            </a:r>
            <a:r>
              <a:rPr lang="en-US" sz="3600" dirty="0" err="1"/>
              <a:t>bahwa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 smtClean="0"/>
              <a:t>berdoa</a:t>
            </a:r>
            <a:r>
              <a:rPr lang="en-US" sz="3600" dirty="0" smtClean="0"/>
              <a:t> </a:t>
            </a:r>
            <a:r>
              <a:rPr lang="en-US" sz="3600" dirty="0" err="1"/>
              <a:t>Yesus</a:t>
            </a:r>
            <a:r>
              <a:rPr lang="en-US" sz="3600" dirty="0"/>
              <a:t> </a:t>
            </a:r>
            <a:r>
              <a:rPr lang="en-US" sz="3600" dirty="0" err="1"/>
              <a:t>mengundurkan</a:t>
            </a:r>
            <a:r>
              <a:rPr lang="en-US" sz="3600" dirty="0"/>
              <a:t> </a:t>
            </a:r>
            <a:r>
              <a:rPr lang="en-US" sz="3600" dirty="0" err="1"/>
              <a:t>diri</a:t>
            </a:r>
            <a:r>
              <a:rPr lang="en-US" sz="3600" dirty="0"/>
              <a:t>  </a:t>
            </a:r>
            <a:r>
              <a:rPr lang="en-US" sz="3600" dirty="0" err="1"/>
              <a:t>ke</a:t>
            </a:r>
            <a:r>
              <a:rPr lang="en-US" sz="3600" dirty="0"/>
              <a:t>  </a:t>
            </a:r>
            <a:r>
              <a:rPr lang="en-US" sz="3600" dirty="0" err="1" smtClean="0"/>
              <a:t>tempat</a:t>
            </a:r>
            <a:r>
              <a:rPr lang="en-US" sz="3600" dirty="0" smtClean="0"/>
              <a:t>  </a:t>
            </a:r>
            <a:r>
              <a:rPr lang="en-US" sz="3600" dirty="0"/>
              <a:t>yang  </a:t>
            </a:r>
            <a:r>
              <a:rPr lang="en-US" sz="3600" dirty="0" err="1"/>
              <a:t>sunyi</a:t>
            </a:r>
            <a:r>
              <a:rPr lang="en-US" sz="3600" dirty="0"/>
              <a:t>  </a:t>
            </a:r>
            <a:r>
              <a:rPr lang="en-US" sz="3600" dirty="0" err="1"/>
              <a:t>pada</a:t>
            </a:r>
            <a:r>
              <a:rPr lang="en-US" sz="3600" dirty="0"/>
              <a:t>  </a:t>
            </a:r>
            <a:r>
              <a:rPr lang="en-US" sz="3600" dirty="0" err="1"/>
              <a:t>waktu-waktu</a:t>
            </a:r>
            <a:r>
              <a:rPr lang="en-US" sz="3600" dirty="0"/>
              <a:t>  </a:t>
            </a:r>
            <a:r>
              <a:rPr lang="en-US" sz="3600" dirty="0" err="1" smtClean="0"/>
              <a:t>terte</a:t>
            </a:r>
            <a:r>
              <a:rPr lang="en-US" sz="3600" dirty="0" smtClean="0"/>
              <a:t> </a:t>
            </a:r>
            <a:r>
              <a:rPr lang="en-US" sz="3600" dirty="0" err="1"/>
              <a:t>ntu</a:t>
            </a:r>
            <a:r>
              <a:rPr lang="en-US" sz="3600" dirty="0"/>
              <a:t>.  Seri </a:t>
            </a:r>
            <a:r>
              <a:rPr lang="en-US" sz="3600" dirty="0" err="1"/>
              <a:t>ngkali</a:t>
            </a:r>
            <a:r>
              <a:rPr lang="en-US" sz="3600" dirty="0"/>
              <a:t>  </a:t>
            </a:r>
            <a:r>
              <a:rPr lang="en-US" sz="3600" dirty="0" err="1"/>
              <a:t>Yesus</a:t>
            </a:r>
            <a:r>
              <a:rPr lang="en-US" sz="3600" dirty="0"/>
              <a:t> </a:t>
            </a:r>
            <a:r>
              <a:rPr lang="en-US" sz="3600" dirty="0" err="1"/>
              <a:t>berdoa</a:t>
            </a:r>
            <a:r>
              <a:rPr lang="en-US" sz="3600" dirty="0"/>
              <a:t> </a:t>
            </a:r>
            <a:r>
              <a:rPr lang="en-US" sz="3600" dirty="0" err="1"/>
              <a:t>sendirian</a:t>
            </a:r>
            <a:r>
              <a:rPr lang="en-US" sz="3600" dirty="0"/>
              <a:t>.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kesempatan</a:t>
            </a:r>
            <a:r>
              <a:rPr lang="en-US" sz="3600" dirty="0"/>
              <a:t> lain </a:t>
            </a:r>
            <a:r>
              <a:rPr lang="en-US" sz="3600" dirty="0" err="1"/>
              <a:t>Ia</a:t>
            </a:r>
            <a:r>
              <a:rPr lang="en-US" sz="3600" dirty="0"/>
              <a:t> </a:t>
            </a:r>
            <a:r>
              <a:rPr lang="en-US" sz="3600" dirty="0" err="1"/>
              <a:t>mengajar</a:t>
            </a:r>
            <a:r>
              <a:rPr lang="en-US" sz="3600" dirty="0"/>
              <a:t> </a:t>
            </a:r>
            <a:r>
              <a:rPr lang="en-US" sz="3600" dirty="0" err="1"/>
              <a:t>para</a:t>
            </a:r>
            <a:r>
              <a:rPr lang="en-US" sz="3600" dirty="0"/>
              <a:t> </a:t>
            </a:r>
            <a:r>
              <a:rPr lang="en-US" sz="3600" dirty="0" err="1"/>
              <a:t>murid</a:t>
            </a:r>
            <a:r>
              <a:rPr lang="en-US" sz="3600" dirty="0"/>
              <a:t>- </a:t>
            </a:r>
            <a:r>
              <a:rPr lang="en-US" sz="3600" dirty="0" err="1"/>
              <a:t>Nya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bersama</a:t>
            </a:r>
            <a:r>
              <a:rPr lang="en-US" sz="3600" dirty="0"/>
              <a:t> </a:t>
            </a:r>
            <a:r>
              <a:rPr lang="en-US" sz="3600" dirty="0" err="1"/>
              <a:t>Dia</a:t>
            </a:r>
            <a:r>
              <a:rPr lang="en-US" sz="3600" dirty="0"/>
              <a:t> </a:t>
            </a:r>
            <a:r>
              <a:rPr lang="en-US" sz="3600" dirty="0" err="1"/>
              <a:t>pergi</a:t>
            </a:r>
            <a:r>
              <a:rPr lang="en-US" sz="3600" dirty="0"/>
              <a:t> </a:t>
            </a:r>
            <a:r>
              <a:rPr lang="en-US" sz="3600" dirty="0" err="1"/>
              <a:t>berdoa</a:t>
            </a:r>
            <a:r>
              <a:rPr lang="en-US" sz="3600" dirty="0"/>
              <a:t> </a:t>
            </a:r>
            <a:r>
              <a:rPr lang="en-US" sz="3600" dirty="0" err="1"/>
              <a:t>ke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dirty="0" err="1"/>
              <a:t>bukit</a:t>
            </a:r>
            <a:r>
              <a:rPr lang="en-US" sz="3600" dirty="0"/>
              <a:t> (</a:t>
            </a:r>
            <a:r>
              <a:rPr lang="en-US" sz="3600" dirty="0" err="1"/>
              <a:t>Luk</a:t>
            </a:r>
            <a:r>
              <a:rPr lang="en-US" sz="3600" dirty="0"/>
              <a:t> 9:38). </a:t>
            </a:r>
            <a:r>
              <a:rPr lang="en-US" sz="3600" dirty="0" err="1"/>
              <a:t>Ia</a:t>
            </a:r>
            <a:r>
              <a:rPr lang="en-US" sz="3600" dirty="0"/>
              <a:t> </a:t>
            </a:r>
            <a:r>
              <a:rPr lang="en-US" sz="3600" dirty="0" err="1"/>
              <a:t>berdoa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berkanjang</a:t>
            </a:r>
            <a:r>
              <a:rPr lang="en-US" sz="3600" dirty="0"/>
              <a:t>,  </a:t>
            </a:r>
            <a:r>
              <a:rPr lang="en-US" sz="3600" dirty="0" err="1"/>
              <a:t>ada</a:t>
            </a:r>
            <a:r>
              <a:rPr lang="en-US" sz="3600" dirty="0"/>
              <a:t>  </a:t>
            </a:r>
            <a:r>
              <a:rPr lang="en-US" sz="3600" dirty="0" err="1"/>
              <a:t>banyak</a:t>
            </a:r>
            <a:r>
              <a:rPr lang="en-US" sz="3600" dirty="0"/>
              <a:t>  </a:t>
            </a:r>
            <a:r>
              <a:rPr lang="en-US" sz="3600" dirty="0" err="1"/>
              <a:t>waktu</a:t>
            </a:r>
            <a:r>
              <a:rPr lang="en-US" sz="3600" dirty="0"/>
              <a:t>  </a:t>
            </a:r>
            <a:r>
              <a:rPr lang="en-US" sz="3600" dirty="0" err="1"/>
              <a:t>dan</a:t>
            </a:r>
            <a:r>
              <a:rPr lang="en-US" sz="3600" dirty="0"/>
              <a:t>  </a:t>
            </a:r>
            <a:r>
              <a:rPr lang="en-US" sz="3600" dirty="0" err="1"/>
              <a:t>kesempatan</a:t>
            </a:r>
            <a:r>
              <a:rPr lang="en-US" sz="3600" dirty="0"/>
              <a:t>  </a:t>
            </a:r>
            <a:r>
              <a:rPr lang="en-US" sz="3600" dirty="0" err="1"/>
              <a:t>dan</a:t>
            </a:r>
            <a:r>
              <a:rPr lang="en-US" sz="3600" dirty="0"/>
              <a:t>  </a:t>
            </a:r>
            <a:r>
              <a:rPr lang="en-US" sz="3600" dirty="0" err="1" smtClean="0"/>
              <a:t>bahkan</a:t>
            </a:r>
            <a:r>
              <a:rPr lang="en-US" sz="3600" dirty="0" smtClean="0"/>
              <a:t>  </a:t>
            </a:r>
            <a:r>
              <a:rPr lang="en-US" sz="3600" dirty="0" err="1"/>
              <a:t>sepanjang</a:t>
            </a:r>
            <a:r>
              <a:rPr lang="en-US" sz="3600" dirty="0"/>
              <a:t> </a:t>
            </a:r>
            <a:r>
              <a:rPr lang="en-US" sz="3600" dirty="0" err="1"/>
              <a:t>malam</a:t>
            </a:r>
            <a:r>
              <a:rPr lang="en-US" sz="3600" dirty="0"/>
              <a:t>. </a:t>
            </a:r>
            <a:endParaRPr lang="en-US" sz="3600" dirty="0" smtClean="0"/>
          </a:p>
          <a:p>
            <a:r>
              <a:rPr lang="en-US" sz="3600" dirty="0" err="1" smtClean="0"/>
              <a:t>Karya-karya</a:t>
            </a:r>
            <a:r>
              <a:rPr lang="en-US" sz="3600" dirty="0" smtClean="0"/>
              <a:t> </a:t>
            </a:r>
            <a:r>
              <a:rPr lang="en-US" sz="3600" dirty="0" err="1"/>
              <a:t>Yesus</a:t>
            </a:r>
            <a:r>
              <a:rPr lang="en-US" sz="3600" dirty="0"/>
              <a:t> </a:t>
            </a:r>
            <a:r>
              <a:rPr lang="en-US" sz="3600" dirty="0" err="1"/>
              <a:t>dijiwai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dirty="0" err="1"/>
              <a:t>semangat</a:t>
            </a:r>
            <a:r>
              <a:rPr lang="en-US" sz="3600" dirty="0"/>
              <a:t> </a:t>
            </a:r>
            <a:r>
              <a:rPr lang="en-US" sz="3600" dirty="0" err="1" smtClean="0"/>
              <a:t>doa-Nya</a:t>
            </a:r>
            <a:r>
              <a:rPr lang="en-US" sz="3600" dirty="0"/>
              <a:t>. </a:t>
            </a:r>
            <a:r>
              <a:rPr lang="en-US" sz="3600" dirty="0" err="1"/>
              <a:t>Ketika</a:t>
            </a:r>
            <a:r>
              <a:rPr lang="en-US" sz="3600" dirty="0"/>
              <a:t> </a:t>
            </a:r>
            <a:r>
              <a:rPr lang="en-US" sz="3600" dirty="0" err="1"/>
              <a:t>Ia</a:t>
            </a:r>
            <a:r>
              <a:rPr lang="en-US" sz="3600" dirty="0"/>
              <a:t> </a:t>
            </a:r>
            <a:r>
              <a:rPr lang="en-US" sz="3600" dirty="0" err="1"/>
              <a:t>mengajar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 </a:t>
            </a:r>
            <a:r>
              <a:rPr lang="en-US" sz="3600" dirty="0" err="1" smtClean="0"/>
              <a:t>menyem-buhkan</a:t>
            </a:r>
            <a:r>
              <a:rPr lang="en-US" sz="3600" dirty="0"/>
              <a:t>,  </a:t>
            </a:r>
            <a:r>
              <a:rPr lang="en-US" sz="3600" dirty="0" err="1" smtClean="0"/>
              <a:t>ketika</a:t>
            </a:r>
            <a:r>
              <a:rPr lang="en-US" sz="3600" dirty="0" smtClean="0"/>
              <a:t> </a:t>
            </a:r>
            <a:r>
              <a:rPr lang="en-US" sz="3600" dirty="0" err="1" smtClean="0"/>
              <a:t>menjelajah</a:t>
            </a:r>
            <a:r>
              <a:rPr lang="en-US" sz="3600" dirty="0" smtClean="0"/>
              <a:t>  </a:t>
            </a:r>
            <a:r>
              <a:rPr lang="en-US" sz="3600" dirty="0" err="1" smtClean="0"/>
              <a:t>seluruh</a:t>
            </a:r>
            <a:r>
              <a:rPr lang="en-US" sz="3600" dirty="0" smtClean="0"/>
              <a:t>  </a:t>
            </a:r>
            <a:r>
              <a:rPr lang="en-US" sz="3600" dirty="0" err="1" smtClean="0"/>
              <a:t>palestina</a:t>
            </a:r>
            <a:r>
              <a:rPr lang="en-US" sz="3600" dirty="0"/>
              <a:t>, </a:t>
            </a:r>
            <a:r>
              <a:rPr lang="en-US" sz="3600" dirty="0" err="1" smtClean="0"/>
              <a:t>ketika</a:t>
            </a:r>
            <a:r>
              <a:rPr lang="en-US" sz="3600" dirty="0" smtClean="0"/>
              <a:t> </a:t>
            </a:r>
            <a:r>
              <a:rPr lang="en-US" sz="3600" dirty="0" err="1"/>
              <a:t>melaksanakan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dirty="0" err="1"/>
              <a:t>pekerjaan</a:t>
            </a:r>
            <a:r>
              <a:rPr lang="en-US" sz="3600" dirty="0"/>
              <a:t> </a:t>
            </a:r>
            <a:r>
              <a:rPr lang="en-US" sz="3600" dirty="0" err="1"/>
              <a:t>berat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menderita</a:t>
            </a:r>
            <a:r>
              <a:rPr lang="en-US" sz="3600" dirty="0"/>
              <a:t> </a:t>
            </a:r>
            <a:r>
              <a:rPr lang="en-US" sz="3600" dirty="0" err="1"/>
              <a:t>lapar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haus</a:t>
            </a:r>
            <a:r>
              <a:rPr lang="en-US" sz="3600" dirty="0"/>
              <a:t>. </a:t>
            </a:r>
            <a:r>
              <a:rPr lang="en-US" sz="3600" dirty="0" err="1"/>
              <a:t>Seluruh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Yesus</a:t>
            </a:r>
            <a:r>
              <a:rPr lang="en-US" sz="3600" dirty="0"/>
              <a:t> </a:t>
            </a:r>
            <a:r>
              <a:rPr lang="en-US" sz="3600" dirty="0" err="1"/>
              <a:t>diresapi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dirty="0" err="1"/>
              <a:t>doa</a:t>
            </a:r>
            <a:r>
              <a:rPr lang="en-US" sz="3600" dirty="0"/>
              <a:t>.</a:t>
            </a:r>
            <a:endParaRPr lang="en-ID" sz="3600" dirty="0"/>
          </a:p>
          <a:p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hidupnya</a:t>
            </a:r>
            <a:r>
              <a:rPr lang="en-US" sz="3600" dirty="0"/>
              <a:t> </a:t>
            </a:r>
            <a:r>
              <a:rPr lang="en-US" sz="3600" dirty="0" err="1"/>
              <a:t>Yesus</a:t>
            </a:r>
            <a:r>
              <a:rPr lang="en-US" sz="3600" dirty="0"/>
              <a:t> </a:t>
            </a:r>
            <a:r>
              <a:rPr lang="en-US" sz="3600" dirty="0" err="1"/>
              <a:t>mengalami</a:t>
            </a:r>
            <a:r>
              <a:rPr lang="en-US" sz="3600" dirty="0"/>
              <a:t> </a:t>
            </a:r>
            <a:r>
              <a:rPr lang="en-US" sz="3600" dirty="0" err="1"/>
              <a:t>banyak</a:t>
            </a:r>
            <a:r>
              <a:rPr lang="en-US" sz="3600" dirty="0"/>
              <a:t> </a:t>
            </a:r>
            <a:r>
              <a:rPr lang="en-US" sz="3600" dirty="0" err="1"/>
              <a:t>hal</a:t>
            </a:r>
            <a:r>
              <a:rPr lang="en-US" sz="3600" dirty="0"/>
              <a:t> yang </a:t>
            </a:r>
            <a:r>
              <a:rPr lang="en-US" sz="3600" dirty="0" err="1"/>
              <a:t>luar</a:t>
            </a:r>
            <a:r>
              <a:rPr lang="en-US" sz="3600" dirty="0"/>
              <a:t> </a:t>
            </a:r>
            <a:r>
              <a:rPr lang="en-US" sz="3600" dirty="0" err="1"/>
              <a:t>biasa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kejadian</a:t>
            </a:r>
            <a:r>
              <a:rPr lang="en-US" sz="3600" dirty="0"/>
              <a:t> </a:t>
            </a:r>
            <a:r>
              <a:rPr lang="en-US" sz="3600" dirty="0" err="1"/>
              <a:t>penting</a:t>
            </a:r>
            <a:r>
              <a:rPr lang="en-US" sz="3600" dirty="0"/>
              <a:t> yang </a:t>
            </a:r>
            <a:r>
              <a:rPr lang="en-US" sz="3600" dirty="0" err="1"/>
              <a:t>terjadi</a:t>
            </a:r>
            <a:r>
              <a:rPr lang="en-US" sz="3600" dirty="0"/>
              <a:t> 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hidupnya</a:t>
            </a:r>
            <a:r>
              <a:rPr lang="en-US" sz="3600" dirty="0"/>
              <a:t>. </a:t>
            </a:r>
            <a:r>
              <a:rPr lang="en-US" sz="3600" dirty="0" err="1"/>
              <a:t>Injil</a:t>
            </a:r>
            <a:r>
              <a:rPr lang="en-US" sz="3600" dirty="0"/>
              <a:t> </a:t>
            </a:r>
            <a:r>
              <a:rPr lang="en-US" sz="3600" dirty="0" err="1"/>
              <a:t>menceritakan</a:t>
            </a:r>
            <a:r>
              <a:rPr lang="en-US" sz="3600" dirty="0"/>
              <a:t> </a:t>
            </a:r>
            <a:r>
              <a:rPr lang="en-US" sz="3600" dirty="0" err="1"/>
              <a:t>bahwa</a:t>
            </a:r>
            <a:r>
              <a:rPr lang="en-US" sz="3600" dirty="0"/>
              <a:t> </a:t>
            </a:r>
            <a:r>
              <a:rPr lang="en-US" sz="3600" dirty="0" err="1" smtClean="0"/>
              <a:t>hal-hal</a:t>
            </a:r>
            <a:r>
              <a:rPr lang="en-US" sz="3600" dirty="0" smtClean="0"/>
              <a:t>  </a:t>
            </a:r>
            <a:r>
              <a:rPr lang="en-US" sz="3600" dirty="0" err="1"/>
              <a:t>itu</a:t>
            </a:r>
            <a:r>
              <a:rPr lang="en-US" sz="3600" dirty="0"/>
              <a:t> </a:t>
            </a:r>
            <a:r>
              <a:rPr lang="en-US" sz="3600" dirty="0" err="1"/>
              <a:t>terjadi</a:t>
            </a:r>
            <a:r>
              <a:rPr lang="en-US" sz="3600" dirty="0"/>
              <a:t> 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Yesus</a:t>
            </a:r>
            <a:r>
              <a:rPr lang="en-US" sz="3600" dirty="0"/>
              <a:t>. </a:t>
            </a:r>
            <a:r>
              <a:rPr lang="en-US" sz="3600" dirty="0" err="1"/>
              <a:t>Kisah-kisah</a:t>
            </a:r>
            <a:r>
              <a:rPr lang="en-US" sz="3600" dirty="0"/>
              <a:t> </a:t>
            </a:r>
            <a:r>
              <a:rPr lang="en-US" sz="3600" dirty="0" err="1"/>
              <a:t>tersebut</a:t>
            </a:r>
            <a:r>
              <a:rPr lang="en-US" sz="3600" dirty="0"/>
              <a:t> </a:t>
            </a:r>
            <a:r>
              <a:rPr lang="en-US" sz="3600" dirty="0" err="1"/>
              <a:t>selalu</a:t>
            </a:r>
            <a:r>
              <a:rPr lang="en-US" sz="3600" dirty="0"/>
              <a:t> </a:t>
            </a:r>
            <a:r>
              <a:rPr lang="en-US" sz="3600" dirty="0" err="1"/>
              <a:t>menekankan</a:t>
            </a:r>
            <a:r>
              <a:rPr lang="en-US" sz="3600" dirty="0"/>
              <a:t> </a:t>
            </a:r>
            <a:r>
              <a:rPr lang="en-US" sz="3600" dirty="0" err="1" smtClean="0"/>
              <a:t>bahwa</a:t>
            </a:r>
            <a:r>
              <a:rPr lang="en-US" sz="3600" dirty="0" smtClean="0"/>
              <a:t> </a:t>
            </a:r>
            <a:r>
              <a:rPr lang="en-US" sz="3600" dirty="0" err="1"/>
              <a:t>dalam</a:t>
            </a:r>
            <a:r>
              <a:rPr lang="en-US" sz="3600" dirty="0"/>
              <a:t>  </a:t>
            </a:r>
            <a:r>
              <a:rPr lang="en-US" sz="3600" dirty="0" err="1"/>
              <a:t>suasana</a:t>
            </a:r>
            <a:r>
              <a:rPr lang="en-US" sz="3600" dirty="0"/>
              <a:t> </a:t>
            </a:r>
            <a:r>
              <a:rPr lang="en-US" sz="3600" dirty="0" smtClean="0"/>
              <a:t>yang   </a:t>
            </a:r>
            <a:r>
              <a:rPr lang="en-US" sz="3600" dirty="0" err="1"/>
              <a:t>demikian</a:t>
            </a:r>
            <a:r>
              <a:rPr lang="en-US" sz="3600" dirty="0"/>
              <a:t> </a:t>
            </a:r>
            <a:r>
              <a:rPr lang="en-US" sz="3600" dirty="0" err="1" smtClean="0"/>
              <a:t>Yesus</a:t>
            </a:r>
            <a:r>
              <a:rPr lang="en-US" sz="3600" dirty="0" smtClean="0"/>
              <a:t> </a:t>
            </a:r>
            <a:r>
              <a:rPr lang="en-US" sz="3600" dirty="0" err="1" smtClean="0"/>
              <a:t>mencari</a:t>
            </a:r>
            <a:r>
              <a:rPr lang="en-US" sz="3600" dirty="0" smtClean="0"/>
              <a:t>  </a:t>
            </a:r>
            <a:r>
              <a:rPr lang="en-US" sz="3600" dirty="0" err="1" smtClean="0"/>
              <a:t>kekuatan</a:t>
            </a:r>
            <a:r>
              <a:rPr lang="en-US" sz="3600" dirty="0" smtClean="0"/>
              <a:t> 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/>
              <a:t>hubungan</a:t>
            </a:r>
            <a:r>
              <a:rPr lang="en-US" sz="3600" dirty="0"/>
              <a:t> </a:t>
            </a:r>
            <a:r>
              <a:rPr lang="en-US" sz="3600" dirty="0" err="1"/>
              <a:t>mesra</a:t>
            </a:r>
            <a:r>
              <a:rPr lang="en-US" sz="3600" dirty="0"/>
              <a:t> 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Bapa-Nya</a:t>
            </a:r>
            <a:r>
              <a:rPr lang="en-US" sz="3600" dirty="0"/>
              <a:t>. Ada </a:t>
            </a:r>
            <a:r>
              <a:rPr lang="en-US" sz="3600" dirty="0" err="1"/>
              <a:t>kejadian</a:t>
            </a:r>
            <a:r>
              <a:rPr lang="en-US" sz="3600" dirty="0"/>
              <a:t> </a:t>
            </a:r>
            <a:r>
              <a:rPr lang="en-US" sz="3600" dirty="0" err="1"/>
              <a:t>menyenangkan</a:t>
            </a:r>
            <a:r>
              <a:rPr lang="en-US" sz="3600" dirty="0"/>
              <a:t>, </a:t>
            </a:r>
            <a:r>
              <a:rPr lang="en-US" sz="3600" dirty="0" err="1"/>
              <a:t>ada</a:t>
            </a:r>
            <a:r>
              <a:rPr lang="en-US" sz="3600" dirty="0"/>
              <a:t>  pula </a:t>
            </a:r>
            <a:r>
              <a:rPr lang="en-US" sz="3600" dirty="0" err="1"/>
              <a:t>kejadian</a:t>
            </a:r>
            <a:r>
              <a:rPr lang="en-US" sz="3600" dirty="0"/>
              <a:t> </a:t>
            </a:r>
            <a:r>
              <a:rPr lang="en-US" sz="3600" dirty="0" err="1"/>
              <a:t>menyedihkan</a:t>
            </a:r>
            <a:r>
              <a:rPr lang="en-US" sz="3600" dirty="0"/>
              <a:t>, </a:t>
            </a:r>
            <a:r>
              <a:rPr lang="en-US" sz="3600" dirty="0" err="1"/>
              <a:t>misalnya</a:t>
            </a:r>
            <a:r>
              <a:rPr lang="en-US" sz="3600" dirty="0"/>
              <a:t>:</a:t>
            </a:r>
            <a:endParaRPr lang="en-ID" sz="3600" dirty="0"/>
          </a:p>
          <a:p>
            <a:pPr lvl="1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waktu</a:t>
            </a:r>
            <a:r>
              <a:rPr lang="en-US" dirty="0"/>
              <a:t> di </a:t>
            </a:r>
            <a:r>
              <a:rPr lang="en-US" dirty="0" err="1"/>
              <a:t>baptis</a:t>
            </a:r>
            <a:r>
              <a:rPr lang="en-US" dirty="0"/>
              <a:t> di </a:t>
            </a:r>
            <a:r>
              <a:rPr lang="en-US" dirty="0" err="1"/>
              <a:t>sungai</a:t>
            </a:r>
            <a:r>
              <a:rPr lang="en-US" dirty="0"/>
              <a:t> </a:t>
            </a:r>
            <a:r>
              <a:rPr lang="en-US" dirty="0" err="1"/>
              <a:t>Yordan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puasa</a:t>
            </a:r>
            <a:r>
              <a:rPr lang="en-US" dirty="0"/>
              <a:t> di </a:t>
            </a:r>
            <a:r>
              <a:rPr lang="en-US" dirty="0" err="1"/>
              <a:t>padang</a:t>
            </a:r>
            <a:r>
              <a:rPr lang="en-US" dirty="0"/>
              <a:t> </a:t>
            </a:r>
            <a:r>
              <a:rPr lang="en-US" dirty="0" err="1"/>
              <a:t>gurun</a:t>
            </a:r>
            <a:r>
              <a:rPr lang="en-US" dirty="0"/>
              <a:t>;</a:t>
            </a:r>
            <a:endParaRPr lang="en-ID" dirty="0"/>
          </a:p>
          <a:p>
            <a:pPr lvl="1"/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/>
              <a:t>rasul-rasul-Nya</a:t>
            </a:r>
            <a:r>
              <a:rPr lang="en-US" dirty="0"/>
              <a:t>;</a:t>
            </a:r>
            <a:endParaRPr lang="en-ID" dirty="0"/>
          </a:p>
          <a:p>
            <a:pPr lvl="1"/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/>
              <a:t>ketujuh</a:t>
            </a:r>
            <a:r>
              <a:rPr lang="en-US" dirty="0"/>
              <a:t> </a:t>
            </a:r>
            <a:r>
              <a:rPr lang="en-US" dirty="0" err="1"/>
              <a:t>puluh</a:t>
            </a:r>
            <a:r>
              <a:rPr lang="en-US" dirty="0"/>
              <a:t> </a:t>
            </a:r>
            <a:r>
              <a:rPr lang="en-US" dirty="0" err="1"/>
              <a:t>murid</a:t>
            </a:r>
            <a:r>
              <a:rPr lang="en-US" dirty="0"/>
              <a:t> </a:t>
            </a:r>
            <a:r>
              <a:rPr lang="en-US" dirty="0" err="1"/>
              <a:t>diutus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desa</a:t>
            </a:r>
            <a:r>
              <a:rPr lang="en-US" dirty="0"/>
              <a:t> -</a:t>
            </a:r>
            <a:r>
              <a:rPr lang="en-US" dirty="0" err="1"/>
              <a:t>desa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 </a:t>
            </a:r>
            <a:r>
              <a:rPr lang="en-US" dirty="0" err="1"/>
              <a:t>wartakan</a:t>
            </a:r>
            <a:r>
              <a:rPr lang="en-US" dirty="0"/>
              <a:t> </a:t>
            </a:r>
            <a:r>
              <a:rPr lang="en-US" dirty="0" err="1" smtClean="0"/>
              <a:t>kabar</a:t>
            </a:r>
            <a:r>
              <a:rPr lang="en-ID" dirty="0"/>
              <a:t> </a:t>
            </a:r>
            <a:r>
              <a:rPr lang="en-US" dirty="0" err="1" smtClean="0"/>
              <a:t>gembira</a:t>
            </a:r>
            <a:r>
              <a:rPr lang="en-US" dirty="0" smtClean="0"/>
              <a:t> 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 </a:t>
            </a:r>
            <a:r>
              <a:rPr lang="en-US" dirty="0" err="1"/>
              <a:t>dan</a:t>
            </a:r>
            <a:r>
              <a:rPr lang="en-US" dirty="0"/>
              <a:t> mere </a:t>
            </a:r>
            <a:r>
              <a:rPr lang="en-US" dirty="0" err="1"/>
              <a:t>ka</a:t>
            </a:r>
            <a:r>
              <a:rPr lang="en-US" dirty="0"/>
              <a:t>  </a:t>
            </a:r>
            <a:r>
              <a:rPr lang="en-US" dirty="0" err="1" smtClean="0"/>
              <a:t>menceritakan</a:t>
            </a:r>
            <a:r>
              <a:rPr lang="en-US" dirty="0" smtClean="0"/>
              <a:t> </a:t>
            </a:r>
            <a:r>
              <a:rPr lang="en-US" dirty="0" err="1" smtClean="0"/>
              <a:t>kepada-Nya</a:t>
            </a:r>
            <a:r>
              <a:rPr lang="en-US" dirty="0" smtClean="0"/>
              <a:t> 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dirty="0" err="1" smtClean="0"/>
              <a:t>mengusir</a:t>
            </a:r>
            <a:r>
              <a:rPr lang="en-US" dirty="0" smtClean="0"/>
              <a:t> </a:t>
            </a:r>
            <a:r>
              <a:rPr lang="en-US" dirty="0" err="1" smtClean="0"/>
              <a:t>setan</a:t>
            </a:r>
            <a:r>
              <a:rPr lang="en-US" dirty="0" smtClean="0"/>
              <a:t>  </a:t>
            </a:r>
            <a:r>
              <a:rPr lang="en-US" dirty="0" err="1"/>
              <a:t>dan</a:t>
            </a:r>
            <a:r>
              <a:rPr lang="en-US" dirty="0"/>
              <a:t>   </a:t>
            </a:r>
            <a:r>
              <a:rPr lang="en-US" dirty="0" err="1"/>
              <a:t>menyembuhkan</a:t>
            </a:r>
            <a:r>
              <a:rPr lang="en-US" dirty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/>
              <a:t>mentobatkan</a:t>
            </a:r>
            <a:r>
              <a:rPr lang="en-US" dirty="0"/>
              <a:t> orang,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terharu</a:t>
            </a:r>
            <a:r>
              <a:rPr lang="en-US" dirty="0"/>
              <a:t>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/>
              <a:t>mengucapkan</a:t>
            </a:r>
            <a:r>
              <a:rPr lang="en-US" dirty="0"/>
              <a:t> </a:t>
            </a:r>
            <a:r>
              <a:rPr lang="en-US" dirty="0" err="1"/>
              <a:t>doa</a:t>
            </a:r>
            <a:r>
              <a:rPr lang="en-US" dirty="0"/>
              <a:t> </a:t>
            </a:r>
            <a:r>
              <a:rPr lang="en-US" dirty="0" err="1"/>
              <a:t>syukur</a:t>
            </a:r>
            <a:r>
              <a:rPr lang="en-US" dirty="0"/>
              <a:t>;</a:t>
            </a:r>
            <a:endParaRPr lang="en-ID" dirty="0"/>
          </a:p>
          <a:p>
            <a:pPr lvl="1"/>
            <a:r>
              <a:rPr lang="en-US" dirty="0" err="1" smtClean="0"/>
              <a:t>Doa</a:t>
            </a:r>
            <a:r>
              <a:rPr lang="en-US" dirty="0" smtClean="0"/>
              <a:t>  </a:t>
            </a:r>
            <a:r>
              <a:rPr lang="en-US" dirty="0" err="1"/>
              <a:t>syukur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 smtClean="0"/>
              <a:t>penyerahan</a:t>
            </a:r>
            <a:r>
              <a:rPr lang="en-US" dirty="0" smtClean="0"/>
              <a:t>  </a:t>
            </a:r>
            <a:r>
              <a:rPr lang="en-US" dirty="0" err="1"/>
              <a:t>diri-Nya</a:t>
            </a:r>
            <a:r>
              <a:rPr lang="en-US" dirty="0"/>
              <a:t>  </a:t>
            </a:r>
            <a:r>
              <a:rPr lang="en-US" dirty="0" err="1"/>
              <a:t>sesudah</a:t>
            </a:r>
            <a:r>
              <a:rPr lang="en-US" dirty="0"/>
              <a:t>  orang  </a:t>
            </a:r>
            <a:r>
              <a:rPr lang="en-US" dirty="0" err="1"/>
              <a:t>Yunani</a:t>
            </a:r>
            <a:r>
              <a:rPr lang="en-US" dirty="0"/>
              <a:t>  </a:t>
            </a:r>
            <a:r>
              <a:rPr lang="en-US" dirty="0" err="1" smtClean="0"/>
              <a:t>datang</a:t>
            </a:r>
            <a:r>
              <a:rPr lang="en-ID" dirty="0"/>
              <a:t> </a:t>
            </a:r>
            <a:r>
              <a:rPr lang="en-US" dirty="0" err="1" smtClean="0"/>
              <a:t>kepada-Nya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Yoh</a:t>
            </a:r>
            <a:r>
              <a:rPr lang="en-US" dirty="0"/>
              <a:t> 12:20</a:t>
            </a:r>
            <a:r>
              <a:rPr lang="en-US" dirty="0" smtClean="0"/>
              <a:t>);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2057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562074"/>
          </a:xfrm>
        </p:spPr>
        <p:txBody>
          <a:bodyPr>
            <a:noAutofit/>
          </a:bodyPr>
          <a:lstStyle/>
          <a:p>
            <a:r>
              <a:rPr lang="en-US" sz="3000" dirty="0"/>
              <a:t>Usaha </a:t>
            </a:r>
            <a:r>
              <a:rPr lang="en-US" sz="3000" dirty="0" err="1"/>
              <a:t>membina</a:t>
            </a:r>
            <a:r>
              <a:rPr lang="en-US" sz="3000" dirty="0"/>
              <a:t> </a:t>
            </a:r>
            <a:r>
              <a:rPr lang="en-US" sz="3000" dirty="0" err="1"/>
              <a:t>Kerjasama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Dialog </a:t>
            </a:r>
            <a:r>
              <a:rPr lang="en-US" sz="3000" dirty="0" err="1"/>
              <a:t>Antar</a:t>
            </a:r>
            <a:r>
              <a:rPr lang="en-US" sz="3000" dirty="0"/>
              <a:t> </a:t>
            </a:r>
            <a:r>
              <a:rPr lang="en-US" sz="3000" dirty="0" err="1"/>
              <a:t>Umat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Kabar</a:t>
            </a:r>
            <a:r>
              <a:rPr lang="en-US" dirty="0" smtClean="0"/>
              <a:t> </a:t>
            </a:r>
            <a:r>
              <a:rPr lang="en-US" dirty="0" err="1"/>
              <a:t>pembunuhan</a:t>
            </a:r>
            <a:r>
              <a:rPr lang="en-US" dirty="0"/>
              <a:t> </a:t>
            </a:r>
            <a:r>
              <a:rPr lang="en-US" dirty="0" err="1"/>
              <a:t>Yohanes</a:t>
            </a:r>
            <a:r>
              <a:rPr lang="en-US" dirty="0"/>
              <a:t> </a:t>
            </a:r>
            <a:r>
              <a:rPr lang="en-US" dirty="0" err="1" smtClean="0"/>
              <a:t>Pembaptis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Herodes</a:t>
            </a:r>
            <a:r>
              <a:rPr lang="en-US" dirty="0"/>
              <a:t> yang </a:t>
            </a:r>
            <a:r>
              <a:rPr lang="en-US" dirty="0" err="1"/>
              <a:t>disampaikan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murid</a:t>
            </a:r>
            <a:r>
              <a:rPr lang="en-US" dirty="0"/>
              <a:t> </a:t>
            </a:r>
            <a:r>
              <a:rPr lang="en-US" dirty="0" err="1"/>
              <a:t>Yohanes</a:t>
            </a:r>
            <a:r>
              <a:rPr lang="en-US" dirty="0"/>
              <a:t>.</a:t>
            </a:r>
            <a:endParaRPr lang="en-ID" dirty="0"/>
          </a:p>
          <a:p>
            <a:r>
              <a:rPr lang="en-US" dirty="0" smtClean="0"/>
              <a:t>Lazarus </a:t>
            </a:r>
            <a:r>
              <a:rPr lang="en-US" dirty="0" err="1"/>
              <a:t>dibangkitkan</a:t>
            </a:r>
            <a:r>
              <a:rPr lang="en-US" dirty="0"/>
              <a:t>.</a:t>
            </a:r>
            <a:endParaRPr lang="en-ID" dirty="0"/>
          </a:p>
          <a:p>
            <a:r>
              <a:rPr lang="en-US" dirty="0" err="1"/>
              <a:t>Doa-doa</a:t>
            </a:r>
            <a:r>
              <a:rPr lang="en-US" dirty="0"/>
              <a:t>  yang  </a:t>
            </a:r>
            <a:r>
              <a:rPr lang="en-US" dirty="0" err="1"/>
              <a:t>diucapkan</a:t>
            </a:r>
            <a:r>
              <a:rPr lang="en-US" dirty="0"/>
              <a:t>  </a:t>
            </a:r>
            <a:r>
              <a:rPr lang="en-US" dirty="0" err="1"/>
              <a:t>Yesus</a:t>
            </a:r>
            <a:r>
              <a:rPr lang="en-US" dirty="0"/>
              <a:t>  </a:t>
            </a:r>
            <a:r>
              <a:rPr lang="en-US" dirty="0" err="1"/>
              <a:t>membuka</a:t>
            </a:r>
            <a:r>
              <a:rPr lang="en-US" dirty="0"/>
              <a:t>  </a:t>
            </a:r>
            <a:r>
              <a:rPr lang="en-US" dirty="0" err="1"/>
              <a:t>bagi</a:t>
            </a:r>
            <a:r>
              <a:rPr lang="en-US" dirty="0"/>
              <a:t>  </a:t>
            </a:r>
            <a:r>
              <a:rPr lang="en-US" dirty="0" err="1"/>
              <a:t>kita</a:t>
            </a:r>
            <a:r>
              <a:rPr lang="en-US" dirty="0"/>
              <a:t>  </a:t>
            </a:r>
            <a:r>
              <a:rPr lang="en-US" dirty="0" err="1"/>
              <a:t>rahasia</a:t>
            </a:r>
            <a:r>
              <a:rPr lang="en-US" dirty="0"/>
              <a:t>  </a:t>
            </a:r>
            <a:r>
              <a:rPr lang="en-US" dirty="0" err="1" smtClean="0"/>
              <a:t>hati-Nya</a:t>
            </a:r>
            <a:r>
              <a:rPr lang="en-ID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cinta-Nya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Allah.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hasrat-Nya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keselamatan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diperlihatkan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doa-doa-Nya</a:t>
            </a:r>
            <a:r>
              <a:rPr lang="en-US" dirty="0"/>
              <a:t>. </a:t>
            </a:r>
            <a:r>
              <a:rPr lang="en-US" dirty="0" err="1"/>
              <a:t>Menjelang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hidup-Nya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berdoa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jemu-jemunya</a:t>
            </a:r>
            <a:r>
              <a:rPr lang="en-US" dirty="0"/>
              <a:t>. </a:t>
            </a:r>
            <a:r>
              <a:rPr lang="en-US" dirty="0" err="1"/>
              <a:t>Yohanes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Sang </a:t>
            </a:r>
            <a:r>
              <a:rPr lang="en-US" dirty="0" err="1"/>
              <a:t>Pendoa</a:t>
            </a:r>
            <a:r>
              <a:rPr lang="en-US" dirty="0"/>
              <a:t>   </a:t>
            </a:r>
            <a:r>
              <a:rPr lang="en-US" dirty="0" err="1" smtClean="0"/>
              <a:t>menyampaikan</a:t>
            </a:r>
            <a:r>
              <a:rPr lang="en-US" dirty="0" smtClean="0"/>
              <a:t>   </a:t>
            </a:r>
            <a:r>
              <a:rPr lang="en-US" dirty="0" err="1" smtClean="0"/>
              <a:t>permohanan-permohonan-Nya</a:t>
            </a:r>
            <a:r>
              <a:rPr lang="en-US" dirty="0" smtClean="0"/>
              <a:t>   </a:t>
            </a:r>
            <a:r>
              <a:rPr lang="en-US" dirty="0" err="1"/>
              <a:t>kepada</a:t>
            </a:r>
            <a:r>
              <a:rPr lang="en-US" dirty="0"/>
              <a:t>   </a:t>
            </a:r>
            <a:r>
              <a:rPr lang="en-US" dirty="0" err="1"/>
              <a:t>Bapa</a:t>
            </a:r>
            <a:r>
              <a:rPr lang="en-US" dirty="0"/>
              <a:t>   di </a:t>
            </a:r>
            <a:r>
              <a:rPr lang="en-US" dirty="0" err="1"/>
              <a:t>Surga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Doa-Nya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 smtClean="0"/>
              <a:t>terkenal</a:t>
            </a:r>
            <a:r>
              <a:rPr lang="en-US" dirty="0" smtClean="0"/>
              <a:t> </a:t>
            </a:r>
            <a:r>
              <a:rPr lang="en-US" dirty="0" err="1"/>
              <a:t>ialah</a:t>
            </a:r>
            <a:r>
              <a:rPr lang="en-US" dirty="0"/>
              <a:t> “</a:t>
            </a:r>
            <a:r>
              <a:rPr lang="en-US" dirty="0" err="1"/>
              <a:t>Doa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Imam </a:t>
            </a:r>
            <a:r>
              <a:rPr lang="en-US" dirty="0" err="1"/>
              <a:t>Agung</a:t>
            </a:r>
            <a:r>
              <a:rPr lang="en-US" dirty="0"/>
              <a:t>” (</a:t>
            </a:r>
            <a:r>
              <a:rPr lang="en-US" dirty="0" err="1"/>
              <a:t>lih</a:t>
            </a:r>
            <a:r>
              <a:rPr lang="en-US" dirty="0"/>
              <a:t>. </a:t>
            </a:r>
            <a:r>
              <a:rPr lang="en-US" dirty="0" err="1"/>
              <a:t>Yoh</a:t>
            </a:r>
            <a:r>
              <a:rPr lang="en-US" dirty="0"/>
              <a:t> 17).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doa</a:t>
            </a:r>
            <a:r>
              <a:rPr lang="en-US" dirty="0"/>
              <a:t>  </a:t>
            </a:r>
            <a:r>
              <a:rPr lang="en-US" dirty="0" err="1"/>
              <a:t>tersebut</a:t>
            </a:r>
            <a:r>
              <a:rPr lang="en-US" dirty="0"/>
              <a:t>  </a:t>
            </a:r>
            <a:r>
              <a:rPr lang="en-US" dirty="0" err="1"/>
              <a:t>kita</a:t>
            </a:r>
            <a:r>
              <a:rPr lang="en-US" dirty="0"/>
              <a:t>  </a:t>
            </a:r>
            <a:r>
              <a:rPr lang="en-US" dirty="0" err="1"/>
              <a:t>mengenal</a:t>
            </a:r>
            <a:r>
              <a:rPr lang="en-US" dirty="0"/>
              <a:t>  </a:t>
            </a:r>
            <a:r>
              <a:rPr lang="en-US" dirty="0" err="1"/>
              <a:t>jiwa</a:t>
            </a:r>
            <a:r>
              <a:rPr lang="en-US" dirty="0"/>
              <a:t>  </a:t>
            </a:r>
            <a:r>
              <a:rPr lang="en-US" dirty="0" err="1"/>
              <a:t>religiusitas</a:t>
            </a:r>
            <a:r>
              <a:rPr lang="en-US" dirty="0"/>
              <a:t>  </a:t>
            </a:r>
            <a:r>
              <a:rPr lang="en-US" dirty="0" err="1"/>
              <a:t>Yesus</a:t>
            </a:r>
            <a:r>
              <a:rPr lang="en-US" dirty="0"/>
              <a:t>. 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doa-Nya</a:t>
            </a:r>
            <a:r>
              <a:rPr lang="en-US" dirty="0"/>
              <a:t>,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berdoa</a:t>
            </a:r>
            <a:r>
              <a:rPr lang="en-US" dirty="0"/>
              <a:t> </a:t>
            </a:r>
            <a:r>
              <a:rPr lang="en-US" dirty="0" err="1"/>
              <a:t>unttuk</a:t>
            </a:r>
            <a:r>
              <a:rPr lang="en-US" dirty="0"/>
              <a:t> </a:t>
            </a:r>
            <a:r>
              <a:rPr lang="en-US" dirty="0" err="1"/>
              <a:t>diri-Nya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ayat</a:t>
            </a:r>
            <a:r>
              <a:rPr lang="en-US" dirty="0"/>
              <a:t> 6,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berdoa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murid-murid-Nya</a:t>
            </a:r>
            <a:r>
              <a:rPr lang="en-US" dirty="0"/>
              <a:t>;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ayat</a:t>
            </a:r>
            <a:r>
              <a:rPr lang="en-US" dirty="0"/>
              <a:t> 20,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mendoakan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orang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-</a:t>
            </a:r>
            <a:r>
              <a:rPr lang="en-US" dirty="0" err="1"/>
              <a:t>Nya</a:t>
            </a:r>
            <a:r>
              <a:rPr lang="en-US" dirty="0"/>
              <a:t>.</a:t>
            </a:r>
            <a:endParaRPr lang="en-ID" dirty="0"/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perjamuan</a:t>
            </a:r>
            <a:r>
              <a:rPr lang="en-US" dirty="0"/>
              <a:t> be </a:t>
            </a:r>
            <a:r>
              <a:rPr lang="en-US" dirty="0" err="1"/>
              <a:t>rakhir</a:t>
            </a:r>
            <a:r>
              <a:rPr lang="en-US" dirty="0"/>
              <a:t>, </a:t>
            </a:r>
            <a:r>
              <a:rPr lang="en-US" dirty="0" err="1" smtClean="0"/>
              <a:t>pergilah</a:t>
            </a:r>
            <a:r>
              <a:rPr lang="en-US" dirty="0" smtClean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 smtClean="0"/>
              <a:t>murid-murid-Nya</a:t>
            </a:r>
            <a:r>
              <a:rPr lang="en-ID" dirty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/>
              <a:t>bukit</a:t>
            </a:r>
            <a:r>
              <a:rPr lang="en-US" dirty="0"/>
              <a:t> </a:t>
            </a:r>
            <a:r>
              <a:rPr lang="en-US" dirty="0" err="1"/>
              <a:t>Zaitun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berdoa</a:t>
            </a:r>
            <a:r>
              <a:rPr lang="en-US" dirty="0"/>
              <a:t>. Dan </a:t>
            </a:r>
            <a:r>
              <a:rPr lang="en-US" dirty="0" err="1"/>
              <a:t>sesaat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di </a:t>
            </a:r>
            <a:r>
              <a:rPr lang="en-US" dirty="0" err="1"/>
              <a:t>tangkap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berdoa</a:t>
            </a:r>
            <a:r>
              <a:rPr lang="en-US" dirty="0"/>
              <a:t> di </a:t>
            </a:r>
            <a:r>
              <a:rPr lang="en-US" dirty="0" err="1"/>
              <a:t>taman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khusuknya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  </a:t>
            </a:r>
            <a:r>
              <a:rPr lang="en-US" i="1" dirty="0" smtClean="0"/>
              <a:t>jam    </a:t>
            </a:r>
            <a:r>
              <a:rPr lang="en-US" i="1" dirty="0" err="1"/>
              <a:t>kematian</a:t>
            </a:r>
            <a:r>
              <a:rPr lang="en-US" dirty="0" err="1"/>
              <a:t>-</a:t>
            </a:r>
            <a:r>
              <a:rPr lang="en-US" i="1" dirty="0" err="1"/>
              <a:t>Nya</a:t>
            </a:r>
            <a:r>
              <a:rPr lang="en-US" dirty="0"/>
              <a:t>,  </a:t>
            </a:r>
            <a:r>
              <a:rPr lang="en-US" dirty="0" smtClean="0"/>
              <a:t> </a:t>
            </a:r>
            <a:r>
              <a:rPr lang="en-US" dirty="0" err="1"/>
              <a:t>Yesus</a:t>
            </a:r>
            <a:r>
              <a:rPr lang="en-US" dirty="0"/>
              <a:t>   </a:t>
            </a:r>
            <a:r>
              <a:rPr lang="en-US" dirty="0" err="1" smtClean="0"/>
              <a:t>berdoa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 orang-orang  yang </a:t>
            </a:r>
            <a:r>
              <a:rPr lang="en-US" dirty="0" err="1" smtClean="0"/>
              <a:t>membawanya</a:t>
            </a:r>
            <a:r>
              <a:rPr lang="en-US" dirty="0" smtClean="0"/>
              <a:t>  </a:t>
            </a:r>
            <a:r>
              <a:rPr lang="en-US" dirty="0" err="1"/>
              <a:t>sampai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 Dan </a:t>
            </a:r>
            <a:r>
              <a:rPr lang="en-US" dirty="0" err="1"/>
              <a:t>sesudah</a:t>
            </a:r>
            <a:r>
              <a:rPr lang="en-US" dirty="0"/>
              <a:t>  </a:t>
            </a:r>
            <a:r>
              <a:rPr lang="en-US" dirty="0" err="1"/>
              <a:t>kebangkitan-Nya</a:t>
            </a:r>
            <a:r>
              <a:rPr lang="en-US" dirty="0"/>
              <a:t>, 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 smtClean="0"/>
              <a:t>mene</a:t>
            </a:r>
            <a:r>
              <a:rPr lang="en-US" dirty="0" err="1"/>
              <a:t>r</a:t>
            </a:r>
            <a:r>
              <a:rPr lang="en-US" dirty="0" err="1" smtClean="0"/>
              <a:t>uskan</a:t>
            </a:r>
            <a:r>
              <a:rPr lang="en-US" dirty="0" smtClean="0"/>
              <a:t> </a:t>
            </a:r>
            <a:r>
              <a:rPr lang="en-US" dirty="0" err="1"/>
              <a:t>doa-doa-Nya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orang-orang-</a:t>
            </a:r>
            <a:r>
              <a:rPr lang="en-US" dirty="0" err="1" smtClean="0"/>
              <a:t>Nya</a:t>
            </a:r>
            <a:r>
              <a:rPr lang="en-US" dirty="0" smtClean="0"/>
              <a:t>  </a:t>
            </a:r>
            <a:r>
              <a:rPr lang="en-US" dirty="0" err="1"/>
              <a:t>kepada</a:t>
            </a:r>
            <a:r>
              <a:rPr lang="en-US" dirty="0"/>
              <a:t>  </a:t>
            </a:r>
            <a:r>
              <a:rPr lang="en-US" dirty="0" err="1"/>
              <a:t>Bapa-Nya</a:t>
            </a:r>
            <a:r>
              <a:rPr lang="en-US" dirty="0"/>
              <a:t>. </a:t>
            </a:r>
            <a:r>
              <a:rPr lang="en-US" dirty="0" err="1" smtClean="0"/>
              <a:t>Yesus</a:t>
            </a:r>
            <a:r>
              <a:rPr lang="en-ID" dirty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/>
              <a:t>satu-satunya</a:t>
            </a:r>
            <a:r>
              <a:rPr lang="en-US" dirty="0"/>
              <a:t> </a:t>
            </a:r>
            <a:r>
              <a:rPr lang="en-US" dirty="0" err="1"/>
              <a:t>pengantara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Bapa</a:t>
            </a:r>
            <a:r>
              <a:rPr lang="en-US" dirty="0"/>
              <a:t>.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Bapa</a:t>
            </a:r>
            <a:r>
              <a:rPr lang="en-US" dirty="0"/>
              <a:t> di </a:t>
            </a:r>
            <a:r>
              <a:rPr lang="en-US" dirty="0" err="1"/>
              <a:t>Surga</a:t>
            </a:r>
            <a:r>
              <a:rPr lang="en-US" dirty="0"/>
              <a:t>.</a:t>
            </a:r>
            <a:endParaRPr lang="en-ID" dirty="0"/>
          </a:p>
          <a:p>
            <a:pPr marL="0" indent="0">
              <a:buNone/>
            </a:pPr>
            <a:endParaRPr lang="en-ID" sz="4900" dirty="0"/>
          </a:p>
        </p:txBody>
      </p:sp>
    </p:spTree>
    <p:extLst>
      <p:ext uri="{BB962C8B-B14F-4D97-AF65-F5344CB8AC3E}">
        <p14:creationId xmlns:p14="http://schemas.microsoft.com/office/powerpoint/2010/main" val="347115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Dilanjutkan</a:t>
            </a:r>
            <a:r>
              <a:rPr lang="en-US" b="1" dirty="0" smtClean="0"/>
              <a:t> </a:t>
            </a:r>
            <a:r>
              <a:rPr lang="en-US" b="1" dirty="0" err="1" smtClean="0"/>
              <a:t>Minggu</a:t>
            </a:r>
            <a:r>
              <a:rPr lang="en-US" b="1" dirty="0" smtClean="0"/>
              <a:t> </a:t>
            </a:r>
            <a:r>
              <a:rPr lang="en-US" b="1" dirty="0" err="1" smtClean="0"/>
              <a:t>Depan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77130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3204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Pengantar</a:t>
            </a:r>
            <a:r>
              <a:rPr lang="en-US" sz="3600" dirty="0">
                <a:latin typeface="Arial Narrow" pitchFamily="34" charset="0"/>
              </a:rPr>
              <a:t> </a:t>
            </a:r>
            <a:r>
              <a:rPr lang="en-US" sz="3600" dirty="0" smtClean="0">
                <a:latin typeface="Arial Narrow" pitchFamily="34" charset="0"/>
              </a:rPr>
              <a:t>….</a:t>
            </a:r>
            <a:r>
              <a:rPr lang="en-ID" sz="2000" dirty="0">
                <a:latin typeface="Arial Narrow" pitchFamily="34" charset="0"/>
              </a:rPr>
              <a:t/>
            </a:r>
            <a:br>
              <a:rPr lang="en-ID" sz="2000" dirty="0">
                <a:latin typeface="Arial Narrow" pitchFamily="34" charset="0"/>
              </a:rPr>
            </a:br>
            <a:endParaRPr lang="en-ID" sz="36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363272" cy="5832648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Yesus</a:t>
            </a:r>
            <a:r>
              <a:rPr lang="en-US" sz="2000" dirty="0" smtClean="0"/>
              <a:t> </a:t>
            </a:r>
            <a:r>
              <a:rPr lang="en-US" sz="2000" dirty="0" err="1"/>
              <a:t>dikenal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sosok</a:t>
            </a:r>
            <a:r>
              <a:rPr lang="en-US" sz="2000" dirty="0"/>
              <a:t> yang </a:t>
            </a:r>
            <a:r>
              <a:rPr lang="en-US" sz="2000" dirty="0" err="1"/>
              <a:t>datang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Nasaret</a:t>
            </a:r>
            <a:r>
              <a:rPr lang="en-US" sz="2000" dirty="0"/>
              <a:t>, </a:t>
            </a:r>
            <a:r>
              <a:rPr lang="en-US" sz="2000" dirty="0" err="1"/>
              <a:t>bahkan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salib-Nya</a:t>
            </a:r>
            <a:r>
              <a:rPr lang="en-US" sz="2000" dirty="0"/>
              <a:t> </a:t>
            </a:r>
            <a:r>
              <a:rPr lang="en-US" sz="2000" dirty="0" err="1" smtClean="0"/>
              <a:t>dipasangtulisan</a:t>
            </a:r>
            <a:r>
              <a:rPr lang="en-US" sz="2000" dirty="0" smtClean="0"/>
              <a:t> </a:t>
            </a:r>
            <a:r>
              <a:rPr lang="en-US" sz="2000" dirty="0"/>
              <a:t>“</a:t>
            </a:r>
            <a:r>
              <a:rPr lang="en-US" sz="2000" i="1" dirty="0" err="1"/>
              <a:t>Iesu</a:t>
            </a:r>
            <a:r>
              <a:rPr lang="en-US" sz="2000" i="1" dirty="0"/>
              <a:t> </a:t>
            </a:r>
            <a:r>
              <a:rPr lang="en-US" sz="2000" i="1" dirty="0" err="1"/>
              <a:t>Nazarenus</a:t>
            </a:r>
            <a:r>
              <a:rPr lang="en-US" sz="2000" i="1" dirty="0"/>
              <a:t> Rex </a:t>
            </a:r>
            <a:r>
              <a:rPr lang="en-US" sz="2000" i="1" dirty="0" err="1"/>
              <a:t>Iudeorum</a:t>
            </a:r>
            <a:r>
              <a:rPr lang="en-US" sz="2000" i="1" dirty="0"/>
              <a:t>” </a:t>
            </a:r>
            <a:r>
              <a:rPr lang="en-US" sz="2000" dirty="0"/>
              <a:t>(INRI) </a:t>
            </a:r>
            <a:r>
              <a:rPr lang="en-US" sz="2000" dirty="0" err="1"/>
              <a:t>atau</a:t>
            </a:r>
            <a:r>
              <a:rPr lang="en-US" sz="2000" dirty="0"/>
              <a:t> “Jesus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Nasaret</a:t>
            </a:r>
            <a:r>
              <a:rPr lang="en-US" sz="2000" dirty="0"/>
              <a:t>, Raja orang </a:t>
            </a:r>
            <a:r>
              <a:rPr lang="en-US" sz="2000" dirty="0" err="1"/>
              <a:t>Jahudi</a:t>
            </a:r>
            <a:r>
              <a:rPr lang="en-US" sz="2000" dirty="0"/>
              <a:t>”. </a:t>
            </a:r>
            <a:r>
              <a:rPr lang="en-US" sz="2000" dirty="0" err="1"/>
              <a:t>Sementara</a:t>
            </a:r>
            <a:r>
              <a:rPr lang="en-US" sz="2000" dirty="0"/>
              <a:t>  </a:t>
            </a:r>
            <a:r>
              <a:rPr lang="en-US" sz="2000" dirty="0" err="1"/>
              <a:t>itu</a:t>
            </a:r>
            <a:r>
              <a:rPr lang="en-US" sz="2000" dirty="0"/>
              <a:t>  </a:t>
            </a:r>
            <a:r>
              <a:rPr lang="en-US" sz="2000" dirty="0" err="1"/>
              <a:t>keraguan</a:t>
            </a:r>
            <a:r>
              <a:rPr lang="en-US" sz="2000" dirty="0"/>
              <a:t>  </a:t>
            </a:r>
            <a:r>
              <a:rPr lang="en-US" sz="2000" dirty="0" err="1"/>
              <a:t>atas</a:t>
            </a:r>
            <a:r>
              <a:rPr lang="en-US" sz="2000" dirty="0"/>
              <a:t>  </a:t>
            </a:r>
            <a:r>
              <a:rPr lang="en-US" sz="2000" dirty="0" err="1"/>
              <a:t>keaslian</a:t>
            </a:r>
            <a:r>
              <a:rPr lang="en-US" sz="2000" dirty="0"/>
              <a:t>  </a:t>
            </a:r>
            <a:r>
              <a:rPr lang="en-US" sz="2000" dirty="0" err="1"/>
              <a:t>kesaksian</a:t>
            </a:r>
            <a:r>
              <a:rPr lang="en-US" sz="2000" dirty="0"/>
              <a:t>  </a:t>
            </a:r>
            <a:r>
              <a:rPr lang="en-US" sz="2000" dirty="0" err="1"/>
              <a:t>Yesus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 </a:t>
            </a:r>
            <a:r>
              <a:rPr lang="en-US" sz="2000" dirty="0" err="1"/>
              <a:t>Putera</a:t>
            </a:r>
            <a:r>
              <a:rPr lang="en-US" sz="2000" dirty="0"/>
              <a:t>  Allah, Raja  Israel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Dia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dikenal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orang </a:t>
            </a:r>
            <a:r>
              <a:rPr lang="en-US" sz="2000" dirty="0" err="1"/>
              <a:t>Nasaret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err="1" smtClean="0"/>
              <a:t>Selanjutnya</a:t>
            </a:r>
            <a:r>
              <a:rPr lang="en-US" sz="2000" dirty="0" smtClean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 </a:t>
            </a:r>
            <a:r>
              <a:rPr lang="en-US" sz="2000" dirty="0" err="1"/>
              <a:t>bermasyarakat</a:t>
            </a:r>
            <a:r>
              <a:rPr lang="en-US" sz="2000" dirty="0"/>
              <a:t>,  </a:t>
            </a:r>
            <a:r>
              <a:rPr lang="en-US" sz="2000" dirty="0" err="1"/>
              <a:t>Yesus</a:t>
            </a:r>
            <a:r>
              <a:rPr lang="en-US" sz="2000" dirty="0"/>
              <a:t>  </a:t>
            </a:r>
            <a:r>
              <a:rPr lang="en-US" sz="2000" dirty="0" err="1"/>
              <a:t>harus</a:t>
            </a:r>
            <a:r>
              <a:rPr lang="en-US" sz="2000" dirty="0"/>
              <a:t>  </a:t>
            </a:r>
            <a:r>
              <a:rPr lang="en-US" sz="2000" dirty="0" err="1" smtClean="0"/>
              <a:t>berhadapan</a:t>
            </a:r>
            <a:r>
              <a:rPr lang="en-US" sz="2000" dirty="0" smtClean="0"/>
              <a:t>  </a:t>
            </a:r>
            <a:r>
              <a:rPr lang="en-US" sz="2000" dirty="0" err="1"/>
              <a:t>dengan</a:t>
            </a:r>
            <a:r>
              <a:rPr lang="en-US" sz="2000" dirty="0"/>
              <a:t>  orang-orang  Israel  yang  </a:t>
            </a:r>
            <a:r>
              <a:rPr lang="en-US" sz="2000" dirty="0" err="1"/>
              <a:t>mengharapkan</a:t>
            </a:r>
            <a:r>
              <a:rPr lang="en-US" sz="2000" dirty="0"/>
              <a:t> </a:t>
            </a:r>
            <a:r>
              <a:rPr lang="en-US" sz="2000" dirty="0" err="1" smtClean="0"/>
              <a:t>kemerdekaan</a:t>
            </a:r>
            <a:r>
              <a:rPr lang="en-US" sz="2000" dirty="0" smtClean="0"/>
              <a:t>  </a:t>
            </a:r>
            <a:r>
              <a:rPr lang="en-US" sz="2000" dirty="0" err="1"/>
              <a:t>politis</a:t>
            </a:r>
            <a:r>
              <a:rPr lang="en-US" sz="2000" dirty="0"/>
              <a:t>  </a:t>
            </a:r>
            <a:r>
              <a:rPr lang="en-US" sz="2000" dirty="0" err="1"/>
              <a:t>karena</a:t>
            </a:r>
            <a:r>
              <a:rPr lang="en-US" sz="2000" dirty="0"/>
              <a:t>  </a:t>
            </a:r>
            <a:r>
              <a:rPr lang="en-US" sz="2000" dirty="0" err="1"/>
              <a:t>mereka</a:t>
            </a:r>
            <a:r>
              <a:rPr lang="en-US" sz="2000" dirty="0"/>
              <a:t>  </a:t>
            </a:r>
            <a:r>
              <a:rPr lang="en-US" sz="2000" dirty="0" err="1"/>
              <a:t>hidup</a:t>
            </a:r>
            <a:r>
              <a:rPr lang="en-US" sz="2000" dirty="0"/>
              <a:t>  </a:t>
            </a:r>
            <a:r>
              <a:rPr lang="en-US" sz="2000" dirty="0" err="1"/>
              <a:t>dalam</a:t>
            </a:r>
            <a:r>
              <a:rPr lang="en-US" sz="2000" dirty="0"/>
              <a:t>  </a:t>
            </a:r>
            <a:r>
              <a:rPr lang="en-US" sz="2000" dirty="0" err="1"/>
              <a:t>penjajahan</a:t>
            </a:r>
            <a:r>
              <a:rPr lang="en-US" sz="2000" dirty="0"/>
              <a:t>  </a:t>
            </a:r>
            <a:r>
              <a:rPr lang="en-US" sz="2000" dirty="0" err="1"/>
              <a:t>Romawi</a:t>
            </a:r>
            <a:r>
              <a:rPr lang="en-US" sz="2000" dirty="0"/>
              <a:t>  </a:t>
            </a:r>
            <a:r>
              <a:rPr lang="en-US" sz="2000" dirty="0" err="1"/>
              <a:t>dengan</a:t>
            </a:r>
            <a:r>
              <a:rPr lang="en-US" sz="2000" dirty="0"/>
              <a:t>  </a:t>
            </a:r>
            <a:r>
              <a:rPr lang="en-US" sz="2000" dirty="0" err="1"/>
              <a:t>segala</a:t>
            </a:r>
            <a:r>
              <a:rPr lang="en-US" sz="2000" dirty="0"/>
              <a:t> </a:t>
            </a:r>
            <a:r>
              <a:rPr lang="en-US" sz="2000" dirty="0" err="1"/>
              <a:t>kesulitan</a:t>
            </a:r>
            <a:r>
              <a:rPr lang="en-US" sz="2000" dirty="0"/>
              <a:t> </a:t>
            </a:r>
            <a:r>
              <a:rPr lang="en-US" sz="2000" dirty="0" err="1"/>
              <a:t>ekonomi</a:t>
            </a:r>
            <a:r>
              <a:rPr lang="en-US" sz="2000" dirty="0"/>
              <a:t> yang </a:t>
            </a:r>
            <a:r>
              <a:rPr lang="en-US" sz="2000" dirty="0" err="1"/>
              <a:t>dialaminya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pertanyaan</a:t>
            </a:r>
            <a:r>
              <a:rPr lang="en-US" sz="2000" dirty="0"/>
              <a:t>,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pengenalan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Yesus</a:t>
            </a:r>
            <a:r>
              <a:rPr lang="en-US" sz="2000" dirty="0"/>
              <a:t>?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pengalaman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Yesus</a:t>
            </a:r>
            <a:r>
              <a:rPr lang="en-US" sz="2000" dirty="0"/>
              <a:t> yang </a:t>
            </a:r>
            <a:r>
              <a:rPr lang="en-US" sz="2000" dirty="0" err="1"/>
              <a:t>membawa</a:t>
            </a:r>
            <a:r>
              <a:rPr lang="en-US" sz="2000" dirty="0"/>
              <a:t> </a:t>
            </a:r>
            <a:r>
              <a:rPr lang="en-US" sz="2000" dirty="0" err="1"/>
              <a:t>keselamatan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? </a:t>
            </a:r>
            <a:endParaRPr lang="en-US" sz="2000" dirty="0" smtClean="0"/>
          </a:p>
          <a:p>
            <a:r>
              <a:rPr lang="en-US" sz="2000" dirty="0" err="1" smtClean="0"/>
              <a:t>Pengalaman</a:t>
            </a:r>
            <a:r>
              <a:rPr lang="en-US" sz="2000" dirty="0" smtClean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Yesus</a:t>
            </a:r>
            <a:r>
              <a:rPr lang="en-US" sz="2000" dirty="0"/>
              <a:t> </a:t>
            </a:r>
            <a:r>
              <a:rPr lang="en-US" sz="2000" dirty="0" err="1"/>
              <a:t>Kristus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 </a:t>
            </a:r>
            <a:r>
              <a:rPr lang="en-US" sz="2000" dirty="0" err="1"/>
              <a:t>sebuah</a:t>
            </a:r>
            <a:r>
              <a:rPr lang="en-US" sz="2000" dirty="0"/>
              <a:t>  </a:t>
            </a:r>
            <a:r>
              <a:rPr lang="en-US" sz="2000" dirty="0" err="1"/>
              <a:t>pengalaman</a:t>
            </a:r>
            <a:r>
              <a:rPr lang="en-US" sz="2000" dirty="0"/>
              <a:t>  </a:t>
            </a:r>
            <a:r>
              <a:rPr lang="en-US" sz="2000" dirty="0" err="1"/>
              <a:t>pribadi</a:t>
            </a:r>
            <a:r>
              <a:rPr lang="en-US" sz="2000" dirty="0"/>
              <a:t>. </a:t>
            </a:r>
            <a:r>
              <a:rPr lang="en-US" sz="2000" dirty="0" err="1" smtClean="0"/>
              <a:t>Pengalaman</a:t>
            </a:r>
            <a:r>
              <a:rPr lang="en-US" sz="2000" dirty="0" smtClean="0"/>
              <a:t>  </a:t>
            </a:r>
            <a:r>
              <a:rPr lang="en-US" sz="2000" dirty="0" err="1"/>
              <a:t>ini</a:t>
            </a:r>
            <a:r>
              <a:rPr lang="en-US" sz="2000" dirty="0"/>
              <a:t>  </a:t>
            </a:r>
            <a:r>
              <a:rPr lang="en-US" sz="2000" dirty="0" err="1"/>
              <a:t>terjadi</a:t>
            </a:r>
            <a:r>
              <a:rPr lang="en-US" sz="2000" dirty="0"/>
              <a:t>  </a:t>
            </a:r>
            <a:r>
              <a:rPr lang="en-US" sz="2000" dirty="0" err="1"/>
              <a:t>melalui</a:t>
            </a:r>
            <a:r>
              <a:rPr lang="en-US" sz="2000" dirty="0"/>
              <a:t>  </a:t>
            </a:r>
            <a:r>
              <a:rPr lang="en-US" sz="2000" dirty="0" err="1"/>
              <a:t>berbagai</a:t>
            </a:r>
            <a:r>
              <a:rPr lang="en-US" sz="2000" dirty="0"/>
              <a:t> 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: </a:t>
            </a:r>
            <a:r>
              <a:rPr lang="en-US" sz="2000" dirty="0" err="1"/>
              <a:t>jemaat</a:t>
            </a:r>
            <a:r>
              <a:rPr lang="en-US" sz="2000" dirty="0"/>
              <a:t>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Yesus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,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kisahnya</a:t>
            </a:r>
            <a:r>
              <a:rPr lang="en-US" sz="2000" dirty="0"/>
              <a:t>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/>
              <a:t>penulis</a:t>
            </a:r>
            <a:r>
              <a:rPr lang="en-US" sz="2000" dirty="0"/>
              <a:t> </a:t>
            </a:r>
            <a:r>
              <a:rPr lang="en-US" sz="2000" dirty="0" err="1"/>
              <a:t>Kitab</a:t>
            </a:r>
            <a:r>
              <a:rPr lang="en-US" sz="2000" dirty="0"/>
              <a:t> </a:t>
            </a:r>
            <a:r>
              <a:rPr lang="en-US" sz="2000" dirty="0" err="1"/>
              <a:t>Suci</a:t>
            </a:r>
            <a:r>
              <a:rPr lang="en-US" sz="2000" dirty="0"/>
              <a:t>;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pewartaan</a:t>
            </a:r>
            <a:r>
              <a:rPr lang="en-US" sz="2000" dirty="0"/>
              <a:t> </a:t>
            </a:r>
            <a:r>
              <a:rPr lang="en-US" sz="2000" dirty="0" err="1" smtClean="0"/>
              <a:t>Gereja</a:t>
            </a:r>
            <a:r>
              <a:rPr lang="en-US" sz="2000" dirty="0"/>
              <a:t>. </a:t>
            </a:r>
            <a:r>
              <a:rPr lang="en-US" sz="2000" dirty="0" err="1"/>
              <a:t>Disini</a:t>
            </a:r>
            <a:r>
              <a:rPr lang="en-US" sz="2000" dirty="0"/>
              <a:t> </a:t>
            </a:r>
            <a:r>
              <a:rPr lang="en-US" sz="2000" dirty="0" err="1"/>
              <a:t>tanggapan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bermacam-macam</a:t>
            </a:r>
            <a:r>
              <a:rPr lang="en-US" sz="2000" dirty="0"/>
              <a:t>:  </a:t>
            </a:r>
            <a:r>
              <a:rPr lang="en-US" sz="2000" dirty="0" err="1"/>
              <a:t>ada</a:t>
            </a:r>
            <a:r>
              <a:rPr lang="en-US" sz="2000" dirty="0"/>
              <a:t>  yang  </a:t>
            </a:r>
            <a:r>
              <a:rPr lang="en-US" sz="2000" dirty="0" err="1"/>
              <a:t>langsung</a:t>
            </a:r>
            <a:r>
              <a:rPr lang="en-US" sz="2000" dirty="0"/>
              <a:t>  </a:t>
            </a:r>
            <a:r>
              <a:rPr lang="en-US" sz="2000" dirty="0" err="1"/>
              <a:t>menerima</a:t>
            </a:r>
            <a:r>
              <a:rPr lang="en-US" sz="2000" dirty="0"/>
              <a:t>  </a:t>
            </a:r>
            <a:r>
              <a:rPr lang="en-US" sz="2000" dirty="0" err="1"/>
              <a:t>Yesus</a:t>
            </a:r>
            <a:r>
              <a:rPr lang="en-US" sz="2000" dirty="0"/>
              <a:t>,  </a:t>
            </a:r>
            <a:r>
              <a:rPr lang="en-US" sz="2000" dirty="0" err="1"/>
              <a:t>tetapi</a:t>
            </a:r>
            <a:r>
              <a:rPr lang="en-US" sz="2000" dirty="0"/>
              <a:t>  </a:t>
            </a:r>
            <a:r>
              <a:rPr lang="en-US" sz="2000" dirty="0" err="1"/>
              <a:t>ada</a:t>
            </a:r>
            <a:r>
              <a:rPr lang="en-US" sz="2000" dirty="0"/>
              <a:t>  yang  </a:t>
            </a:r>
            <a:r>
              <a:rPr lang="en-US" sz="2000" dirty="0" err="1"/>
              <a:t>juga</a:t>
            </a:r>
            <a:r>
              <a:rPr lang="en-US" sz="2000" dirty="0"/>
              <a:t> 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 </a:t>
            </a:r>
            <a:r>
              <a:rPr lang="en-US" sz="2000" dirty="0" err="1" smtClean="0"/>
              <a:t>menolak</a:t>
            </a:r>
            <a:r>
              <a:rPr lang="en-US" sz="2000" dirty="0" smtClean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 smtClean="0"/>
              <a:t>menerimanya</a:t>
            </a:r>
            <a:r>
              <a:rPr lang="en-US" sz="2000" dirty="0"/>
              <a:t>.</a:t>
            </a:r>
            <a:endParaRPr lang="en-ID" sz="2000" dirty="0"/>
          </a:p>
          <a:p>
            <a:endParaRPr lang="en-ID" sz="1900" dirty="0"/>
          </a:p>
        </p:txBody>
      </p:sp>
    </p:spTree>
    <p:extLst>
      <p:ext uri="{BB962C8B-B14F-4D97-AF65-F5344CB8AC3E}">
        <p14:creationId xmlns:p14="http://schemas.microsoft.com/office/powerpoint/2010/main" val="173650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Kitab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Suci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sebagai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Sumber</a:t>
            </a:r>
            <a:r>
              <a:rPr lang="en-US" sz="3600" b="1" dirty="0" smtClean="0"/>
              <a:t> </a:t>
            </a:r>
            <a:r>
              <a:rPr lang="en-US" sz="3600" dirty="0"/>
              <a:t> 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58326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/>
              <a:t>A.  KITAB SUCI: SUMBER UNTUK MENGENAL YESUS KRISTUS</a:t>
            </a:r>
            <a:endParaRPr lang="en-ID" sz="3600" dirty="0"/>
          </a:p>
          <a:p>
            <a:r>
              <a:rPr lang="en-US" sz="3600" dirty="0" err="1"/>
              <a:t>Kitab</a:t>
            </a:r>
            <a:r>
              <a:rPr lang="en-US" sz="3600" dirty="0"/>
              <a:t> </a:t>
            </a:r>
            <a:r>
              <a:rPr lang="en-US" sz="3600" dirty="0" err="1"/>
              <a:t>Suci</a:t>
            </a:r>
            <a:r>
              <a:rPr lang="en-US" sz="3600" dirty="0"/>
              <a:t> </a:t>
            </a:r>
            <a:r>
              <a:rPr lang="en-US" sz="3600" dirty="0" err="1"/>
              <a:t>merupakan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</a:t>
            </a:r>
            <a:r>
              <a:rPr lang="en-US" sz="3600" dirty="0" err="1" smtClean="0"/>
              <a:t>karya</a:t>
            </a:r>
            <a:r>
              <a:rPr lang="en-US" sz="3600" dirty="0" smtClean="0"/>
              <a:t> </a:t>
            </a:r>
            <a:r>
              <a:rPr lang="en-US" sz="3600" dirty="0"/>
              <a:t>yang </a:t>
            </a:r>
            <a:r>
              <a:rPr lang="en-US" sz="3600" dirty="0" err="1"/>
              <a:t>disusun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dirty="0" err="1" smtClean="0"/>
              <a:t>berbagai</a:t>
            </a:r>
            <a:r>
              <a:rPr lang="en-US" sz="3600" dirty="0" smtClean="0"/>
              <a:t> </a:t>
            </a:r>
            <a:r>
              <a:rPr lang="en-US" sz="3600" dirty="0" err="1"/>
              <a:t>jemaat</a:t>
            </a:r>
            <a:r>
              <a:rPr lang="en-US" sz="3600" dirty="0"/>
              <a:t> Kristen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/>
              <a:t>latar</a:t>
            </a:r>
            <a:r>
              <a:rPr lang="en-US" sz="3600" dirty="0"/>
              <a:t> </a:t>
            </a:r>
            <a:r>
              <a:rPr lang="en-US" sz="3600" dirty="0" err="1"/>
              <a:t>belakang</a:t>
            </a:r>
            <a:r>
              <a:rPr lang="en-US" sz="3600" dirty="0"/>
              <a:t> </a:t>
            </a:r>
            <a:r>
              <a:rPr lang="en-US" sz="3600" dirty="0" err="1"/>
              <a:t>kebudayaan</a:t>
            </a:r>
            <a:r>
              <a:rPr lang="en-US" sz="3600" dirty="0"/>
              <a:t> yang </a:t>
            </a:r>
            <a:r>
              <a:rPr lang="en-US" sz="3600" dirty="0" err="1" smtClean="0"/>
              <a:t>berbeda-beda</a:t>
            </a:r>
            <a:r>
              <a:rPr lang="en-US" sz="3600" dirty="0"/>
              <a:t>. </a:t>
            </a:r>
            <a:r>
              <a:rPr lang="en-US" sz="3600" dirty="0" err="1"/>
              <a:t>Budaya</a:t>
            </a:r>
            <a:r>
              <a:rPr lang="en-US" sz="3600" dirty="0"/>
              <a:t> </a:t>
            </a:r>
            <a:r>
              <a:rPr lang="en-US" sz="3600" dirty="0" err="1"/>
              <a:t>Palestina</a:t>
            </a:r>
            <a:r>
              <a:rPr lang="en-US" sz="3600" dirty="0"/>
              <a:t>, </a:t>
            </a:r>
            <a:r>
              <a:rPr lang="en-US" sz="3600" dirty="0" err="1"/>
              <a:t>Yahudi-Yunani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Yunani</a:t>
            </a:r>
            <a:r>
              <a:rPr lang="en-US" sz="3600" dirty="0"/>
              <a:t> </a:t>
            </a:r>
            <a:r>
              <a:rPr lang="en-US" sz="3600" dirty="0" err="1"/>
              <a:t>bukan</a:t>
            </a:r>
            <a:r>
              <a:rPr lang="en-US" sz="3600" dirty="0"/>
              <a:t> </a:t>
            </a:r>
            <a:r>
              <a:rPr lang="en-US" sz="3600" dirty="0" err="1"/>
              <a:t>Yahudi</a:t>
            </a:r>
            <a:r>
              <a:rPr lang="en-US" sz="3600" dirty="0"/>
              <a:t> </a:t>
            </a:r>
            <a:r>
              <a:rPr lang="en-US" sz="3600" dirty="0" err="1" smtClean="0"/>
              <a:t>merupakan</a:t>
            </a:r>
            <a:r>
              <a:rPr lang="en-US" sz="3600" dirty="0" smtClean="0"/>
              <a:t> </a:t>
            </a:r>
            <a:r>
              <a:rPr lang="en-US" sz="3600" dirty="0" err="1"/>
              <a:t>budaya</a:t>
            </a:r>
            <a:r>
              <a:rPr lang="en-US" sz="3600" dirty="0"/>
              <a:t> yang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kuat</a:t>
            </a:r>
            <a:r>
              <a:rPr lang="en-US" sz="3600" dirty="0"/>
              <a:t> </a:t>
            </a:r>
            <a:r>
              <a:rPr lang="en-US" sz="3600" dirty="0" err="1"/>
              <a:t>melatar-belakangi</a:t>
            </a:r>
            <a:r>
              <a:rPr lang="en-US" sz="3600" dirty="0"/>
              <a:t> </a:t>
            </a:r>
            <a:r>
              <a:rPr lang="en-US" sz="3600" dirty="0" err="1"/>
              <a:t>penulisan</a:t>
            </a:r>
            <a:r>
              <a:rPr lang="en-US" sz="3600" dirty="0"/>
              <a:t> </a:t>
            </a:r>
            <a:r>
              <a:rPr lang="en-US" sz="3600" dirty="0" err="1"/>
              <a:t>Perjanjian</a:t>
            </a:r>
            <a:r>
              <a:rPr lang="en-US" sz="3600" dirty="0"/>
              <a:t> </a:t>
            </a:r>
            <a:r>
              <a:rPr lang="en-US" sz="3600" dirty="0" err="1"/>
              <a:t>Baru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 smtClean="0"/>
              <a:t>penekanan</a:t>
            </a:r>
            <a:r>
              <a:rPr lang="en-US" sz="3600" dirty="0" smtClean="0"/>
              <a:t> </a:t>
            </a:r>
            <a:r>
              <a:rPr lang="en-US" sz="3600" dirty="0"/>
              <a:t>yang </a:t>
            </a:r>
            <a:r>
              <a:rPr lang="en-US" sz="3600" dirty="0" err="1" smtClean="0"/>
              <a:t>berbeda-beda</a:t>
            </a:r>
            <a:r>
              <a:rPr lang="en-US" sz="3600" dirty="0"/>
              <a:t>. </a:t>
            </a:r>
            <a:r>
              <a:rPr lang="en-US" sz="3600" dirty="0" err="1" smtClean="0"/>
              <a:t>Jemaat</a:t>
            </a:r>
            <a:r>
              <a:rPr lang="en-US" sz="3600" dirty="0" smtClean="0"/>
              <a:t> </a:t>
            </a:r>
            <a:r>
              <a:rPr lang="en-US" sz="3600" dirty="0" err="1"/>
              <a:t>Palestina</a:t>
            </a:r>
            <a:r>
              <a:rPr lang="en-US" sz="3600" dirty="0"/>
              <a:t> </a:t>
            </a:r>
            <a:r>
              <a:rPr lang="en-US" sz="3600" dirty="0" err="1"/>
              <a:t>lebih</a:t>
            </a:r>
            <a:r>
              <a:rPr lang="en-US" sz="3600" dirty="0"/>
              <a:t> </a:t>
            </a:r>
            <a:r>
              <a:rPr lang="en-US" sz="3600" dirty="0" err="1"/>
              <a:t>menekankan</a:t>
            </a:r>
            <a:r>
              <a:rPr lang="en-US" sz="3600" dirty="0"/>
              <a:t> </a:t>
            </a:r>
            <a:r>
              <a:rPr lang="en-US" sz="3600" dirty="0" err="1"/>
              <a:t>tentang</a:t>
            </a:r>
            <a:r>
              <a:rPr lang="en-US" sz="3600" dirty="0"/>
              <a:t> </a:t>
            </a:r>
            <a:r>
              <a:rPr lang="en-US" sz="3600" dirty="0" err="1"/>
              <a:t>kedatangan</a:t>
            </a:r>
            <a:r>
              <a:rPr lang="en-US" sz="3600" dirty="0"/>
              <a:t> </a:t>
            </a:r>
            <a:r>
              <a:rPr lang="en-US" sz="3600" dirty="0" err="1"/>
              <a:t>Yesus</a:t>
            </a:r>
            <a:r>
              <a:rPr lang="en-US" sz="3600" dirty="0"/>
              <a:t>  yang  </a:t>
            </a:r>
            <a:r>
              <a:rPr lang="en-US" sz="3600" dirty="0" err="1"/>
              <a:t>kedua</a:t>
            </a:r>
            <a:r>
              <a:rPr lang="en-US" sz="3600" dirty="0"/>
              <a:t>  </a:t>
            </a:r>
            <a:r>
              <a:rPr lang="en-US" sz="3600" dirty="0" err="1"/>
              <a:t>kalinya</a:t>
            </a:r>
            <a:r>
              <a:rPr lang="en-US" sz="3600" dirty="0"/>
              <a:t> 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 smtClean="0"/>
              <a:t>memenuhi</a:t>
            </a:r>
            <a:r>
              <a:rPr lang="en-US" sz="3600" dirty="0" smtClean="0"/>
              <a:t>  </a:t>
            </a:r>
            <a:r>
              <a:rPr lang="en-US" sz="3600" dirty="0" err="1"/>
              <a:t>tugasnya</a:t>
            </a:r>
            <a:r>
              <a:rPr lang="en-US" sz="3600" dirty="0"/>
              <a:t>  </a:t>
            </a:r>
            <a:r>
              <a:rPr lang="en-US" sz="3600" dirty="0" err="1"/>
              <a:t>sebagai</a:t>
            </a:r>
            <a:r>
              <a:rPr lang="en-US" sz="3600" dirty="0"/>
              <a:t>  Messiah </a:t>
            </a:r>
            <a:r>
              <a:rPr lang="en-US" sz="3600" dirty="0" err="1"/>
              <a:t>yakni</a:t>
            </a:r>
            <a:r>
              <a:rPr lang="en-US" sz="3600" dirty="0"/>
              <a:t> </a:t>
            </a:r>
            <a:r>
              <a:rPr lang="en-US" sz="3600" dirty="0" err="1" smtClean="0"/>
              <a:t>memenuhi</a:t>
            </a:r>
            <a:r>
              <a:rPr lang="en-US" sz="3600" dirty="0" smtClean="0"/>
              <a:t> </a:t>
            </a:r>
            <a:r>
              <a:rPr lang="en-US" sz="3600" dirty="0" err="1"/>
              <a:t>harapan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mendapatkan</a:t>
            </a:r>
            <a:r>
              <a:rPr lang="en-US" sz="3600" dirty="0"/>
              <a:t> </a:t>
            </a:r>
            <a:r>
              <a:rPr lang="en-US" sz="3600" dirty="0" err="1"/>
              <a:t>keselamatan</a:t>
            </a:r>
            <a:r>
              <a:rPr lang="en-US" sz="3600" dirty="0"/>
              <a:t> di </a:t>
            </a:r>
            <a:r>
              <a:rPr lang="en-US" sz="3600" dirty="0" err="1"/>
              <a:t>akhir</a:t>
            </a:r>
            <a:r>
              <a:rPr lang="en-US" sz="3600" dirty="0"/>
              <a:t> </a:t>
            </a:r>
            <a:r>
              <a:rPr lang="en-US" sz="3600" dirty="0" err="1"/>
              <a:t>jaman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rangka</a:t>
            </a:r>
            <a:r>
              <a:rPr lang="en-US" sz="3600" dirty="0"/>
              <a:t> </a:t>
            </a:r>
            <a:r>
              <a:rPr lang="en-US" sz="3600" dirty="0" err="1"/>
              <a:t>Kerajaan</a:t>
            </a:r>
            <a:r>
              <a:rPr lang="en-US" sz="3600" dirty="0"/>
              <a:t> Allah (</a:t>
            </a:r>
            <a:r>
              <a:rPr lang="en-US" sz="3600" dirty="0" err="1"/>
              <a:t>tekanannya</a:t>
            </a:r>
            <a:r>
              <a:rPr lang="en-US" sz="3600" dirty="0"/>
              <a:t> </a:t>
            </a:r>
            <a:r>
              <a:rPr lang="en-US" sz="3600" dirty="0" err="1"/>
              <a:t>lebih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masa</a:t>
            </a:r>
            <a:r>
              <a:rPr lang="en-US" sz="3600" dirty="0"/>
              <a:t> </a:t>
            </a:r>
            <a:r>
              <a:rPr lang="en-US" sz="3600" dirty="0" err="1"/>
              <a:t>depan</a:t>
            </a:r>
            <a:r>
              <a:rPr lang="en-US" sz="3600" dirty="0"/>
              <a:t>). </a:t>
            </a:r>
            <a:endParaRPr lang="en-US" sz="3600" dirty="0" smtClean="0"/>
          </a:p>
          <a:p>
            <a:r>
              <a:rPr lang="en-US" sz="3600" dirty="0" err="1" smtClean="0"/>
              <a:t>Jemaat</a:t>
            </a:r>
            <a:r>
              <a:rPr lang="en-US" sz="3600" dirty="0" smtClean="0"/>
              <a:t> </a:t>
            </a:r>
            <a:r>
              <a:rPr lang="en-US" sz="3600" dirty="0" err="1" smtClean="0"/>
              <a:t>Yahudi-Yunani</a:t>
            </a:r>
            <a:r>
              <a:rPr lang="en-US" sz="3600" dirty="0" smtClean="0"/>
              <a:t> </a:t>
            </a:r>
            <a:r>
              <a:rPr lang="en-US" sz="3600" dirty="0" err="1"/>
              <a:t>melihat</a:t>
            </a:r>
            <a:r>
              <a:rPr lang="en-US" sz="3600" dirty="0"/>
              <a:t> </a:t>
            </a:r>
            <a:r>
              <a:rPr lang="en-US" sz="3600" dirty="0" err="1"/>
              <a:t>bahwa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hanya</a:t>
            </a:r>
            <a:r>
              <a:rPr lang="en-US" sz="3600" dirty="0"/>
              <a:t>  </a:t>
            </a:r>
            <a:r>
              <a:rPr lang="en-US" sz="3600" dirty="0" err="1"/>
              <a:t>masa</a:t>
            </a:r>
            <a:r>
              <a:rPr lang="en-US" sz="3600" dirty="0"/>
              <a:t>  </a:t>
            </a:r>
            <a:r>
              <a:rPr lang="en-US" sz="3600" dirty="0" err="1"/>
              <a:t>depan</a:t>
            </a:r>
            <a:r>
              <a:rPr lang="en-US" sz="3600" dirty="0"/>
              <a:t> </a:t>
            </a:r>
            <a:r>
              <a:rPr lang="en-US" sz="3600" dirty="0" err="1"/>
              <a:t>saja</a:t>
            </a:r>
            <a:r>
              <a:rPr lang="en-US" sz="3600" dirty="0"/>
              <a:t> yang  </a:t>
            </a:r>
            <a:r>
              <a:rPr lang="en-US" sz="3600" dirty="0" err="1"/>
              <a:t>penting</a:t>
            </a:r>
            <a:r>
              <a:rPr lang="en-US" sz="3600" dirty="0"/>
              <a:t>  </a:t>
            </a:r>
            <a:r>
              <a:rPr lang="en-US" sz="3600" dirty="0" err="1"/>
              <a:t>tetapi</a:t>
            </a:r>
            <a:r>
              <a:rPr lang="en-US" sz="3600" dirty="0"/>
              <a:t>  </a:t>
            </a:r>
            <a:r>
              <a:rPr lang="en-US" sz="3600" dirty="0" err="1"/>
              <a:t>Kristus</a:t>
            </a:r>
            <a:r>
              <a:rPr lang="en-US" sz="3600" dirty="0"/>
              <a:t>  </a:t>
            </a:r>
            <a:r>
              <a:rPr lang="en-US" sz="3600" dirty="0" err="1"/>
              <a:t>juga</a:t>
            </a:r>
            <a:r>
              <a:rPr lang="en-US" sz="3600" dirty="0"/>
              <a:t>  </a:t>
            </a:r>
            <a:r>
              <a:rPr lang="en-US" sz="3600" dirty="0" err="1"/>
              <a:t>berperan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 </a:t>
            </a:r>
            <a:r>
              <a:rPr lang="en-US" sz="3600" dirty="0" err="1"/>
              <a:t>masa</a:t>
            </a:r>
            <a:r>
              <a:rPr lang="en-US" sz="3600" dirty="0"/>
              <a:t>  </a:t>
            </a:r>
            <a:r>
              <a:rPr lang="en-US" sz="3600" dirty="0" err="1"/>
              <a:t>kini</a:t>
            </a:r>
            <a:r>
              <a:rPr lang="en-US" sz="3600" dirty="0"/>
              <a:t>. </a:t>
            </a:r>
            <a:r>
              <a:rPr lang="en-US" sz="3600" dirty="0" err="1"/>
              <a:t>Jemaat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memberi</a:t>
            </a:r>
            <a:r>
              <a:rPr lang="en-US" sz="3600" dirty="0"/>
              <a:t> </a:t>
            </a:r>
            <a:r>
              <a:rPr lang="en-US" sz="3600" dirty="0" err="1"/>
              <a:t>gelar</a:t>
            </a:r>
            <a:r>
              <a:rPr lang="en-US" sz="3600" dirty="0"/>
              <a:t> “</a:t>
            </a:r>
            <a:r>
              <a:rPr lang="en-US" sz="3600" dirty="0" err="1"/>
              <a:t>Tuhan</a:t>
            </a:r>
            <a:r>
              <a:rPr lang="en-US" sz="3600" dirty="0"/>
              <a:t>” 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Yesus</a:t>
            </a:r>
            <a:r>
              <a:rPr lang="en-US" sz="3600" dirty="0"/>
              <a:t>. </a:t>
            </a:r>
            <a:r>
              <a:rPr lang="en-US" sz="3600" dirty="0" err="1"/>
              <a:t>Sedangkan</a:t>
            </a:r>
            <a:r>
              <a:rPr lang="en-US" sz="3600" dirty="0"/>
              <a:t> </a:t>
            </a:r>
            <a:r>
              <a:rPr lang="en-US" sz="3600" dirty="0" err="1"/>
              <a:t>budaya</a:t>
            </a:r>
            <a:r>
              <a:rPr lang="en-US" sz="3600" dirty="0"/>
              <a:t> </a:t>
            </a:r>
            <a:r>
              <a:rPr lang="en-US" sz="3600" dirty="0" err="1"/>
              <a:t>campuran</a:t>
            </a:r>
            <a:r>
              <a:rPr lang="en-US" sz="3600" dirty="0"/>
              <a:t> </a:t>
            </a:r>
            <a:r>
              <a:rPr lang="en-US" sz="3600" dirty="0" err="1"/>
              <a:t>Yunani-Bukan</a:t>
            </a:r>
            <a:r>
              <a:rPr lang="en-US" sz="3600" dirty="0"/>
              <a:t> </a:t>
            </a:r>
            <a:r>
              <a:rPr lang="en-US" sz="3600" dirty="0" err="1"/>
              <a:t>Yahudi</a:t>
            </a:r>
            <a:r>
              <a:rPr lang="en-US" sz="3600" dirty="0"/>
              <a:t>  </a:t>
            </a:r>
            <a:r>
              <a:rPr lang="en-US" sz="3600" dirty="0" err="1"/>
              <a:t>menekankan</a:t>
            </a:r>
            <a:r>
              <a:rPr lang="en-US" sz="3600" dirty="0"/>
              <a:t>  </a:t>
            </a:r>
            <a:r>
              <a:rPr lang="en-US" sz="3600" dirty="0" err="1"/>
              <a:t>pada</a:t>
            </a:r>
            <a:r>
              <a:rPr lang="en-US" sz="3600" dirty="0"/>
              <a:t>  </a:t>
            </a:r>
            <a:r>
              <a:rPr lang="en-US" sz="3600" dirty="0" err="1"/>
              <a:t>masa</a:t>
            </a:r>
            <a:r>
              <a:rPr lang="en-US" sz="3600" dirty="0"/>
              <a:t>  </a:t>
            </a:r>
            <a:r>
              <a:rPr lang="en-US" sz="3600" dirty="0" err="1"/>
              <a:t>lampau-masa</a:t>
            </a:r>
            <a:r>
              <a:rPr lang="en-US" sz="3600" dirty="0"/>
              <a:t>  </a:t>
            </a:r>
            <a:r>
              <a:rPr lang="en-US" sz="3600" dirty="0" err="1"/>
              <a:t>kini-masa</a:t>
            </a:r>
            <a:r>
              <a:rPr lang="en-US" sz="3600" dirty="0"/>
              <a:t>  </a:t>
            </a:r>
            <a:r>
              <a:rPr lang="en-US" sz="3600" dirty="0" err="1"/>
              <a:t>depan</a:t>
            </a:r>
            <a:r>
              <a:rPr lang="en-US" sz="3600" dirty="0"/>
              <a:t>.  </a:t>
            </a:r>
            <a:r>
              <a:rPr lang="en-US" sz="3600" dirty="0" err="1"/>
              <a:t>Mereka</a:t>
            </a:r>
            <a:r>
              <a:rPr lang="en-US" sz="3600" dirty="0"/>
              <a:t>  </a:t>
            </a:r>
            <a:r>
              <a:rPr lang="en-US" sz="3600" dirty="0" err="1" smtClean="0"/>
              <a:t>memperhatikan</a:t>
            </a:r>
            <a:r>
              <a:rPr lang="en-US" sz="3600" dirty="0" smtClean="0"/>
              <a:t> </a:t>
            </a:r>
            <a:r>
              <a:rPr lang="en-US" sz="3600" dirty="0" err="1"/>
              <a:t>kehidupan</a:t>
            </a:r>
            <a:r>
              <a:rPr lang="en-US" sz="3600" dirty="0"/>
              <a:t> </a:t>
            </a:r>
            <a:r>
              <a:rPr lang="en-US" sz="3600" dirty="0" err="1"/>
              <a:t>Yesus</a:t>
            </a:r>
            <a:r>
              <a:rPr lang="en-US" sz="3600" dirty="0"/>
              <a:t> </a:t>
            </a:r>
            <a:r>
              <a:rPr lang="en-US" sz="3600" dirty="0" err="1"/>
              <a:t>sebelum</a:t>
            </a:r>
            <a:r>
              <a:rPr lang="en-US" sz="3600" dirty="0"/>
              <a:t> </a:t>
            </a:r>
            <a:r>
              <a:rPr lang="en-US" sz="3600" dirty="0" err="1"/>
              <a:t>hadir</a:t>
            </a:r>
            <a:r>
              <a:rPr lang="en-US" sz="3600" dirty="0"/>
              <a:t> </a:t>
            </a:r>
            <a:r>
              <a:rPr lang="en-US" sz="3600" dirty="0" err="1"/>
              <a:t>ke</a:t>
            </a:r>
            <a:r>
              <a:rPr lang="en-US" sz="3600" dirty="0"/>
              <a:t> </a:t>
            </a:r>
            <a:r>
              <a:rPr lang="en-US" sz="3600" dirty="0" err="1"/>
              <a:t>dunia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teliti</a:t>
            </a:r>
            <a:r>
              <a:rPr lang="en-US" sz="3600" dirty="0"/>
              <a:t>, </a:t>
            </a:r>
            <a:r>
              <a:rPr lang="en-US" sz="3600" dirty="0" err="1"/>
              <a:t>saat</a:t>
            </a:r>
            <a:r>
              <a:rPr lang="en-US" sz="3600" dirty="0"/>
              <a:t> </a:t>
            </a:r>
            <a:r>
              <a:rPr lang="en-US" sz="3600" dirty="0" err="1"/>
              <a:t>Dia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didunia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masa</a:t>
            </a:r>
            <a:r>
              <a:rPr lang="en-US" sz="3600" dirty="0"/>
              <a:t> </a:t>
            </a:r>
            <a:r>
              <a:rPr lang="en-US" sz="3600" dirty="0" err="1"/>
              <a:t>kemuliaan</a:t>
            </a:r>
            <a:r>
              <a:rPr lang="en-US" sz="3600" dirty="0"/>
              <a:t> </a:t>
            </a:r>
            <a:r>
              <a:rPr lang="en-US" sz="3600" dirty="0" err="1"/>
              <a:t>setelah</a:t>
            </a:r>
            <a:r>
              <a:rPr lang="en-US" sz="3600" dirty="0"/>
              <a:t> </a:t>
            </a:r>
            <a:r>
              <a:rPr lang="en-US" sz="3600" dirty="0" err="1"/>
              <a:t>kebangkitanNya</a:t>
            </a:r>
            <a:r>
              <a:rPr lang="en-US" sz="3600" dirty="0"/>
              <a:t>.</a:t>
            </a:r>
            <a:endParaRPr lang="en-ID" sz="3600" dirty="0"/>
          </a:p>
          <a:p>
            <a:r>
              <a:rPr lang="en-US" sz="3600" dirty="0" err="1"/>
              <a:t>Kitab</a:t>
            </a:r>
            <a:r>
              <a:rPr lang="en-US" sz="3600" dirty="0"/>
              <a:t> </a:t>
            </a:r>
            <a:r>
              <a:rPr lang="en-US" sz="3600" dirty="0" err="1"/>
              <a:t>Suci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: 1) </a:t>
            </a:r>
            <a:r>
              <a:rPr lang="en-US" sz="3600" dirty="0" err="1"/>
              <a:t>Sabda</a:t>
            </a:r>
            <a:r>
              <a:rPr lang="en-US" sz="3600" dirty="0"/>
              <a:t> Allah; 2) </a:t>
            </a:r>
            <a:r>
              <a:rPr lang="en-US" sz="3600" dirty="0" err="1"/>
              <a:t>Sumber</a:t>
            </a:r>
            <a:r>
              <a:rPr lang="en-US" sz="3600" dirty="0"/>
              <a:t> </a:t>
            </a:r>
            <a:r>
              <a:rPr lang="en-US" sz="3600" dirty="0" err="1"/>
              <a:t>segala</a:t>
            </a:r>
            <a:r>
              <a:rPr lang="en-US" sz="3600" dirty="0"/>
              <a:t> </a:t>
            </a:r>
            <a:r>
              <a:rPr lang="en-US" sz="3600" dirty="0" err="1"/>
              <a:t>ajaran</a:t>
            </a:r>
            <a:r>
              <a:rPr lang="en-US" sz="3600" dirty="0"/>
              <a:t> agama; 3) </a:t>
            </a:r>
            <a:r>
              <a:rPr lang="en-US" sz="3600" dirty="0" err="1"/>
              <a:t>Buku</a:t>
            </a:r>
            <a:r>
              <a:rPr lang="en-US" sz="3600" dirty="0"/>
              <a:t> </a:t>
            </a:r>
            <a:r>
              <a:rPr lang="en-US" sz="3600" dirty="0" err="1"/>
              <a:t>pedoman</a:t>
            </a:r>
            <a:r>
              <a:rPr lang="en-US" sz="3600" dirty="0"/>
              <a:t> </a:t>
            </a:r>
            <a:r>
              <a:rPr lang="en-US" sz="3600" dirty="0" err="1"/>
              <a:t>umat</a:t>
            </a:r>
            <a:r>
              <a:rPr lang="en-US" sz="3600" dirty="0"/>
              <a:t> Kristen; 4) </a:t>
            </a:r>
            <a:r>
              <a:rPr lang="en-US" sz="3600" dirty="0" err="1"/>
              <a:t>Rencana</a:t>
            </a:r>
            <a:r>
              <a:rPr lang="en-US" sz="3600" dirty="0"/>
              <a:t> </a:t>
            </a:r>
            <a:r>
              <a:rPr lang="en-US" sz="3600" dirty="0" err="1"/>
              <a:t>karya</a:t>
            </a:r>
            <a:r>
              <a:rPr lang="en-US" sz="3600" dirty="0"/>
              <a:t> </a:t>
            </a:r>
            <a:r>
              <a:rPr lang="en-US" sz="3600" dirty="0" err="1"/>
              <a:t>penyelamatan</a:t>
            </a:r>
            <a:r>
              <a:rPr lang="en-US" sz="3600" dirty="0"/>
              <a:t> Allah; 5) </a:t>
            </a:r>
            <a:r>
              <a:rPr lang="en-US" sz="3600" dirty="0" err="1"/>
              <a:t>Ungkapan</a:t>
            </a:r>
            <a:r>
              <a:rPr lang="en-US" sz="3600" dirty="0"/>
              <a:t> </a:t>
            </a:r>
            <a:r>
              <a:rPr lang="en-US" sz="3600" dirty="0" err="1"/>
              <a:t>iman</a:t>
            </a:r>
            <a:r>
              <a:rPr lang="en-US" sz="3600" dirty="0"/>
              <a:t> </a:t>
            </a:r>
            <a:r>
              <a:rPr lang="en-US" sz="3600" dirty="0" err="1"/>
              <a:t>para</a:t>
            </a:r>
            <a:r>
              <a:rPr lang="en-US" sz="3600" dirty="0"/>
              <a:t> </a:t>
            </a:r>
            <a:r>
              <a:rPr lang="en-US" sz="3600" dirty="0" err="1"/>
              <a:t>pengarang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umat</a:t>
            </a:r>
            <a:r>
              <a:rPr lang="en-US" sz="3600" dirty="0"/>
              <a:t>  </a:t>
            </a:r>
            <a:r>
              <a:rPr lang="en-US" sz="3600" dirty="0" err="1"/>
              <a:t>purba</a:t>
            </a:r>
            <a:r>
              <a:rPr lang="en-US" sz="3600" dirty="0"/>
              <a:t>.  </a:t>
            </a:r>
            <a:r>
              <a:rPr lang="en-US" sz="3600" dirty="0" err="1"/>
              <a:t>Manfaat</a:t>
            </a:r>
            <a:r>
              <a:rPr lang="en-US" sz="3600" dirty="0"/>
              <a:t>  </a:t>
            </a:r>
            <a:r>
              <a:rPr lang="en-US" sz="3600" dirty="0" err="1"/>
              <a:t>Kitab</a:t>
            </a:r>
            <a:r>
              <a:rPr lang="en-US" sz="3600" dirty="0"/>
              <a:t>  </a:t>
            </a:r>
            <a:r>
              <a:rPr lang="en-US" sz="3600" dirty="0" err="1"/>
              <a:t>Suci</a:t>
            </a:r>
            <a:r>
              <a:rPr lang="en-US" sz="3600" dirty="0"/>
              <a:t>  </a:t>
            </a:r>
            <a:r>
              <a:rPr lang="en-US" sz="3600" dirty="0" err="1"/>
              <a:t>adalah</a:t>
            </a:r>
            <a:r>
              <a:rPr lang="en-US" sz="3600" dirty="0"/>
              <a:t>:  </a:t>
            </a:r>
            <a:r>
              <a:rPr lang="en-US" sz="3600" dirty="0" err="1"/>
              <a:t>mengajar</a:t>
            </a:r>
            <a:r>
              <a:rPr lang="en-US" sz="3600" dirty="0"/>
              <a:t>  </a:t>
            </a:r>
            <a:r>
              <a:rPr lang="en-US" sz="3600" dirty="0" err="1"/>
              <a:t>umat</a:t>
            </a:r>
            <a:r>
              <a:rPr lang="en-US" sz="3600" dirty="0"/>
              <a:t>,  </a:t>
            </a:r>
            <a:r>
              <a:rPr lang="en-US" sz="3600" dirty="0" err="1"/>
              <a:t>menyatakan</a:t>
            </a:r>
            <a:r>
              <a:rPr lang="en-US" sz="3600" dirty="0"/>
              <a:t>  </a:t>
            </a:r>
            <a:r>
              <a:rPr lang="en-US" sz="3600" dirty="0" err="1"/>
              <a:t>kesalahan</a:t>
            </a:r>
            <a:r>
              <a:rPr lang="en-US" sz="3600" dirty="0"/>
              <a:t>  </a:t>
            </a:r>
            <a:r>
              <a:rPr lang="en-US" sz="3600" dirty="0" err="1"/>
              <a:t>dan</a:t>
            </a:r>
            <a:r>
              <a:rPr lang="en-US" sz="3600" dirty="0"/>
              <a:t> me </a:t>
            </a:r>
            <a:r>
              <a:rPr lang="en-US" sz="3600" dirty="0" err="1"/>
              <a:t>mperbaiki</a:t>
            </a:r>
            <a:r>
              <a:rPr lang="en-US" sz="3600" dirty="0"/>
              <a:t> </a:t>
            </a:r>
            <a:r>
              <a:rPr lang="en-US" sz="3600" dirty="0" err="1" smtClean="0"/>
              <a:t>kelakuan</a:t>
            </a:r>
            <a:r>
              <a:rPr lang="en-US" sz="3600" dirty="0" smtClean="0"/>
              <a:t>. </a:t>
            </a:r>
            <a:endParaRPr lang="en-ID" sz="3300" dirty="0"/>
          </a:p>
        </p:txBody>
      </p:sp>
    </p:spTree>
    <p:extLst>
      <p:ext uri="{BB962C8B-B14F-4D97-AF65-F5344CB8AC3E}">
        <p14:creationId xmlns:p14="http://schemas.microsoft.com/office/powerpoint/2010/main" val="173927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1106"/>
            <a:ext cx="8229600" cy="5544616"/>
          </a:xfrm>
        </p:spPr>
        <p:txBody>
          <a:bodyPr>
            <a:normAutofit/>
          </a:bodyPr>
          <a:lstStyle/>
          <a:p>
            <a:r>
              <a:rPr lang="en-US" sz="2000" dirty="0" err="1"/>
              <a:t>Kitab</a:t>
            </a:r>
            <a:r>
              <a:rPr lang="en-US" sz="2000" dirty="0"/>
              <a:t> </a:t>
            </a:r>
            <a:r>
              <a:rPr lang="en-US" sz="2000" dirty="0" err="1"/>
              <a:t>Suci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rjanjian</a:t>
            </a:r>
            <a:r>
              <a:rPr lang="en-US" sz="2000" dirty="0"/>
              <a:t> lama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Perjanjian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me </a:t>
            </a:r>
            <a:r>
              <a:rPr lang="en-US" sz="2000" dirty="0" err="1"/>
              <a:t>miliki</a:t>
            </a:r>
            <a:r>
              <a:rPr lang="en-US" sz="2000" dirty="0"/>
              <a:t> </a:t>
            </a:r>
            <a:r>
              <a:rPr lang="en-US" sz="2000" dirty="0" err="1"/>
              <a:t>keterkaitan</a:t>
            </a:r>
            <a:r>
              <a:rPr lang="en-US" sz="2000" dirty="0"/>
              <a:t> yang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erat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 smtClean="0"/>
              <a:t>:</a:t>
            </a:r>
          </a:p>
          <a:p>
            <a:endParaRPr lang="en-ID" sz="2400" dirty="0"/>
          </a:p>
          <a:p>
            <a:endParaRPr lang="en-ID" sz="2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9600" y="269032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Kitab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Suci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sebagai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Sumber</a:t>
            </a:r>
            <a:r>
              <a:rPr lang="en-US" sz="3600" b="1" dirty="0" smtClean="0"/>
              <a:t> </a:t>
            </a:r>
            <a:r>
              <a:rPr lang="en-US" sz="3600" dirty="0" smtClean="0"/>
              <a:t> </a:t>
            </a:r>
            <a:endParaRPr lang="en-ID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13232"/>
              </p:ext>
            </p:extLst>
          </p:nvPr>
        </p:nvGraphicFramePr>
        <p:xfrm>
          <a:off x="763960" y="1556792"/>
          <a:ext cx="7920879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3456384"/>
                <a:gridCol w="3960439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Perjanjian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Lama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Perjanjian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Baru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Kisah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mengenai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hubungan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khu-sus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yang</a:t>
                      </a:r>
                      <a:r>
                        <a:rPr lang="en-ID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terjalin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Allah de-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Bapa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Bangsa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(Abraham,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Ishak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Yakub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umat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Israel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Kisah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mengenai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hubungan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Allah 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ID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manusia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Yesus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Kristus</a:t>
                      </a:r>
                      <a:endParaRPr lang="en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Meletakkan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dasar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ID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mempersiapkan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bangsa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Israel  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kedatangan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Mesias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mengorbankan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diri-Nya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dosa-dosa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mereka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Melanjutkan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menyempurnakan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KSPL</a:t>
                      </a:r>
                      <a:endParaRPr lang="en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Tata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keselamatan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Perjanjian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Lama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dimaksudkan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menyi-apkan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kedatangan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Kristus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penebus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seluruh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dunia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KSPB 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tentang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Perjanjian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ID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bdk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Luk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22:20) yang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diikat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umat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manusia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melalui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Yesus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Kristus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Artinya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perjanjian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bersifat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kekal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Disebut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perjanjian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karena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hubungan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Allah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manusia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terjalin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khusus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personal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bentuk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perjanjian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Allah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bersatu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manusia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demi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keselamatannya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7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Kitab</a:t>
            </a:r>
            <a:r>
              <a:rPr lang="en-US" sz="3600" b="1" dirty="0"/>
              <a:t> </a:t>
            </a:r>
            <a:r>
              <a:rPr lang="en-US" sz="3600" b="1" dirty="0" err="1"/>
              <a:t>Suci</a:t>
            </a:r>
            <a:r>
              <a:rPr lang="en-US" sz="3600" b="1" dirty="0"/>
              <a:t> </a:t>
            </a:r>
            <a:r>
              <a:rPr lang="en-US" sz="3600" b="1" dirty="0" err="1"/>
              <a:t>sebagai</a:t>
            </a:r>
            <a:r>
              <a:rPr lang="en-US" sz="3600" b="1" dirty="0"/>
              <a:t> </a:t>
            </a:r>
            <a:r>
              <a:rPr lang="en-US" sz="3600" b="1" dirty="0" err="1"/>
              <a:t>Sumber</a:t>
            </a:r>
            <a:endParaRPr lang="en-ID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2400"/>
              </p:ext>
            </p:extLst>
          </p:nvPr>
        </p:nvGraphicFramePr>
        <p:xfrm>
          <a:off x="827584" y="908720"/>
          <a:ext cx="7920879" cy="446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3456384"/>
                <a:gridCol w="3960439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Perjanjian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Lama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Perjanjian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Baru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074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040" marR="3937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spc="-5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1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spc="1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1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4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1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1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4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600" spc="14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uhu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endParaRPr lang="en-ID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6040" marR="2794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lla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spc="14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4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1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9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5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aa</a:t>
                      </a:r>
                      <a:r>
                        <a:rPr lang="en-US" sz="1600" spc="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1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600" spc="-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-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ID" sz="160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spc="2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600" spc="13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la</a:t>
                      </a:r>
                      <a:r>
                        <a:rPr lang="en-US" sz="16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600" spc="10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nt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600" spc="13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4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1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du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6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nu</a:t>
                      </a:r>
                      <a:r>
                        <a:rPr lang="en-US" sz="1600" spc="5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13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6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5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12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nd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a-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ah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aa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-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600" spc="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1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-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600" spc="6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1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600" spc="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ID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40005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spc="1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15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nt</a:t>
                      </a:r>
                      <a:r>
                        <a:rPr lang="en-US" sz="16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15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spc="4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n-US" sz="1600" spc="1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1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spc="-7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11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tu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18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ut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4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ID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5565" marR="37465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lla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spc="7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600" spc="13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1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1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nu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600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ID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5565" marR="28575" algn="just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600" spc="-3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&amp;</a:t>
                      </a: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1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4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1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1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600" spc="-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-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5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4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1600" spc="-5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liaa</a:t>
                      </a:r>
                      <a:r>
                        <a:rPr lang="en-US" sz="1600" spc="-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1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600" spc="-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-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1600" spc="1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spc="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w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4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1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w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-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spc="-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4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du</a:t>
                      </a:r>
                      <a:r>
                        <a:rPr lang="en-US" sz="1600" spc="5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ID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040" marR="4445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spc="-5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gg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1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-5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em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600" spc="25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4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5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5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ID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6040" marR="34290" algn="just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6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600" spc="13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4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7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lla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spc="7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1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600" spc="-4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600" spc="-19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600" spc="4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600" spc="-4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 I</a:t>
                      </a:r>
                      <a:r>
                        <a:rPr lang="en-US" sz="1600" spc="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-4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el</a:t>
                      </a:r>
                      <a:r>
                        <a:rPr lang="en-US" sz="1600" spc="7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untu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nt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7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w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ut</a:t>
                      </a:r>
                      <a:r>
                        <a:rPr lang="en-US" sz="1600" spc="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-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1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-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4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ID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2730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spc="-5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4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1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2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hw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-5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em</a:t>
                      </a:r>
                      <a:r>
                        <a:rPr lang="en-US" sz="1600" spc="1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ala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ID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5565" marR="29845" algn="just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ia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1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600" spc="-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6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7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tu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16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 </a:t>
                      </a:r>
                      <a:r>
                        <a:rPr lang="en-US" sz="16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lal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1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la</a:t>
                      </a:r>
                      <a:r>
                        <a:rPr lang="en-US" sz="16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7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spc="7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4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-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eh</a:t>
                      </a: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spc="-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spc="-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r>
                        <a:rPr lang="en-US" sz="16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  <a:r>
                        <a:rPr lang="en-US" sz="1600" spc="-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600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-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r>
                        <a:rPr lang="en-US" sz="16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  <a:r>
                        <a:rPr lang="en-US" sz="1600" spc="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r>
                        <a:rPr lang="en-US" sz="1600" spc="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600" spc="-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r>
                        <a:rPr lang="en-US" sz="1600" spc="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ID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085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spc="-5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4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17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-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8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600" spc="6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ila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endParaRPr lang="en-ID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3683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spc="-5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4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17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 </a:t>
                      </a:r>
                      <a:r>
                        <a:rPr lang="en-US" sz="16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1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 </a:t>
                      </a:r>
                      <a:r>
                        <a:rPr lang="en-US" sz="1600" spc="9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4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-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eh</a:t>
                      </a:r>
                      <a:endParaRPr lang="en-ID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5565" marR="31750" algn="just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al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8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lal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8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 </a:t>
                      </a:r>
                      <a:r>
                        <a:rPr lang="en-US" sz="16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600" spc="1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du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spc="-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tu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r>
                        <a:rPr lang="en-US" sz="1600" spc="11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600" spc="-5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5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spc="7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5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-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pu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-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ali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ID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spc="-5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600" spc="20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hw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600" spc="18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600" spc="18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4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5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5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600" spc="2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ID" sz="160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4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5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lla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spc="-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-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spc="-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-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ID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spc="-5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2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w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600" spc="3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nu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2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endParaRPr lang="en-ID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pu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19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al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8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hu</a:t>
                      </a:r>
                      <a:r>
                        <a:rPr lang="en-US" sz="1600" spc="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un</a:t>
                      </a:r>
                      <a:r>
                        <a:rPr lang="en-US" sz="1600" spc="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ID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ts val="14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6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-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lla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spc="1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spc="-3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600" spc="-6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en-US" sz="1600" spc="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600" spc="-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r>
                        <a:rPr lang="en-US" sz="1600" spc="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ID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59922"/>
              </p:ext>
            </p:extLst>
          </p:nvPr>
        </p:nvGraphicFramePr>
        <p:xfrm>
          <a:off x="827584" y="5445224"/>
          <a:ext cx="7920879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3456384"/>
                <a:gridCol w="3960439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spc="-5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4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</a:t>
                      </a:r>
                      <a:r>
                        <a:rPr lang="en-US" sz="160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spc="4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spc="-2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-5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2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spc="4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spc="-5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spc="-5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spc="6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ia</a:t>
                      </a:r>
                      <a:r>
                        <a:rPr lang="en-US" sz="1600" spc="5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4572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spc="-2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b="0" spc="2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b="0" spc="-3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b="0" spc="2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spc="-2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b="0" spc="-5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b="0" spc="-3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b="0" spc="1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600" b="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600" b="0" spc="5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b="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spc="5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b="0" spc="-6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b="0" spc="4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b="0" spc="1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b="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b="0" spc="-2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spc="5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-6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b="0" spc="-3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b="0" spc="1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600" b="0" spc="2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spc="-3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b="0" spc="2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ID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-2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b="0" spc="-3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b="0" spc="2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i-</a:t>
                      </a:r>
                      <a:r>
                        <a:rPr lang="en-US" sz="1600" b="0" spc="-3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b="0" spc="4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b="0" spc="-3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b="0" spc="2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1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b="0" spc="6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b="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b="0" spc="85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b="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-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b="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b="0" spc="-4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b="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b="0" spc="1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600" b="0" spc="4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b="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b="0" spc="-4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b="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-6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b="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b="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spc="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1600" b="0" spc="5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b="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b="0" spc="-4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b="0" spc="-2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b="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-2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e-</a:t>
                      </a:r>
                      <a:r>
                        <a:rPr lang="en-US" sz="1600" b="0" spc="-3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b="0" spc="2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b="0" spc="-3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b="0" spc="4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b="0" spc="-3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b="0" spc="2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b="0" spc="1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600" b="0" spc="-2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b="0" spc="-2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spc="55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b="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b="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spc="3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600" b="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ai</a:t>
                      </a:r>
                      <a:r>
                        <a:rPr lang="en-US" sz="1600" b="0" spc="-6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b="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spc="75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-2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b="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b="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spc="5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b="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spc="-4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600" b="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b="0" spc="35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-6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e-</a:t>
                      </a:r>
                      <a:r>
                        <a:rPr lang="en-US" sz="1600" b="0" spc="-3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b="0" spc="2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spc="-3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b="0" spc="3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gg</a:t>
                      </a:r>
                      <a:r>
                        <a:rPr lang="en-US" sz="1600" b="0" spc="2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spc="-3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5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b="0" spc="-7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b="0" spc="3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600" b="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spc="-5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-2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b="0" spc="25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spc="-3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600" b="0" spc="6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600" b="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la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b="0" spc="-5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-3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b="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b="0" spc="-5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spc="-2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b="0" spc="25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b="0" spc="-5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spc="-3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 b="0" spc="2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b="0" spc="-5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600" b="0" spc="2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a-</a:t>
                      </a:r>
                      <a:r>
                        <a:rPr lang="en-US" sz="1600" b="0" spc="-2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b="0" spc="-3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600" b="0" spc="-2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b="0" spc="2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spc="1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n-</a:t>
                      </a:r>
                      <a:r>
                        <a:rPr lang="en-US" sz="1600" b="0" spc="-2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600" b="0" spc="-2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600" b="0" spc="25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rial Narrow" pitchFamily="34" charset="0"/>
              </a:rPr>
              <a:t>KSPL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1.   </a:t>
            </a:r>
            <a:r>
              <a:rPr lang="en-US" sz="2400" b="1" dirty="0" err="1"/>
              <a:t>Bagian-bagian</a:t>
            </a:r>
            <a:r>
              <a:rPr lang="en-US" sz="2400" b="1" dirty="0"/>
              <a:t> PL</a:t>
            </a:r>
            <a:endParaRPr lang="en-ID" sz="2400" dirty="0"/>
          </a:p>
          <a:p>
            <a:r>
              <a:rPr lang="en-US" sz="2000" dirty="0"/>
              <a:t>KSPL  yang </a:t>
            </a:r>
            <a:r>
              <a:rPr lang="en-US" sz="2000" dirty="0" err="1"/>
              <a:t>sekarang</a:t>
            </a:r>
            <a:r>
              <a:rPr lang="en-US" sz="2000" dirty="0"/>
              <a:t> 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miliki</a:t>
            </a:r>
            <a:r>
              <a:rPr lang="en-US" sz="2000" dirty="0"/>
              <a:t>, </a:t>
            </a:r>
            <a:r>
              <a:rPr lang="en-US" sz="2000" dirty="0" err="1"/>
              <a:t>pada</a:t>
            </a:r>
            <a:r>
              <a:rPr lang="en-US" sz="2000" dirty="0"/>
              <a:t>  </a:t>
            </a:r>
            <a:r>
              <a:rPr lang="en-US" sz="2000" dirty="0" err="1"/>
              <a:t>mulanya</a:t>
            </a:r>
            <a:r>
              <a:rPr lang="en-US" sz="2000" dirty="0"/>
              <a:t>  </a:t>
            </a:r>
            <a:r>
              <a:rPr lang="en-US" sz="2000" dirty="0" err="1"/>
              <a:t>berupa</a:t>
            </a:r>
            <a:r>
              <a:rPr lang="en-US" sz="2000" dirty="0"/>
              <a:t>  </a:t>
            </a:r>
            <a:r>
              <a:rPr lang="en-US" sz="2000" dirty="0" err="1"/>
              <a:t>kumpulan</a:t>
            </a:r>
            <a:r>
              <a:rPr lang="en-US" sz="2000" dirty="0"/>
              <a:t> </a:t>
            </a:r>
            <a:r>
              <a:rPr lang="en-US" sz="2000" dirty="0" err="1"/>
              <a:t>cerita-cerita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pengalaman</a:t>
            </a:r>
            <a:r>
              <a:rPr lang="en-US" sz="2000" dirty="0"/>
              <a:t> </a:t>
            </a:r>
            <a:r>
              <a:rPr lang="en-US" sz="2000" dirty="0" err="1"/>
              <a:t>bangsa</a:t>
            </a:r>
            <a:r>
              <a:rPr lang="en-US" sz="2000" dirty="0"/>
              <a:t> Israel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hubungannya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sejarah</a:t>
            </a:r>
            <a:r>
              <a:rPr lang="en-US" sz="2000" dirty="0"/>
              <a:t> </a:t>
            </a:r>
            <a:r>
              <a:rPr lang="en-US" sz="2000" dirty="0" err="1"/>
              <a:t>keselamatan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err="1" smtClean="0"/>
              <a:t>Bangsa</a:t>
            </a:r>
            <a:r>
              <a:rPr lang="en-US" sz="2000" dirty="0" smtClean="0"/>
              <a:t>  </a:t>
            </a:r>
            <a:r>
              <a:rPr lang="en-US" sz="2000" dirty="0"/>
              <a:t>Israel  </a:t>
            </a:r>
            <a:r>
              <a:rPr lang="en-US" sz="2000" dirty="0" err="1"/>
              <a:t>mengalami</a:t>
            </a:r>
            <a:r>
              <a:rPr lang="en-US" sz="2000" dirty="0"/>
              <a:t>  </a:t>
            </a:r>
            <a:r>
              <a:rPr lang="en-US" sz="2000" dirty="0" err="1"/>
              <a:t>Tuhan</a:t>
            </a:r>
            <a:r>
              <a:rPr lang="en-US" sz="2000" dirty="0"/>
              <a:t> yang  </a:t>
            </a:r>
            <a:r>
              <a:rPr lang="en-US" sz="2000" dirty="0" err="1"/>
              <a:t>menyertai</a:t>
            </a:r>
            <a:r>
              <a:rPr lang="en-US" sz="2000" dirty="0"/>
              <a:t>, </a:t>
            </a:r>
            <a:r>
              <a:rPr lang="en-US" sz="2000" dirty="0" err="1"/>
              <a:t>melindungi</a:t>
            </a:r>
            <a:r>
              <a:rPr lang="en-US" sz="2000" dirty="0"/>
              <a:t> 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menyelamatkan</a:t>
            </a:r>
            <a:r>
              <a:rPr lang="en-US" sz="2000" dirty="0"/>
              <a:t> </a:t>
            </a:r>
            <a:r>
              <a:rPr lang="en-US" sz="2000" dirty="0" err="1"/>
              <a:t>umat-Nya</a:t>
            </a:r>
            <a:r>
              <a:rPr lang="en-US" sz="2000" dirty="0"/>
              <a:t>.  </a:t>
            </a:r>
            <a:r>
              <a:rPr lang="en-US" sz="2000" dirty="0" err="1"/>
              <a:t>Mereka</a:t>
            </a:r>
            <a:r>
              <a:rPr lang="en-US" sz="2000" dirty="0"/>
              <a:t>  </a:t>
            </a:r>
            <a:r>
              <a:rPr lang="en-US" sz="2000" dirty="0" err="1"/>
              <a:t>sungguh</a:t>
            </a:r>
            <a:r>
              <a:rPr lang="en-US" sz="2000" dirty="0"/>
              <a:t>  </a:t>
            </a:r>
            <a:r>
              <a:rPr lang="en-US" sz="2000" dirty="0" err="1"/>
              <a:t>mengalami</a:t>
            </a:r>
            <a:r>
              <a:rPr lang="en-US" sz="2000" dirty="0"/>
              <a:t>  </a:t>
            </a:r>
            <a:r>
              <a:rPr lang="en-US" sz="2000" dirty="0" err="1"/>
              <a:t>kasih</a:t>
            </a:r>
            <a:r>
              <a:rPr lang="en-US" sz="2000" dirty="0"/>
              <a:t>  Allah  yang  </a:t>
            </a:r>
            <a:r>
              <a:rPr lang="en-US" sz="2000" dirty="0" err="1"/>
              <a:t>besar</a:t>
            </a:r>
            <a:r>
              <a:rPr lang="en-US" sz="2000" dirty="0"/>
              <a:t>  </a:t>
            </a:r>
            <a:r>
              <a:rPr lang="en-US" sz="2000" dirty="0" err="1"/>
              <a:t>dalam</a:t>
            </a:r>
            <a:r>
              <a:rPr lang="en-US" sz="2000" dirty="0"/>
              <a:t>  </a:t>
            </a:r>
            <a:r>
              <a:rPr lang="en-US" sz="2000" dirty="0" err="1"/>
              <a:t>perjalanan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  mere </a:t>
            </a:r>
            <a:r>
              <a:rPr lang="en-US" sz="2000" dirty="0" err="1"/>
              <a:t>ka</a:t>
            </a:r>
            <a:r>
              <a:rPr lang="en-US" sz="2000" dirty="0"/>
              <a:t>.  </a:t>
            </a:r>
            <a:r>
              <a:rPr lang="en-US" sz="2000" dirty="0" err="1"/>
              <a:t>Pengalaman-pengalaman</a:t>
            </a:r>
            <a:r>
              <a:rPr lang="en-US" sz="2000" dirty="0"/>
              <a:t>  </a:t>
            </a:r>
            <a:r>
              <a:rPr lang="en-US" sz="2000" dirty="0" err="1"/>
              <a:t>tentang</a:t>
            </a:r>
            <a:r>
              <a:rPr lang="en-US" sz="2000" dirty="0"/>
              <a:t>  Allah  yang  </a:t>
            </a:r>
            <a:r>
              <a:rPr lang="en-US" sz="2000" dirty="0" err="1" smtClean="0"/>
              <a:t>menyelamatkan</a:t>
            </a:r>
            <a:r>
              <a:rPr lang="en-US" sz="2000" dirty="0" smtClean="0"/>
              <a:t> 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 smtClean="0"/>
              <a:t>turun-temurun</a:t>
            </a:r>
            <a:r>
              <a:rPr lang="en-US" sz="2000" dirty="0" smtClean="0"/>
              <a:t> </a:t>
            </a:r>
            <a:r>
              <a:rPr lang="en-US" sz="2000" dirty="0" err="1"/>
              <a:t>diceritakan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cucu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. </a:t>
            </a:r>
            <a:r>
              <a:rPr lang="en-US" sz="2000" dirty="0" err="1" smtClean="0"/>
              <a:t>Akhirnya</a:t>
            </a:r>
            <a:r>
              <a:rPr lang="en-US" sz="2000" dirty="0" smtClean="0"/>
              <a:t> </a:t>
            </a:r>
            <a:r>
              <a:rPr lang="en-US" sz="2000" dirty="0" err="1"/>
              <a:t>cerita-cerita</a:t>
            </a:r>
            <a:r>
              <a:rPr lang="en-US" sz="2000" dirty="0"/>
              <a:t> yang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pengarang</a:t>
            </a:r>
            <a:r>
              <a:rPr lang="en-US" sz="2000" dirty="0"/>
              <a:t> </a:t>
            </a:r>
            <a:r>
              <a:rPr lang="en-US" sz="2000" dirty="0" err="1"/>
              <a:t>Kitab</a:t>
            </a:r>
            <a:r>
              <a:rPr lang="en-US" sz="2000" dirty="0"/>
              <a:t> </a:t>
            </a:r>
            <a:r>
              <a:rPr lang="en-US" sz="2000" dirty="0" err="1"/>
              <a:t>Suci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dirty="0" err="1"/>
              <a:t>ilham</a:t>
            </a:r>
            <a:r>
              <a:rPr lang="en-US" sz="2000" dirty="0"/>
              <a:t> </a:t>
            </a:r>
            <a:r>
              <a:rPr lang="en-US" sz="2000" dirty="0" err="1"/>
              <a:t>Roh</a:t>
            </a:r>
            <a:r>
              <a:rPr lang="en-US" sz="2000" dirty="0"/>
              <a:t> Kudus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dikumpulkan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disusun</a:t>
            </a:r>
            <a:r>
              <a:rPr lang="en-US" sz="2000" dirty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 yang  </a:t>
            </a:r>
            <a:r>
              <a:rPr lang="en-US" sz="2000" dirty="0" err="1"/>
              <a:t>utuh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yang </a:t>
            </a:r>
            <a:r>
              <a:rPr lang="en-US" sz="2000" dirty="0" err="1"/>
              <a:t>kita</a:t>
            </a:r>
            <a:r>
              <a:rPr lang="en-US" sz="2000" dirty="0"/>
              <a:t>  </a:t>
            </a:r>
            <a:r>
              <a:rPr lang="en-US" sz="2000" dirty="0" err="1"/>
              <a:t>miliki</a:t>
            </a:r>
            <a:r>
              <a:rPr lang="en-US" sz="2000" dirty="0"/>
              <a:t> </a:t>
            </a:r>
            <a:r>
              <a:rPr lang="en-US" sz="2000" dirty="0" err="1"/>
              <a:t>sekarang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err="1" smtClean="0"/>
              <a:t>Adapun</a:t>
            </a:r>
            <a:r>
              <a:rPr lang="en-US" sz="2000" dirty="0" smtClean="0"/>
              <a:t> </a:t>
            </a:r>
            <a:r>
              <a:rPr lang="en-US" sz="2000" dirty="0" err="1"/>
              <a:t>bagian-bagian</a:t>
            </a:r>
            <a:r>
              <a:rPr lang="en-US" sz="2000" dirty="0"/>
              <a:t> KSPL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  <a:endParaRPr lang="en-ID" sz="2000" dirty="0"/>
          </a:p>
          <a:p>
            <a:pPr marL="0" indent="0">
              <a:buNone/>
            </a:pPr>
            <a:r>
              <a:rPr lang="en-US" sz="2000" dirty="0"/>
              <a:t> 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55307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550324"/>
              </p:ext>
            </p:extLst>
          </p:nvPr>
        </p:nvGraphicFramePr>
        <p:xfrm>
          <a:off x="907976" y="1268760"/>
          <a:ext cx="7632847" cy="468052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19642"/>
                <a:gridCol w="5813205"/>
              </a:tblGrid>
              <a:tr h="391239"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b="1" spc="35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1" spc="-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b="1" spc="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b="1" spc="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b="1" spc="-6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b="1" spc="-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b="1" spc="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b="1" spc="-5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spc="-25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spc="-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1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ia</a:t>
                      </a:r>
                      <a:r>
                        <a:rPr lang="en-US" sz="18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800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800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800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ila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spc="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800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la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spc="-4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782"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b="1" spc="2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b="1" spc="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1" spc="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b="1" spc="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b="1" spc="-1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spc="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b="1" spc="-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ej</a:t>
                      </a:r>
                      <a:r>
                        <a:rPr lang="en-US" sz="1800" b="1" spc="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b="1" spc="-6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spc="15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spc="1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800" spc="-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spc="5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800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spc="-4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spc="-6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800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ut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800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800" spc="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&amp;</a:t>
                      </a:r>
                      <a:r>
                        <a:rPr lang="en-US" sz="1800" spc="3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800" spc="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17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800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800" spc="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&amp;</a:t>
                      </a:r>
                      <a:r>
                        <a:rPr lang="en-US" sz="1800" spc="3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800" spc="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Ra</a:t>
                      </a:r>
                      <a:r>
                        <a:rPr lang="en-US" sz="1800" spc="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Ra</a:t>
                      </a:r>
                      <a:r>
                        <a:rPr lang="en-US" sz="1800" spc="-6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800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800" spc="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&amp;</a:t>
                      </a:r>
                      <a:r>
                        <a:rPr lang="en-US" sz="1800" spc="4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2,</a:t>
                      </a:r>
                      <a:r>
                        <a:rPr lang="en-ID" sz="180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1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4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spc="-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800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1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-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z</a:t>
                      </a:r>
                      <a:r>
                        <a:rPr lang="en-US" sz="1800" spc="-4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800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-19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ia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800" spc="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1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5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-4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782"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b="1" spc="2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b="1" spc="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1" spc="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b="1" spc="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b="1" spc="-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b="1" spc="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b="1" spc="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1" spc="-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800" b="1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b="1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b="1" spc="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b="1" spc="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-6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spc="-2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spc="-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Ay</a:t>
                      </a:r>
                      <a:r>
                        <a:rPr lang="en-US" sz="18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spc="7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5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z</a:t>
                      </a:r>
                      <a:r>
                        <a:rPr lang="en-US" sz="1800" spc="1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spc="-1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800" spc="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spc="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8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spc="-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tb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spc="-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spc="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un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800" spc="6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un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239">
                <a:tc>
                  <a:txBody>
                    <a:bodyPr/>
                    <a:lstStyle/>
                    <a:p>
                      <a:pPr marL="6604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sz="1800" b="1" spc="2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b="1" spc="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1" spc="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b="1" spc="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b="1" spc="-1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spc="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b="1" spc="-6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b="1" spc="1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1" spc="1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800" b="1" spc="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b="1" spc="-6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477">
                <a:tc>
                  <a:txBody>
                    <a:bodyPr/>
                    <a:lstStyle/>
                    <a:p>
                      <a:pPr marL="295275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b="1" spc="-3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95275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-3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  </a:t>
                      </a:r>
                      <a:r>
                        <a:rPr lang="en-US" sz="1800" b="1" spc="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b="1" spc="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ID" sz="1800" b="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Be</a:t>
                      </a:r>
                      <a:r>
                        <a:rPr lang="en-US" sz="1800" b="1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b="1" spc="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spc="15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spc="1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6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2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1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-4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-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Ra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spc="-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1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zk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el</a:t>
                      </a:r>
                      <a:r>
                        <a:rPr lang="en-US" sz="18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el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4220">
                <a:tc>
                  <a:txBody>
                    <a:bodyPr/>
                    <a:lstStyle/>
                    <a:p>
                      <a:pPr marL="295275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sz="1800" b="1" spc="-5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95275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-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  </a:t>
                      </a:r>
                      <a:r>
                        <a:rPr lang="en-US" sz="1800" b="1" spc="17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spc="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b="1" spc="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1" spc="-4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spc="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b="1" spc="-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b="1" spc="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1" spc="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spc="-3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spc="5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ea</a:t>
                      </a:r>
                      <a:r>
                        <a:rPr lang="en-US" sz="1800" spc="5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1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800" spc="-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el</a:t>
                      </a:r>
                      <a:r>
                        <a:rPr lang="en-US" sz="1800" spc="5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6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-3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spc="8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1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1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unu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spc="8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5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spc="4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spc="8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1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spc="-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ID" sz="180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spc="-2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Z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7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5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al</a:t>
                      </a:r>
                      <a:r>
                        <a:rPr lang="en-US" sz="1800" spc="-7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782"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b="1" spc="-5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-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</a:t>
                      </a:r>
                      <a:r>
                        <a:rPr lang="en-US" sz="1800" b="1" spc="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b="1" spc="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b="1" spc="-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b="1" spc="2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b="1" spc="-4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b="1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b="1" spc="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b="1" spc="-4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b="1" spc="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on</a:t>
                      </a:r>
                      <a:r>
                        <a:rPr lang="en-US" sz="1800" b="1" spc="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1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spc="15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604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spc="1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spc="-3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spc="-3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spc="25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255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1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ud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25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1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1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2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1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5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er </a:t>
                      </a:r>
                      <a:r>
                        <a:rPr lang="en-US" sz="1800" spc="24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spc="1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aa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2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al</a:t>
                      </a:r>
                      <a:r>
                        <a:rPr lang="en-US" sz="1800" spc="-3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2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spc="4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spc="-4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ts val="14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800" spc="-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spc="-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2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4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spc="5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spc="-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1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6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spc="25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spc="-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el</a:t>
                      </a:r>
                      <a:r>
                        <a:rPr lang="en-US" sz="1800" spc="5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800" spc="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&amp;</a:t>
                      </a:r>
                      <a:r>
                        <a:rPr lang="en-US" sz="1800" spc="3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spc="-1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800" spc="-5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2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800" spc="25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800" spc="-3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endParaRPr lang="en-ID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609600" y="269032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Bagian</a:t>
            </a:r>
            <a:r>
              <a:rPr lang="en-US" sz="3600" b="1" dirty="0" smtClean="0"/>
              <a:t> KSPL</a:t>
            </a:r>
            <a:r>
              <a:rPr lang="en-US" sz="3600" dirty="0" smtClean="0"/>
              <a:t> 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KSPL</a:t>
            </a:r>
            <a:endParaRPr lang="en-ID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>
            <a:noAutofit/>
          </a:bodyPr>
          <a:lstStyle/>
          <a:p>
            <a:r>
              <a:rPr lang="en-US" sz="1800" dirty="0" err="1"/>
              <a:t>Perjanjian</a:t>
            </a:r>
            <a:r>
              <a:rPr lang="en-US" sz="1800" dirty="0"/>
              <a:t> Lama </a:t>
            </a:r>
            <a:r>
              <a:rPr lang="en-US" sz="1800" dirty="0" err="1"/>
              <a:t>meletakkan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pengajaran-pengajaran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peristiwa</a:t>
            </a:r>
            <a:r>
              <a:rPr lang="en-US" sz="1800" dirty="0"/>
              <a:t>- </a:t>
            </a:r>
            <a:r>
              <a:rPr lang="en-US" sz="1800" dirty="0" err="1"/>
              <a:t>peristiwa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Perjanjian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. </a:t>
            </a:r>
            <a:r>
              <a:rPr lang="en-US" sz="1800" dirty="0" err="1"/>
              <a:t>Tanpa</a:t>
            </a:r>
            <a:r>
              <a:rPr lang="en-US" sz="1800" dirty="0"/>
              <a:t> PL,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/>
              <a:t>mengerti</a:t>
            </a:r>
            <a:r>
              <a:rPr lang="en-US" sz="1800" dirty="0"/>
              <a:t> </a:t>
            </a:r>
            <a:r>
              <a:rPr lang="en-US" sz="1800" dirty="0" err="1" smtClean="0"/>
              <a:t>mengapa</a:t>
            </a:r>
            <a:r>
              <a:rPr lang="en-US" sz="1800" dirty="0" smtClean="0"/>
              <a:t> </a:t>
            </a:r>
            <a:r>
              <a:rPr lang="en-US" sz="1800" dirty="0" err="1"/>
              <a:t>Mesias</a:t>
            </a:r>
            <a:r>
              <a:rPr lang="en-US" sz="1800" dirty="0"/>
              <a:t> </a:t>
            </a:r>
            <a:r>
              <a:rPr lang="en-US" sz="1800" dirty="0" err="1" smtClean="0"/>
              <a:t>datang</a:t>
            </a:r>
            <a:r>
              <a:rPr lang="en-US" sz="1800" dirty="0" smtClean="0"/>
              <a:t>;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mengenali</a:t>
            </a:r>
            <a:r>
              <a:rPr lang="en-US" sz="1800" dirty="0"/>
              <a:t> </a:t>
            </a:r>
            <a:r>
              <a:rPr lang="en-US" sz="1800" dirty="0" err="1"/>
              <a:t>Yesus</a:t>
            </a:r>
            <a:r>
              <a:rPr lang="en-US" sz="1800" dirty="0"/>
              <a:t>, orang </a:t>
            </a:r>
            <a:r>
              <a:rPr lang="en-US" sz="1800" dirty="0" err="1"/>
              <a:t>Nazaret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,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Mesias</a:t>
            </a:r>
            <a:r>
              <a:rPr lang="en-US" sz="1800" dirty="0"/>
              <a:t>  </a:t>
            </a:r>
            <a:r>
              <a:rPr lang="en-US" sz="1800" dirty="0" err="1"/>
              <a:t>melalui</a:t>
            </a:r>
            <a:r>
              <a:rPr lang="en-US" sz="1800" dirty="0"/>
              <a:t>  </a:t>
            </a:r>
            <a:r>
              <a:rPr lang="en-US" sz="1800" dirty="0" err="1"/>
              <a:t>berbagai</a:t>
            </a:r>
            <a:r>
              <a:rPr lang="en-US" sz="1800" dirty="0"/>
              <a:t>  </a:t>
            </a:r>
            <a:r>
              <a:rPr lang="en-US" sz="1800" dirty="0" err="1"/>
              <a:t>nubuat</a:t>
            </a:r>
            <a:r>
              <a:rPr lang="en-US" sz="1800" dirty="0"/>
              <a:t>  </a:t>
            </a:r>
            <a:r>
              <a:rPr lang="en-US" sz="1800" dirty="0" err="1" smtClean="0"/>
              <a:t>mendetail</a:t>
            </a:r>
            <a:r>
              <a:rPr lang="en-US" sz="1800" dirty="0" smtClean="0"/>
              <a:t>  </a:t>
            </a:r>
            <a:r>
              <a:rPr lang="en-US" sz="1800" dirty="0" err="1"/>
              <a:t>mengenai</a:t>
            </a:r>
            <a:r>
              <a:rPr lang="en-US" sz="1800" dirty="0"/>
              <a:t>  </a:t>
            </a:r>
            <a:r>
              <a:rPr lang="en-US" sz="1800" dirty="0" err="1"/>
              <a:t>Dia</a:t>
            </a:r>
            <a:r>
              <a:rPr lang="en-US" sz="1800" dirty="0"/>
              <a:t>  (</a:t>
            </a:r>
            <a:r>
              <a:rPr lang="en-US" sz="1800" dirty="0" err="1"/>
              <a:t>tempat</a:t>
            </a:r>
            <a:r>
              <a:rPr lang="en-US" sz="1800" dirty="0"/>
              <a:t>  </a:t>
            </a:r>
            <a:r>
              <a:rPr lang="en-US" sz="1800" dirty="0" err="1"/>
              <a:t>kelahiranNya</a:t>
            </a:r>
            <a:r>
              <a:rPr lang="en-US" sz="1800" dirty="0"/>
              <a:t> </a:t>
            </a:r>
            <a:r>
              <a:rPr lang="en-US" sz="1800" dirty="0" smtClean="0"/>
              <a:t>;  </a:t>
            </a:r>
            <a:r>
              <a:rPr lang="en-US" sz="1800" dirty="0" err="1"/>
              <a:t>cara</a:t>
            </a:r>
            <a:r>
              <a:rPr lang="en-US" sz="1800" dirty="0"/>
              <a:t>  </a:t>
            </a:r>
            <a:r>
              <a:rPr lang="en-US" sz="1800" dirty="0" err="1" smtClean="0"/>
              <a:t>kematianNya</a:t>
            </a:r>
            <a:r>
              <a:rPr lang="en-US" sz="1800" dirty="0" smtClean="0"/>
              <a:t>, </a:t>
            </a:r>
            <a:r>
              <a:rPr lang="en-US" sz="1800" dirty="0" err="1"/>
              <a:t>kebangkitanNya</a:t>
            </a:r>
            <a:r>
              <a:rPr lang="en-US" sz="1800" dirty="0"/>
              <a:t>  </a:t>
            </a:r>
            <a:r>
              <a:rPr lang="en-US" sz="1800" dirty="0" err="1" smtClean="0"/>
              <a:t>dan</a:t>
            </a:r>
            <a:r>
              <a:rPr lang="en-US" sz="1800" dirty="0" smtClean="0"/>
              <a:t> 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lagi</a:t>
            </a:r>
            <a:r>
              <a:rPr lang="en-US" sz="1800" dirty="0"/>
              <a:t>  </a:t>
            </a:r>
            <a:r>
              <a:rPr lang="en-US" sz="1800" dirty="0" err="1"/>
              <a:t>detil</a:t>
            </a:r>
            <a:r>
              <a:rPr lang="en-US" sz="1800" dirty="0"/>
              <a:t>  </a:t>
            </a:r>
            <a:r>
              <a:rPr lang="en-US" sz="1800" dirty="0" err="1"/>
              <a:t>pelayananNya</a:t>
            </a:r>
            <a:r>
              <a:rPr lang="en-US" sz="1800" dirty="0"/>
              <a:t> </a:t>
            </a:r>
            <a:r>
              <a:rPr lang="en-US" sz="1800" dirty="0" smtClean="0"/>
              <a:t>, </a:t>
            </a:r>
            <a:r>
              <a:rPr lang="en-US" sz="1800" dirty="0" err="1"/>
              <a:t>dll</a:t>
            </a:r>
            <a:r>
              <a:rPr lang="en-US" sz="1800" dirty="0"/>
              <a:t>). </a:t>
            </a:r>
            <a:endParaRPr lang="en-US" sz="1800" dirty="0" smtClean="0"/>
          </a:p>
          <a:p>
            <a:r>
              <a:rPr lang="en-US" sz="1800" dirty="0" err="1" smtClean="0"/>
              <a:t>Melalui</a:t>
            </a:r>
            <a:r>
              <a:rPr lang="en-US" sz="1800" dirty="0" smtClean="0"/>
              <a:t> </a:t>
            </a:r>
            <a:r>
              <a:rPr lang="en-US" sz="1800" dirty="0"/>
              <a:t>PL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 smtClean="0"/>
              <a:t>memahami</a:t>
            </a:r>
            <a:r>
              <a:rPr lang="en-US" sz="1800" dirty="0" smtClean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mengerti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:</a:t>
            </a:r>
            <a:endParaRPr lang="en-ID" sz="1800" dirty="0"/>
          </a:p>
          <a:p>
            <a:r>
              <a:rPr lang="en-US" sz="1800" dirty="0" err="1" smtClean="0"/>
              <a:t>Adat</a:t>
            </a:r>
            <a:r>
              <a:rPr lang="en-US" sz="1800" dirty="0" smtClean="0"/>
              <a:t> </a:t>
            </a:r>
            <a:r>
              <a:rPr lang="en-US" sz="1800" dirty="0" err="1"/>
              <a:t>istiadat</a:t>
            </a:r>
            <a:r>
              <a:rPr lang="en-US" sz="1800" dirty="0"/>
              <a:t> orang-orang </a:t>
            </a:r>
            <a:r>
              <a:rPr lang="en-US" sz="1800" dirty="0" err="1"/>
              <a:t>Yahudi</a:t>
            </a:r>
            <a:r>
              <a:rPr lang="en-US" sz="1800" dirty="0"/>
              <a:t> yang </a:t>
            </a:r>
            <a:r>
              <a:rPr lang="en-US" sz="1800" dirty="0" err="1"/>
              <a:t>disebutkan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sambil</a:t>
            </a:r>
            <a:r>
              <a:rPr lang="en-US" sz="1800" dirty="0"/>
              <a:t> </a:t>
            </a:r>
            <a:r>
              <a:rPr lang="en-US" sz="1800" dirty="0" err="1"/>
              <a:t>lalu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PB.</a:t>
            </a:r>
            <a:endParaRPr lang="en-ID" sz="1800" dirty="0"/>
          </a:p>
          <a:p>
            <a:r>
              <a:rPr lang="en-US" sz="1800" dirty="0" err="1" smtClean="0"/>
              <a:t>Pemutarbalikan</a:t>
            </a:r>
            <a:r>
              <a:rPr lang="en-US" sz="1800" dirty="0" smtClean="0"/>
              <a:t> </a:t>
            </a:r>
            <a:r>
              <a:rPr lang="en-US" sz="1800" dirty="0"/>
              <a:t>yang </a:t>
            </a:r>
            <a:r>
              <a:rPr lang="en-US" sz="1800" dirty="0" err="1"/>
              <a:t>dilakukan</a:t>
            </a:r>
            <a:r>
              <a:rPr lang="en-US" sz="1800" dirty="0"/>
              <a:t> orang -orang </a:t>
            </a:r>
            <a:r>
              <a:rPr lang="en-US" sz="1800" dirty="0" err="1"/>
              <a:t>Farisi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hukum</a:t>
            </a:r>
            <a:r>
              <a:rPr lang="en-US" sz="1800" dirty="0"/>
              <a:t> Allah </a:t>
            </a:r>
            <a:r>
              <a:rPr lang="en-US" sz="1800" dirty="0" err="1" smtClean="0"/>
              <a:t>saatmere</a:t>
            </a:r>
            <a:r>
              <a:rPr lang="en-US" sz="1800" dirty="0" smtClean="0"/>
              <a:t> </a:t>
            </a:r>
            <a:r>
              <a:rPr lang="en-US" sz="1800" dirty="0" err="1"/>
              <a:t>ka</a:t>
            </a:r>
            <a:r>
              <a:rPr lang="en-US" sz="1800" dirty="0"/>
              <a:t> </a:t>
            </a:r>
            <a:r>
              <a:rPr lang="en-US" sz="1800" dirty="0" err="1"/>
              <a:t>menambahkan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biasaan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hukum</a:t>
            </a:r>
            <a:r>
              <a:rPr lang="en-US" sz="1800" dirty="0"/>
              <a:t> </a:t>
            </a:r>
            <a:r>
              <a:rPr lang="en-US" sz="1800" dirty="0" err="1" smtClean="0"/>
              <a:t>itu</a:t>
            </a:r>
            <a:r>
              <a:rPr lang="en-US" sz="1800" dirty="0" smtClean="0"/>
              <a:t>.</a:t>
            </a:r>
            <a:r>
              <a:rPr lang="en-ID" sz="1800" dirty="0"/>
              <a:t> </a:t>
            </a:r>
            <a:r>
              <a:rPr lang="en-US" sz="1800" dirty="0" err="1" smtClean="0"/>
              <a:t>Mengapa</a:t>
            </a:r>
            <a:r>
              <a:rPr lang="en-US" sz="1800" dirty="0" smtClean="0"/>
              <a:t> </a:t>
            </a:r>
            <a:r>
              <a:rPr lang="en-US" sz="1800" dirty="0" err="1"/>
              <a:t>Yesus</a:t>
            </a:r>
            <a:r>
              <a:rPr lang="en-US" sz="1800" dirty="0"/>
              <a:t> </a:t>
            </a:r>
            <a:r>
              <a:rPr lang="en-US" sz="1800" dirty="0" err="1"/>
              <a:t>begitu</a:t>
            </a:r>
            <a:r>
              <a:rPr lang="en-US" sz="1800" dirty="0"/>
              <a:t> </a:t>
            </a:r>
            <a:r>
              <a:rPr lang="en-US" sz="1800" dirty="0" err="1"/>
              <a:t>marah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Dia</a:t>
            </a:r>
            <a:r>
              <a:rPr lang="en-US" sz="1800" dirty="0"/>
              <a:t> </a:t>
            </a:r>
            <a:r>
              <a:rPr lang="en-US" sz="1800" dirty="0" err="1"/>
              <a:t>menyucikan</a:t>
            </a:r>
            <a:r>
              <a:rPr lang="en-US" sz="1800" dirty="0"/>
              <a:t> Bait Allah.</a:t>
            </a:r>
            <a:endParaRPr lang="en-ID" sz="1800" dirty="0"/>
          </a:p>
          <a:p>
            <a:r>
              <a:rPr lang="en-US" sz="1800" dirty="0" err="1" smtClean="0"/>
              <a:t>Bahwa</a:t>
            </a:r>
            <a:r>
              <a:rPr lang="en-US" sz="1800" dirty="0" smtClean="0"/>
              <a:t>  </a:t>
            </a:r>
            <a:r>
              <a:rPr lang="en-US" sz="1800" dirty="0" err="1"/>
              <a:t>kita</a:t>
            </a:r>
            <a:r>
              <a:rPr lang="en-US" sz="1800" dirty="0"/>
              <a:t>  </a:t>
            </a:r>
            <a:r>
              <a:rPr lang="en-US" sz="1800" dirty="0" err="1"/>
              <a:t>dapat</a:t>
            </a:r>
            <a:r>
              <a:rPr lang="en-US" sz="1800" dirty="0"/>
              <a:t>  </a:t>
            </a:r>
            <a:r>
              <a:rPr lang="en-US" sz="1800" dirty="0" err="1"/>
              <a:t>menggunakan</a:t>
            </a:r>
            <a:r>
              <a:rPr lang="en-US" sz="1800" dirty="0"/>
              <a:t>  </a:t>
            </a:r>
            <a:r>
              <a:rPr lang="en-US" sz="1800" dirty="0" err="1"/>
              <a:t>hikmat</a:t>
            </a:r>
            <a:r>
              <a:rPr lang="en-US" sz="1800" dirty="0"/>
              <a:t>  yang  </a:t>
            </a:r>
            <a:r>
              <a:rPr lang="en-US" sz="1800" dirty="0" err="1"/>
              <a:t>sama</a:t>
            </a:r>
            <a:r>
              <a:rPr lang="en-US" sz="1800" dirty="0"/>
              <a:t>  yang  </a:t>
            </a:r>
            <a:r>
              <a:rPr lang="en-US" sz="1800" dirty="0" err="1"/>
              <a:t>digunakan</a:t>
            </a:r>
            <a:r>
              <a:rPr lang="en-US" sz="1800" dirty="0"/>
              <a:t>  </a:t>
            </a:r>
            <a:r>
              <a:rPr lang="en-US" sz="1800" dirty="0" err="1"/>
              <a:t>Kristus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 </a:t>
            </a:r>
            <a:r>
              <a:rPr lang="en-US" sz="1800" dirty="0" err="1"/>
              <a:t>berulang</a:t>
            </a:r>
            <a:r>
              <a:rPr lang="en-US" sz="1800" dirty="0"/>
              <a:t>  kali  </a:t>
            </a:r>
            <a:r>
              <a:rPr lang="en-US" sz="1800" dirty="0" err="1"/>
              <a:t>Dia</a:t>
            </a:r>
            <a:r>
              <a:rPr lang="en-US" sz="1800" dirty="0"/>
              <a:t>  </a:t>
            </a:r>
            <a:r>
              <a:rPr lang="en-US" sz="1800" dirty="0" err="1"/>
              <a:t>menanggapi</a:t>
            </a:r>
            <a:r>
              <a:rPr lang="en-US" sz="1800" dirty="0"/>
              <a:t>  </a:t>
            </a:r>
            <a:r>
              <a:rPr lang="en-US" sz="1800" dirty="0" err="1"/>
              <a:t>para</a:t>
            </a:r>
            <a:r>
              <a:rPr lang="en-US" sz="1800" dirty="0"/>
              <a:t>  </a:t>
            </a:r>
            <a:r>
              <a:rPr lang="en-US" sz="1800" dirty="0" err="1"/>
              <a:t>seterunya</a:t>
            </a:r>
            <a:r>
              <a:rPr lang="en-US" sz="1800" dirty="0"/>
              <a:t>  (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 </a:t>
            </a:r>
            <a:r>
              <a:rPr lang="en-US" sz="1800" dirty="0" err="1"/>
              <a:t>maupun</a:t>
            </a:r>
            <a:r>
              <a:rPr lang="en-US" sz="1800" dirty="0"/>
              <a:t> </a:t>
            </a:r>
            <a:r>
              <a:rPr lang="en-US" sz="1800" dirty="0" err="1"/>
              <a:t>Iblis</a:t>
            </a:r>
            <a:r>
              <a:rPr lang="en-US" sz="1800" dirty="0" smtClean="0"/>
              <a:t>).</a:t>
            </a:r>
            <a:r>
              <a:rPr lang="en-ID" sz="1800" dirty="0"/>
              <a:t> </a:t>
            </a:r>
            <a:r>
              <a:rPr lang="en-US" sz="1800" dirty="0" err="1" smtClean="0"/>
              <a:t>Janji-janji</a:t>
            </a:r>
            <a:r>
              <a:rPr lang="en-US" sz="1800" dirty="0" smtClean="0"/>
              <a:t> </a:t>
            </a:r>
            <a:r>
              <a:rPr lang="en-US" sz="1800" dirty="0"/>
              <a:t>yang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digenapi</a:t>
            </a:r>
            <a:r>
              <a:rPr lang="en-US" sz="1800" dirty="0"/>
              <a:t> Allah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bangsa</a:t>
            </a:r>
            <a:r>
              <a:rPr lang="en-US" sz="1800" dirty="0"/>
              <a:t> </a:t>
            </a:r>
            <a:r>
              <a:rPr lang="en-US" sz="1800" dirty="0" err="1"/>
              <a:t>Yahudi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err="1" smtClean="0"/>
              <a:t>Akibatnya</a:t>
            </a:r>
            <a:r>
              <a:rPr lang="en-US" sz="1800" dirty="0" smtClean="0"/>
              <a:t>,</a:t>
            </a:r>
            <a:r>
              <a:rPr lang="en-ID" sz="1800" dirty="0"/>
              <a:t>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tepat</a:t>
            </a:r>
            <a:r>
              <a:rPr lang="en-US" sz="1800" dirty="0"/>
              <a:t> </a:t>
            </a:r>
            <a:r>
              <a:rPr lang="en-US" sz="1800" dirty="0" err="1"/>
              <a:t>melihat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masa</a:t>
            </a:r>
            <a:r>
              <a:rPr lang="en-US" sz="1800" dirty="0"/>
              <a:t> </a:t>
            </a:r>
            <a:r>
              <a:rPr lang="en-US" sz="1800" dirty="0" err="1"/>
              <a:t>kesengsaraan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masa</a:t>
            </a:r>
            <a:r>
              <a:rPr lang="en-US" sz="1800" dirty="0"/>
              <a:t> </a:t>
            </a:r>
            <a:r>
              <a:rPr lang="en-US" sz="1800" dirty="0" err="1"/>
              <a:t>tujuh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 di </a:t>
            </a:r>
            <a:r>
              <a:rPr lang="en-US" sz="1800" dirty="0" err="1"/>
              <a:t>mana</a:t>
            </a:r>
            <a:r>
              <a:rPr lang="en-US" sz="1800" dirty="0"/>
              <a:t> Allah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khusus</a:t>
            </a:r>
            <a:r>
              <a:rPr lang="en-US" sz="1800" dirty="0"/>
              <a:t> </a:t>
            </a:r>
            <a:r>
              <a:rPr lang="en-US" sz="1800" dirty="0" err="1"/>
              <a:t>berkarya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bangsa</a:t>
            </a:r>
            <a:r>
              <a:rPr lang="en-US" sz="1800" dirty="0"/>
              <a:t> </a:t>
            </a:r>
            <a:r>
              <a:rPr lang="en-US" sz="1800" dirty="0" err="1"/>
              <a:t>Yahudi</a:t>
            </a:r>
            <a:r>
              <a:rPr lang="en-US" sz="1800" dirty="0"/>
              <a:t>  yang  </a:t>
            </a:r>
            <a:r>
              <a:rPr lang="en-US" sz="1800" dirty="0" err="1"/>
              <a:t>dulunya</a:t>
            </a:r>
            <a:r>
              <a:rPr lang="en-US" sz="1800" dirty="0"/>
              <a:t>  </a:t>
            </a:r>
            <a:r>
              <a:rPr lang="en-US" sz="1800" dirty="0" err="1"/>
              <a:t>menolak</a:t>
            </a:r>
            <a:r>
              <a:rPr lang="en-US" sz="1800" dirty="0"/>
              <a:t>  </a:t>
            </a:r>
            <a:r>
              <a:rPr lang="en-US" sz="1800" dirty="0" err="1"/>
              <a:t>kedatangan-Nya</a:t>
            </a:r>
            <a:r>
              <a:rPr lang="en-US" sz="1800" dirty="0"/>
              <a:t>  yang  </a:t>
            </a:r>
            <a:r>
              <a:rPr lang="en-US" sz="1800" dirty="0" err="1"/>
              <a:t>pertama</a:t>
            </a:r>
            <a:r>
              <a:rPr lang="en-US" sz="1800" dirty="0"/>
              <a:t>  </a:t>
            </a:r>
            <a:r>
              <a:rPr lang="en-US" sz="1800" dirty="0" err="1"/>
              <a:t>namun</a:t>
            </a:r>
            <a:r>
              <a:rPr lang="en-US" sz="1800" dirty="0"/>
              <a:t> 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mene</a:t>
            </a:r>
            <a:r>
              <a:rPr lang="en-US" sz="1800" dirty="0"/>
              <a:t> </a:t>
            </a:r>
            <a:r>
              <a:rPr lang="en-US" sz="1800" dirty="0" err="1"/>
              <a:t>rima</a:t>
            </a:r>
            <a:r>
              <a:rPr lang="en-US" sz="1800" dirty="0"/>
              <a:t> </a:t>
            </a:r>
            <a:r>
              <a:rPr lang="en-US" sz="1800" dirty="0" err="1"/>
              <a:t>Dia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kedatangan-Nya</a:t>
            </a:r>
            <a:r>
              <a:rPr lang="en-US" sz="1800" dirty="0"/>
              <a:t> yang </a:t>
            </a:r>
            <a:r>
              <a:rPr lang="en-US" sz="1800" dirty="0" err="1"/>
              <a:t>kedua</a:t>
            </a:r>
            <a:r>
              <a:rPr lang="en-US" sz="1800" dirty="0"/>
              <a:t> kali</a:t>
            </a:r>
            <a:r>
              <a:rPr lang="en-US" sz="1800" dirty="0" smtClean="0"/>
              <a:t>.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5069</Words>
  <Application>Microsoft Office PowerPoint</Application>
  <PresentationFormat>On-screen Show (4:3)</PresentationFormat>
  <Paragraphs>225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Agama Kristen/Katholik</vt:lpstr>
      <vt:lpstr> Pengantar  </vt:lpstr>
      <vt:lpstr> Pengantar …. </vt:lpstr>
      <vt:lpstr>Kitab Suci sebagai Sumber  </vt:lpstr>
      <vt:lpstr>PowerPoint Presentation</vt:lpstr>
      <vt:lpstr>Kitab Suci sebagai Sumber</vt:lpstr>
      <vt:lpstr>KSPL</vt:lpstr>
      <vt:lpstr>PowerPoint Presentation</vt:lpstr>
      <vt:lpstr>KSPL</vt:lpstr>
      <vt:lpstr>KSPL</vt:lpstr>
      <vt:lpstr>KSPB</vt:lpstr>
      <vt:lpstr>Garis Besar Pewartaan Perjanjian Baruagama</vt:lpstr>
      <vt:lpstr>Garis Besar Pewartaan Perjanjian Baru</vt:lpstr>
      <vt:lpstr>Garis Besar Pewartaan Perjanjian Baru</vt:lpstr>
      <vt:lpstr>Yesus Kristus</vt:lpstr>
      <vt:lpstr>Garis Besar Pewartaan Perjanjian Baru</vt:lpstr>
      <vt:lpstr>Hubungan Antar Umat Beragama</vt:lpstr>
      <vt:lpstr>Mengenal Pribadi dan Karya Yesus</vt:lpstr>
      <vt:lpstr>Mengenal Pribadi dan Karya Yesus</vt:lpstr>
      <vt:lpstr>Usaha membina Kerjasama dan Dialog Antar Umat</vt:lpstr>
      <vt:lpstr>Usaha membina Kerjasama dan Dialog Antar Umat</vt:lpstr>
      <vt:lpstr>Usaha membina Kerjasama dan Dialog Antar Umat</vt:lpstr>
      <vt:lpstr>Usaha membina Kerjasama dan Dialog Antar Umat</vt:lpstr>
      <vt:lpstr>Yesus dan Doa</vt:lpstr>
      <vt:lpstr>Usaha membina Kerjasama dan Dialog Antar Umat</vt:lpstr>
      <vt:lpstr>Usaha membina Kerjasama dan Dialog Antar Umat</vt:lpstr>
      <vt:lpstr>Dilanjutkan Minggu Depan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Agama Kristen/Katholik</dc:title>
  <dc:creator>User</dc:creator>
  <cp:lastModifiedBy>User</cp:lastModifiedBy>
  <cp:revision>83</cp:revision>
  <dcterms:created xsi:type="dcterms:W3CDTF">2021-09-26T13:26:42Z</dcterms:created>
  <dcterms:modified xsi:type="dcterms:W3CDTF">2021-10-18T05:49:30Z</dcterms:modified>
</cp:coreProperties>
</file>