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9" r:id="rId2"/>
    <p:sldId id="310" r:id="rId3"/>
    <p:sldId id="312" r:id="rId4"/>
    <p:sldId id="313" r:id="rId5"/>
    <p:sldId id="314" r:id="rId6"/>
    <p:sldId id="315" r:id="rId7"/>
    <p:sldId id="316" r:id="rId8"/>
    <p:sldId id="318" r:id="rId9"/>
    <p:sldId id="319" r:id="rId10"/>
    <p:sldId id="32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5CECA-243A-4D36-B5E4-DDBDD2B49083}" type="datetimeFigureOut">
              <a:rPr lang="en-ID" smtClean="0"/>
              <a:t>24/01/2022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D250F-E083-4463-8F77-4F999DFDB5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2166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24/01/2022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477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24/01/2022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461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24/01/2022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609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24/01/2022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481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24/01/2022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74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24/01/2022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710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24/01/2022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07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24/01/2022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490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24/01/2022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120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24/01/2022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56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24/01/2022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239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1E59-9166-4C8A-ACD8-77733160E804}" type="datetimeFigureOut">
              <a:rPr lang="en-ID" smtClean="0"/>
              <a:t>24/01/2022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921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4398" y="1052736"/>
            <a:ext cx="7772400" cy="866527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Agama Kristen/</a:t>
            </a:r>
            <a:r>
              <a:rPr lang="en-US" sz="3600" b="1" dirty="0" err="1" smtClean="0"/>
              <a:t>Katholik</a:t>
            </a:r>
            <a:endParaRPr lang="en-ID" sz="36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3568" y="2734313"/>
            <a:ext cx="7772400" cy="866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Resume </a:t>
            </a:r>
            <a:r>
              <a:rPr lang="en-US" sz="3200" b="1" smtClean="0"/>
              <a:t>- 02 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03645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276872"/>
            <a:ext cx="8229600" cy="562074"/>
          </a:xfrm>
        </p:spPr>
        <p:txBody>
          <a:bodyPr>
            <a:noAutofit/>
          </a:bodyPr>
          <a:lstStyle/>
          <a:p>
            <a:r>
              <a:rPr lang="en-US" sz="3200" b="1" dirty="0" err="1" smtClean="0">
                <a:latin typeface="Arial Narrow" pitchFamily="34" charset="0"/>
              </a:rPr>
              <a:t>Terimakasih</a:t>
            </a:r>
            <a:r>
              <a:rPr lang="en-US" sz="3200" b="1" dirty="0" smtClean="0">
                <a:latin typeface="Arial Narrow" pitchFamily="34" charset="0"/>
              </a:rPr>
              <a:t> </a:t>
            </a:r>
            <a:r>
              <a:rPr lang="en-US" sz="3200" b="1" dirty="0" err="1" smtClean="0">
                <a:latin typeface="Arial Narrow" pitchFamily="34" charset="0"/>
              </a:rPr>
              <a:t>atas</a:t>
            </a:r>
            <a:r>
              <a:rPr lang="en-US" sz="3200" b="1" dirty="0" smtClean="0">
                <a:latin typeface="Arial Narrow" pitchFamily="34" charset="0"/>
              </a:rPr>
              <a:t> </a:t>
            </a:r>
            <a:r>
              <a:rPr lang="en-US" sz="3200" b="1" dirty="0" err="1" smtClean="0">
                <a:latin typeface="Arial Narrow" pitchFamily="34" charset="0"/>
              </a:rPr>
              <a:t>Keikutsertaan</a:t>
            </a:r>
            <a:r>
              <a:rPr lang="en-US" sz="3200" b="1" dirty="0" smtClean="0">
                <a:latin typeface="Arial Narrow" pitchFamily="34" charset="0"/>
              </a:rPr>
              <a:t> </a:t>
            </a:r>
            <a:r>
              <a:rPr lang="en-US" sz="3200" b="1" dirty="0" err="1" smtClean="0">
                <a:latin typeface="Arial Narrow" pitchFamily="34" charset="0"/>
              </a:rPr>
              <a:t>Anda</a:t>
            </a:r>
            <a:endParaRPr lang="en-ID" sz="3200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80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8892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/>
              <a:t>Gereja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5616624"/>
          </a:xfrm>
        </p:spPr>
        <p:txBody>
          <a:bodyPr>
            <a:noAutofit/>
          </a:bodyPr>
          <a:lstStyle/>
          <a:p>
            <a:r>
              <a:rPr lang="en-US" sz="1800" dirty="0" err="1">
                <a:latin typeface="Arial Narrow" pitchFamily="34" charset="0"/>
              </a:rPr>
              <a:t>Gereja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berasal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dari</a:t>
            </a:r>
            <a:r>
              <a:rPr lang="en-US" sz="1800" dirty="0">
                <a:latin typeface="Arial Narrow" pitchFamily="34" charset="0"/>
              </a:rPr>
              <a:t> kata </a:t>
            </a:r>
            <a:r>
              <a:rPr lang="en-US" sz="1800" i="1" dirty="0" err="1">
                <a:latin typeface="Arial Narrow" pitchFamily="34" charset="0"/>
              </a:rPr>
              <a:t>Igreja</a:t>
            </a:r>
            <a:r>
              <a:rPr lang="en-US" sz="1800" i="1" dirty="0">
                <a:latin typeface="Arial Narrow" pitchFamily="34" charset="0"/>
              </a:rPr>
              <a:t>  </a:t>
            </a:r>
            <a:r>
              <a:rPr lang="en-US" sz="1800" dirty="0">
                <a:latin typeface="Arial Narrow" pitchFamily="34" charset="0"/>
              </a:rPr>
              <a:t>(</a:t>
            </a:r>
            <a:r>
              <a:rPr lang="en-US" sz="1800" dirty="0" err="1">
                <a:latin typeface="Arial Narrow" pitchFamily="34" charset="0"/>
              </a:rPr>
              <a:t>Portugis</a:t>
            </a:r>
            <a:r>
              <a:rPr lang="en-US" sz="1800" dirty="0">
                <a:latin typeface="Arial Narrow" pitchFamily="34" charset="0"/>
              </a:rPr>
              <a:t>), Ecclesia (Latin), </a:t>
            </a:r>
            <a:r>
              <a:rPr lang="en-US" sz="1800" dirty="0" err="1">
                <a:latin typeface="Arial Narrow" pitchFamily="34" charset="0"/>
              </a:rPr>
              <a:t>Ekklesia</a:t>
            </a:r>
            <a:r>
              <a:rPr lang="en-US" sz="1800" dirty="0">
                <a:latin typeface="Arial Narrow" pitchFamily="34" charset="0"/>
              </a:rPr>
              <a:t> (</a:t>
            </a:r>
            <a:r>
              <a:rPr lang="en-US" sz="1800" dirty="0" err="1">
                <a:latin typeface="Arial Narrow" pitchFamily="34" charset="0"/>
              </a:rPr>
              <a:t>Yunani</a:t>
            </a:r>
            <a:r>
              <a:rPr lang="en-US" sz="1800" dirty="0">
                <a:latin typeface="Arial Narrow" pitchFamily="34" charset="0"/>
              </a:rPr>
              <a:t>) yang </a:t>
            </a:r>
            <a:r>
              <a:rPr lang="en-US" sz="1800" dirty="0" err="1">
                <a:latin typeface="Arial Narrow" pitchFamily="34" charset="0"/>
              </a:rPr>
              <a:t>berarti</a:t>
            </a:r>
            <a:r>
              <a:rPr lang="en-US" sz="1800" dirty="0">
                <a:latin typeface="Arial Narrow" pitchFamily="34" charset="0"/>
              </a:rPr>
              <a:t>: Kumpulan/</a:t>
            </a:r>
            <a:r>
              <a:rPr lang="en-US" sz="1800" dirty="0" err="1">
                <a:latin typeface="Arial Narrow" pitchFamily="34" charset="0"/>
              </a:rPr>
              <a:t>kelompok</a:t>
            </a:r>
            <a:r>
              <a:rPr lang="en-US" sz="1800" dirty="0">
                <a:latin typeface="Arial Narrow" pitchFamily="34" charset="0"/>
              </a:rPr>
              <a:t> orang yang </a:t>
            </a:r>
            <a:r>
              <a:rPr lang="en-US" sz="1800" dirty="0" err="1">
                <a:latin typeface="Arial Narrow" pitchFamily="34" charset="0"/>
              </a:rPr>
              <a:t>sangat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khusus</a:t>
            </a:r>
            <a:r>
              <a:rPr lang="en-US" sz="1800" dirty="0">
                <a:latin typeface="Arial Narrow" pitchFamily="34" charset="0"/>
              </a:rPr>
              <a:t>, </a:t>
            </a:r>
            <a:r>
              <a:rPr lang="en-US" sz="1800" dirty="0" err="1">
                <a:latin typeface="Arial Narrow" pitchFamily="34" charset="0"/>
              </a:rPr>
              <a:t>jemaat</a:t>
            </a:r>
            <a:r>
              <a:rPr lang="en-US" sz="1800" dirty="0">
                <a:latin typeface="Arial Narrow" pitchFamily="34" charset="0"/>
              </a:rPr>
              <a:t>, </a:t>
            </a:r>
            <a:r>
              <a:rPr lang="en-US" sz="1800" dirty="0" err="1">
                <a:latin typeface="Arial Narrow" pitchFamily="34" charset="0"/>
              </a:rPr>
              <a:t>umat</a:t>
            </a:r>
            <a:r>
              <a:rPr lang="en-US" sz="1800" dirty="0" smtClean="0">
                <a:latin typeface="Arial Narrow" pitchFamily="34" charset="0"/>
              </a:rPr>
              <a:t>. </a:t>
            </a:r>
            <a:r>
              <a:rPr lang="en-US" sz="1800" dirty="0" err="1">
                <a:latin typeface="Arial Narrow" pitchFamily="34" charset="0"/>
              </a:rPr>
              <a:t>Gereja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adalah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umat</a:t>
            </a:r>
            <a:r>
              <a:rPr lang="en-US" sz="1800" dirty="0">
                <a:latin typeface="Arial Narrow" pitchFamily="34" charset="0"/>
              </a:rPr>
              <a:t> yang </a:t>
            </a:r>
            <a:r>
              <a:rPr lang="en-US" sz="1800" dirty="0" err="1">
                <a:latin typeface="Arial Narrow" pitchFamily="34" charset="0"/>
              </a:rPr>
              <a:t>dipanggil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Tuhan</a:t>
            </a:r>
            <a:r>
              <a:rPr lang="en-US" sz="1800" dirty="0">
                <a:latin typeface="Arial Narrow" pitchFamily="34" charset="0"/>
              </a:rPr>
              <a:t>, </a:t>
            </a:r>
            <a:r>
              <a:rPr lang="en-US" sz="1800" dirty="0" err="1">
                <a:latin typeface="Arial Narrow" pitchFamily="34" charset="0"/>
              </a:rPr>
              <a:t>itulah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arti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sesungguhnya</a:t>
            </a:r>
            <a:r>
              <a:rPr lang="en-US" sz="1800" dirty="0">
                <a:latin typeface="Arial Narrow" pitchFamily="34" charset="0"/>
              </a:rPr>
              <a:t> kata </a:t>
            </a:r>
            <a:r>
              <a:rPr lang="en-US" sz="1800" dirty="0" err="1">
                <a:latin typeface="Arial Narrow" pitchFamily="34" charset="0"/>
              </a:rPr>
              <a:t>Gereja</a:t>
            </a:r>
            <a:r>
              <a:rPr lang="en-US" sz="1800" dirty="0">
                <a:latin typeface="Arial Narrow" pitchFamily="34" charset="0"/>
              </a:rPr>
              <a:t>.</a:t>
            </a:r>
            <a:endParaRPr lang="en-ID" sz="1800" dirty="0">
              <a:latin typeface="Arial Narrow" pitchFamily="34" charset="0"/>
            </a:endParaRPr>
          </a:p>
          <a:p>
            <a:r>
              <a:rPr lang="en-US" sz="1800" dirty="0" err="1" smtClean="0">
                <a:latin typeface="Arial Narrow" pitchFamily="34" charset="0"/>
              </a:rPr>
              <a:t>Kadang-kadang</a:t>
            </a:r>
            <a:r>
              <a:rPr lang="en-US" sz="1800" dirty="0" smtClean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mereka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berkata</a:t>
            </a:r>
            <a:r>
              <a:rPr lang="en-US" sz="1800" dirty="0">
                <a:latin typeface="Arial Narrow" pitchFamily="34" charset="0"/>
              </a:rPr>
              <a:t> “</a:t>
            </a:r>
            <a:r>
              <a:rPr lang="en-US" sz="1800" dirty="0" err="1">
                <a:latin typeface="Arial Narrow" pitchFamily="34" charset="0"/>
              </a:rPr>
              <a:t>Gereja</a:t>
            </a:r>
            <a:r>
              <a:rPr lang="en-US" sz="1800" dirty="0">
                <a:latin typeface="Arial Narrow" pitchFamily="34" charset="0"/>
              </a:rPr>
              <a:t> Allah” </a:t>
            </a:r>
            <a:r>
              <a:rPr lang="en-US" sz="1800" dirty="0" err="1">
                <a:latin typeface="Arial Narrow" pitchFamily="34" charset="0"/>
              </a:rPr>
              <a:t>atau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juga</a:t>
            </a:r>
            <a:r>
              <a:rPr lang="en-US" sz="1800" dirty="0">
                <a:latin typeface="Arial Narrow" pitchFamily="34" charset="0"/>
              </a:rPr>
              <a:t> “</a:t>
            </a:r>
            <a:r>
              <a:rPr lang="en-US" sz="1800" dirty="0" err="1">
                <a:latin typeface="Arial Narrow" pitchFamily="34" charset="0"/>
              </a:rPr>
              <a:t>Jemaat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smtClean="0">
                <a:latin typeface="Arial Narrow" pitchFamily="34" charset="0"/>
              </a:rPr>
              <a:t>Allah”, </a:t>
            </a:r>
            <a:r>
              <a:rPr lang="en-US" sz="1800" dirty="0" err="1" smtClean="0">
                <a:latin typeface="Arial Narrow" pitchFamily="34" charset="0"/>
              </a:rPr>
              <a:t>maksud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sebutan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itu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menjadi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jelas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dengan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penegasan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>
                <a:latin typeface="Arial Narrow" pitchFamily="34" charset="0"/>
              </a:rPr>
              <a:t>Paulus </a:t>
            </a:r>
            <a:r>
              <a:rPr lang="en-US" sz="1800" dirty="0" err="1">
                <a:latin typeface="Arial Narrow" pitchFamily="34" charset="0"/>
              </a:rPr>
              <a:t>mengenai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Jemaat</a:t>
            </a:r>
            <a:r>
              <a:rPr lang="en-US" sz="1800" dirty="0">
                <a:latin typeface="Arial Narrow" pitchFamily="34" charset="0"/>
              </a:rPr>
              <a:t> yang </a:t>
            </a:r>
            <a:r>
              <a:rPr lang="en-US" sz="1800" dirty="0" err="1">
                <a:latin typeface="Arial Narrow" pitchFamily="34" charset="0"/>
              </a:rPr>
              <a:t>berkumpul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untuk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perayaan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Ekaristi</a:t>
            </a:r>
            <a:r>
              <a:rPr lang="en-US" sz="1800" dirty="0">
                <a:latin typeface="Arial Narrow" pitchFamily="34" charset="0"/>
              </a:rPr>
              <a:t>. </a:t>
            </a:r>
            <a:r>
              <a:rPr lang="en-US" sz="1800" dirty="0" err="1">
                <a:latin typeface="Arial Narrow" pitchFamily="34" charset="0"/>
              </a:rPr>
              <a:t>Maka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ada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tiga</a:t>
            </a:r>
            <a:r>
              <a:rPr lang="en-US" sz="1800" dirty="0">
                <a:latin typeface="Arial Narrow" pitchFamily="34" charset="0"/>
              </a:rPr>
              <a:t> “</a:t>
            </a:r>
            <a:r>
              <a:rPr lang="en-US" sz="1800" dirty="0" err="1">
                <a:latin typeface="Arial Narrow" pitchFamily="34" charset="0"/>
              </a:rPr>
              <a:t>nama</a:t>
            </a:r>
            <a:r>
              <a:rPr lang="en-US" sz="1800" dirty="0">
                <a:latin typeface="Arial Narrow" pitchFamily="34" charset="0"/>
              </a:rPr>
              <a:t>” yang </a:t>
            </a:r>
            <a:r>
              <a:rPr lang="en-US" sz="1800" dirty="0" err="1">
                <a:latin typeface="Arial Narrow" pitchFamily="34" charset="0"/>
              </a:rPr>
              <a:t>dipakai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untuk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Gereja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dalam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Perjanjian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Baru</a:t>
            </a:r>
            <a:r>
              <a:rPr lang="en-US" sz="1800" dirty="0">
                <a:latin typeface="Arial Narrow" pitchFamily="34" charset="0"/>
              </a:rPr>
              <a:t>: ‘</a:t>
            </a:r>
            <a:r>
              <a:rPr lang="en-US" sz="1800" dirty="0" err="1">
                <a:latin typeface="Arial Narrow" pitchFamily="34" charset="0"/>
              </a:rPr>
              <a:t>Umat</a:t>
            </a:r>
            <a:r>
              <a:rPr lang="en-US" sz="1800" dirty="0">
                <a:latin typeface="Arial Narrow" pitchFamily="34" charset="0"/>
              </a:rPr>
              <a:t> Allah” “</a:t>
            </a:r>
            <a:r>
              <a:rPr lang="en-US" sz="1800" dirty="0" err="1">
                <a:latin typeface="Arial Narrow" pitchFamily="34" charset="0"/>
              </a:rPr>
              <a:t>Tubuh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Kristus</a:t>
            </a:r>
            <a:r>
              <a:rPr lang="en-US" sz="1800" dirty="0">
                <a:latin typeface="Arial Narrow" pitchFamily="34" charset="0"/>
              </a:rPr>
              <a:t>” </a:t>
            </a:r>
            <a:r>
              <a:rPr lang="en-US" sz="1800" dirty="0" err="1">
                <a:latin typeface="Arial Narrow" pitchFamily="34" charset="0"/>
              </a:rPr>
              <a:t>dan</a:t>
            </a:r>
            <a:r>
              <a:rPr lang="en-US" sz="1800" dirty="0">
                <a:latin typeface="Arial Narrow" pitchFamily="34" charset="0"/>
              </a:rPr>
              <a:t> “Bait </a:t>
            </a:r>
            <a:r>
              <a:rPr lang="en-US" sz="1800" dirty="0" err="1">
                <a:latin typeface="Arial Narrow" pitchFamily="34" charset="0"/>
              </a:rPr>
              <a:t>Roh</a:t>
            </a:r>
            <a:r>
              <a:rPr lang="en-US" sz="1800" dirty="0">
                <a:latin typeface="Arial Narrow" pitchFamily="34" charset="0"/>
              </a:rPr>
              <a:t> Kudus”. </a:t>
            </a:r>
            <a:r>
              <a:rPr lang="en-US" sz="1800" dirty="0" err="1">
                <a:latin typeface="Arial Narrow" pitchFamily="34" charset="0"/>
              </a:rPr>
              <a:t>Sedangkan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dalam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nama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>
                <a:latin typeface="Arial Narrow" pitchFamily="34" charset="0"/>
              </a:rPr>
              <a:t>yang </a:t>
            </a:r>
            <a:r>
              <a:rPr lang="en-US" sz="1800" dirty="0" err="1">
                <a:latin typeface="Arial Narrow" pitchFamily="34" charset="0"/>
              </a:rPr>
              <a:t>dipakai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dalam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Ajaran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Gereja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juga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ada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tiga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yakni</a:t>
            </a:r>
            <a:r>
              <a:rPr lang="en-US" sz="1800" dirty="0">
                <a:latin typeface="Arial Narrow" pitchFamily="34" charset="0"/>
              </a:rPr>
              <a:t>: “</a:t>
            </a:r>
            <a:r>
              <a:rPr lang="en-US" sz="1800" dirty="0" err="1">
                <a:latin typeface="Arial Narrow" pitchFamily="34" charset="0"/>
              </a:rPr>
              <a:t>misteri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dan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sakramen</a:t>
            </a:r>
            <a:r>
              <a:rPr lang="en-US" sz="1800" dirty="0">
                <a:latin typeface="Arial Narrow" pitchFamily="34" charset="0"/>
              </a:rPr>
              <a:t>”, “</a:t>
            </a:r>
            <a:r>
              <a:rPr lang="en-US" sz="1800" i="1" dirty="0">
                <a:latin typeface="Arial Narrow" pitchFamily="34" charset="0"/>
              </a:rPr>
              <a:t>communion</a:t>
            </a:r>
            <a:r>
              <a:rPr lang="en-US" sz="1800" dirty="0">
                <a:latin typeface="Arial Narrow" pitchFamily="34" charset="0"/>
              </a:rPr>
              <a:t>”, </a:t>
            </a:r>
            <a:r>
              <a:rPr lang="en-US" sz="1800" dirty="0" err="1">
                <a:latin typeface="Arial Narrow" pitchFamily="34" charset="0"/>
              </a:rPr>
              <a:t>dan</a:t>
            </a:r>
            <a:r>
              <a:rPr lang="en-US" sz="1800" dirty="0">
                <a:latin typeface="Arial Narrow" pitchFamily="34" charset="0"/>
              </a:rPr>
              <a:t> “</a:t>
            </a:r>
            <a:r>
              <a:rPr lang="en-US" sz="1800" dirty="0" err="1">
                <a:latin typeface="Arial Narrow" pitchFamily="34" charset="0"/>
              </a:rPr>
              <a:t>persekutuan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para</a:t>
            </a:r>
            <a:r>
              <a:rPr lang="en-US" sz="1800" dirty="0">
                <a:latin typeface="Arial Narrow" pitchFamily="34" charset="0"/>
              </a:rPr>
              <a:t>  kudus”. </a:t>
            </a:r>
            <a:r>
              <a:rPr lang="en-US" sz="1800" dirty="0" err="1">
                <a:latin typeface="Arial Narrow" pitchFamily="34" charset="0"/>
              </a:rPr>
              <a:t>Semuanya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berkaitan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satu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sama</a:t>
            </a:r>
            <a:r>
              <a:rPr lang="en-US" sz="1800" dirty="0">
                <a:latin typeface="Arial Narrow" pitchFamily="34" charset="0"/>
              </a:rPr>
              <a:t> lain</a:t>
            </a:r>
            <a:r>
              <a:rPr lang="en-US" sz="1600" dirty="0"/>
              <a:t>.</a:t>
            </a:r>
            <a:endParaRPr lang="en-ID" sz="1600" dirty="0"/>
          </a:p>
          <a:p>
            <a:r>
              <a:rPr lang="en-US" sz="1800" dirty="0" err="1" smtClean="0">
                <a:latin typeface="Arial Narrow" pitchFamily="34" charset="0"/>
              </a:rPr>
              <a:t>Sebutan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>
                <a:latin typeface="Arial Narrow" pitchFamily="34" charset="0"/>
              </a:rPr>
              <a:t>yang </a:t>
            </a:r>
            <a:r>
              <a:rPr lang="en-US" sz="1800" dirty="0" err="1">
                <a:latin typeface="Arial Narrow" pitchFamily="34" charset="0"/>
              </a:rPr>
              <a:t>lebih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khas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Kristiani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gereja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adalah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Tubuh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Kristus</a:t>
            </a:r>
            <a:r>
              <a:rPr lang="en-US" sz="1800" dirty="0">
                <a:latin typeface="Arial Narrow" pitchFamily="34" charset="0"/>
              </a:rPr>
              <a:t>. </a:t>
            </a:r>
            <a:r>
              <a:rPr lang="en-US" sz="1800" dirty="0" err="1" smtClean="0">
                <a:latin typeface="Arial Narrow" pitchFamily="34" charset="0"/>
              </a:rPr>
              <a:t>Penjelasan</a:t>
            </a:r>
            <a:r>
              <a:rPr lang="en-US" sz="1800" dirty="0" smtClean="0">
                <a:latin typeface="Arial Narrow" pitchFamily="34" charset="0"/>
              </a:rPr>
              <a:t> Paulus : </a:t>
            </a:r>
            <a:r>
              <a:rPr lang="en-US" sz="1800" dirty="0">
                <a:latin typeface="Arial Narrow" pitchFamily="34" charset="0"/>
              </a:rPr>
              <a:t>“</a:t>
            </a:r>
            <a:r>
              <a:rPr lang="en-US" sz="1800" dirty="0" err="1">
                <a:latin typeface="Arial Narrow" pitchFamily="34" charset="0"/>
              </a:rPr>
              <a:t>Sama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seperti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tubuh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itu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anggota-angotanya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banyak</a:t>
            </a:r>
            <a:r>
              <a:rPr lang="en-US" sz="1800" dirty="0">
                <a:latin typeface="Arial Narrow" pitchFamily="34" charset="0"/>
              </a:rPr>
              <a:t>,  </a:t>
            </a:r>
            <a:r>
              <a:rPr lang="en-US" sz="1800" dirty="0" err="1">
                <a:latin typeface="Arial Narrow" pitchFamily="34" charset="0"/>
              </a:rPr>
              <a:t>dan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segala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anggota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itu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meskipun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banyak</a:t>
            </a:r>
            <a:r>
              <a:rPr lang="en-US" sz="1800" dirty="0">
                <a:latin typeface="Arial Narrow" pitchFamily="34" charset="0"/>
              </a:rPr>
              <a:t>, </a:t>
            </a:r>
            <a:r>
              <a:rPr lang="en-US" sz="1800" dirty="0" err="1">
                <a:latin typeface="Arial Narrow" pitchFamily="34" charset="0"/>
              </a:rPr>
              <a:t>merupakan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satu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tubuh</a:t>
            </a:r>
            <a:r>
              <a:rPr lang="en-US" sz="1800" dirty="0">
                <a:latin typeface="Arial Narrow" pitchFamily="34" charset="0"/>
              </a:rPr>
              <a:t>, </a:t>
            </a:r>
            <a:r>
              <a:rPr lang="en-US" sz="1800" dirty="0" err="1">
                <a:latin typeface="Arial Narrow" pitchFamily="34" charset="0"/>
              </a:rPr>
              <a:t>demikin</a:t>
            </a:r>
            <a:r>
              <a:rPr lang="en-US" sz="1800" dirty="0">
                <a:latin typeface="Arial Narrow" pitchFamily="34" charset="0"/>
              </a:rPr>
              <a:t> pula </a:t>
            </a:r>
            <a:r>
              <a:rPr lang="en-US" sz="1800" dirty="0" err="1">
                <a:latin typeface="Arial Narrow" pitchFamily="34" charset="0"/>
              </a:rPr>
              <a:t>Kristus</a:t>
            </a:r>
            <a:r>
              <a:rPr lang="en-US" sz="1800" dirty="0">
                <a:latin typeface="Arial Narrow" pitchFamily="34" charset="0"/>
              </a:rPr>
              <a:t>. </a:t>
            </a:r>
            <a:r>
              <a:rPr lang="en-US" sz="1800" dirty="0" err="1">
                <a:latin typeface="Arial Narrow" pitchFamily="34" charset="0"/>
              </a:rPr>
              <a:t>Sebab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dalam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satu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Roh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kita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semua</a:t>
            </a:r>
            <a:r>
              <a:rPr lang="en-US" sz="1800" dirty="0">
                <a:latin typeface="Arial Narrow" pitchFamily="34" charset="0"/>
              </a:rPr>
              <a:t>, </a:t>
            </a:r>
            <a:r>
              <a:rPr lang="en-US" sz="1800" dirty="0" err="1">
                <a:latin typeface="Arial Narrow" pitchFamily="34" charset="0"/>
              </a:rPr>
              <a:t>baik</a:t>
            </a:r>
            <a:r>
              <a:rPr lang="en-US" sz="1800" dirty="0">
                <a:latin typeface="Arial Narrow" pitchFamily="34" charset="0"/>
              </a:rPr>
              <a:t> orang </a:t>
            </a:r>
            <a:r>
              <a:rPr lang="en-US" sz="1800" dirty="0" err="1">
                <a:latin typeface="Arial Narrow" pitchFamily="34" charset="0"/>
              </a:rPr>
              <a:t>Yahudi</a:t>
            </a:r>
            <a:r>
              <a:rPr lang="en-US" sz="1800" dirty="0">
                <a:latin typeface="Arial Narrow" pitchFamily="34" charset="0"/>
              </a:rPr>
              <a:t>, </a:t>
            </a:r>
            <a:r>
              <a:rPr lang="en-US" sz="1800" dirty="0" err="1">
                <a:latin typeface="Arial Narrow" pitchFamily="34" charset="0"/>
              </a:rPr>
              <a:t>maupun</a:t>
            </a:r>
            <a:r>
              <a:rPr lang="en-US" sz="1800" dirty="0">
                <a:latin typeface="Arial Narrow" pitchFamily="34" charset="0"/>
              </a:rPr>
              <a:t> orang </a:t>
            </a:r>
            <a:r>
              <a:rPr lang="en-US" sz="1800" dirty="0" err="1">
                <a:latin typeface="Arial Narrow" pitchFamily="34" charset="0"/>
              </a:rPr>
              <a:t>Yunani</a:t>
            </a:r>
            <a:r>
              <a:rPr lang="en-US" sz="1800" dirty="0">
                <a:latin typeface="Arial Narrow" pitchFamily="34" charset="0"/>
              </a:rPr>
              <a:t>, </a:t>
            </a:r>
            <a:r>
              <a:rPr lang="en-US" sz="1800" dirty="0" err="1">
                <a:latin typeface="Arial Narrow" pitchFamily="34" charset="0"/>
              </a:rPr>
              <a:t>baik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budak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maupun</a:t>
            </a:r>
            <a:r>
              <a:rPr lang="en-US" sz="1800" dirty="0">
                <a:latin typeface="Arial Narrow" pitchFamily="34" charset="0"/>
              </a:rPr>
              <a:t> orang </a:t>
            </a:r>
            <a:r>
              <a:rPr lang="en-US" sz="1800" dirty="0" err="1">
                <a:latin typeface="Arial Narrow" pitchFamily="34" charset="0"/>
              </a:rPr>
              <a:t>merdeka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telah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dibaptis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menjadi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satu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tubuh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kita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semua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diberi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minum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dari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satu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Roh</a:t>
            </a:r>
            <a:r>
              <a:rPr lang="en-US" sz="1800" dirty="0" smtClean="0">
                <a:latin typeface="Arial Narrow" pitchFamily="34" charset="0"/>
              </a:rPr>
              <a:t>”</a:t>
            </a:r>
          </a:p>
          <a:p>
            <a:r>
              <a:rPr lang="en-US" sz="1800" dirty="0" err="1" smtClean="0">
                <a:latin typeface="Arial Narrow" pitchFamily="34" charset="0"/>
              </a:rPr>
              <a:t>Dalam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arti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 smtClean="0">
                <a:latin typeface="Arial Narrow" pitchFamily="34" charset="0"/>
              </a:rPr>
              <a:t>sesungguhnya</a:t>
            </a:r>
            <a:r>
              <a:rPr lang="en-US" sz="1800" dirty="0">
                <a:latin typeface="Arial Narrow" pitchFamily="34" charset="0"/>
              </a:rPr>
              <a:t>, proses </a:t>
            </a:r>
            <a:r>
              <a:rPr lang="en-US" sz="1800" dirty="0" err="1">
                <a:latin typeface="Arial Narrow" pitchFamily="34" charset="0"/>
              </a:rPr>
              <a:t>pembentukan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Tubuh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baru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mulai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dari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peninggian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Yesus</a:t>
            </a:r>
            <a:r>
              <a:rPr lang="en-US" sz="1800" dirty="0">
                <a:latin typeface="Arial Narrow" pitchFamily="34" charset="0"/>
              </a:rPr>
              <a:t>, </a:t>
            </a:r>
            <a:r>
              <a:rPr lang="en-US" sz="1800" dirty="0" err="1">
                <a:latin typeface="Arial Narrow" pitchFamily="34" charset="0"/>
              </a:rPr>
              <a:t>yakni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dengan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wafat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kebangkitan-Nya</a:t>
            </a:r>
            <a:r>
              <a:rPr lang="en-US" sz="1800" dirty="0">
                <a:latin typeface="Arial Narrow" pitchFamily="34" charset="0"/>
              </a:rPr>
              <a:t>. </a:t>
            </a:r>
          </a:p>
          <a:p>
            <a:r>
              <a:rPr lang="en-US" sz="1800" dirty="0" err="1" smtClean="0">
                <a:latin typeface="Arial Narrow" pitchFamily="34" charset="0"/>
              </a:rPr>
              <a:t>Dalam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>
                <a:latin typeface="Arial Narrow" pitchFamily="34" charset="0"/>
              </a:rPr>
              <a:t>proses </a:t>
            </a:r>
            <a:r>
              <a:rPr lang="en-US" sz="1800" dirty="0" err="1">
                <a:latin typeface="Arial Narrow" pitchFamily="34" charset="0"/>
              </a:rPr>
              <a:t>pembentukan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itu</a:t>
            </a:r>
            <a:r>
              <a:rPr lang="en-US" sz="1800" dirty="0">
                <a:latin typeface="Arial Narrow" pitchFamily="34" charset="0"/>
              </a:rPr>
              <a:t>, </a:t>
            </a:r>
            <a:r>
              <a:rPr lang="en-US" sz="1800" dirty="0" err="1">
                <a:latin typeface="Arial Narrow" pitchFamily="34" charset="0"/>
              </a:rPr>
              <a:t>wafat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kebang-kitan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Kristus</a:t>
            </a:r>
            <a:r>
              <a:rPr lang="en-US" sz="1800" dirty="0">
                <a:latin typeface="Arial Narrow" pitchFamily="34" charset="0"/>
              </a:rPr>
              <a:t>, </a:t>
            </a:r>
            <a:r>
              <a:rPr lang="en-US" sz="1800" dirty="0" err="1">
                <a:latin typeface="Arial Narrow" pitchFamily="34" charset="0"/>
              </a:rPr>
              <a:t>serta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pengutusan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Roh</a:t>
            </a:r>
            <a:r>
              <a:rPr lang="en-US" sz="1800" dirty="0">
                <a:latin typeface="Arial Narrow" pitchFamily="34" charset="0"/>
              </a:rPr>
              <a:t> Kudus, </a:t>
            </a:r>
            <a:r>
              <a:rPr lang="en-US" sz="1800" dirty="0" err="1">
                <a:latin typeface="Arial Narrow" pitchFamily="34" charset="0"/>
              </a:rPr>
              <a:t>merupakan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peristiwa</a:t>
            </a:r>
            <a:r>
              <a:rPr lang="en-US" sz="1800" dirty="0">
                <a:latin typeface="Arial Narrow" pitchFamily="34" charset="0"/>
              </a:rPr>
              <a:t> yang paling </a:t>
            </a:r>
            <a:r>
              <a:rPr lang="en-US" sz="1800" dirty="0" err="1">
                <a:latin typeface="Arial Narrow" pitchFamily="34" charset="0"/>
              </a:rPr>
              <a:t>menentukan</a:t>
            </a:r>
            <a:r>
              <a:rPr lang="en-US" sz="1800" dirty="0">
                <a:latin typeface="Arial Narrow" pitchFamily="34" charset="0"/>
              </a:rPr>
              <a:t>. </a:t>
            </a:r>
          </a:p>
          <a:p>
            <a:pPr marL="0" indent="0">
              <a:buNone/>
            </a:pPr>
            <a:r>
              <a:rPr lang="en-US" sz="1800" dirty="0" smtClean="0"/>
              <a:t>.</a:t>
            </a:r>
            <a:endParaRPr lang="en-ID" sz="1800" dirty="0"/>
          </a:p>
          <a:p>
            <a:pPr marL="0" indent="0">
              <a:buNone/>
            </a:pP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407289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Gereja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363272" cy="514543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 err="1">
                <a:latin typeface="Arial Narrow" pitchFamily="34" charset="0"/>
              </a:rPr>
              <a:t>Gambaran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Gereja</a:t>
            </a:r>
            <a:r>
              <a:rPr lang="en-US" sz="1800" dirty="0">
                <a:latin typeface="Arial Narrow" pitchFamily="34" charset="0"/>
              </a:rPr>
              <a:t> yang paling </a:t>
            </a:r>
            <a:r>
              <a:rPr lang="en-US" sz="1800" dirty="0" err="1">
                <a:latin typeface="Arial Narrow" pitchFamily="34" charset="0"/>
              </a:rPr>
              <a:t>penting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 smtClean="0">
                <a:latin typeface="Arial Narrow" pitchFamily="34" charset="0"/>
              </a:rPr>
              <a:t>adalah</a:t>
            </a:r>
            <a:r>
              <a:rPr lang="en-US" sz="1800" dirty="0" smtClean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Gereja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sebagai</a:t>
            </a:r>
            <a:r>
              <a:rPr lang="en-US" sz="1800" dirty="0">
                <a:latin typeface="Arial Narrow" pitchFamily="34" charset="0"/>
              </a:rPr>
              <a:t>  Bait  </a:t>
            </a:r>
            <a:r>
              <a:rPr lang="en-US" sz="1800" dirty="0" err="1">
                <a:latin typeface="Arial Narrow" pitchFamily="34" charset="0"/>
              </a:rPr>
              <a:t>Roh</a:t>
            </a:r>
            <a:r>
              <a:rPr lang="en-US" sz="1800" dirty="0">
                <a:latin typeface="Arial Narrow" pitchFamily="34" charset="0"/>
              </a:rPr>
              <a:t> Kudus. </a:t>
            </a:r>
            <a:r>
              <a:rPr lang="en-US" sz="1800" dirty="0" smtClean="0">
                <a:latin typeface="Arial Narrow" pitchFamily="34" charset="0"/>
              </a:rPr>
              <a:t>“</a:t>
            </a:r>
            <a:r>
              <a:rPr lang="en-US" sz="1800" dirty="0" err="1" smtClean="0">
                <a:latin typeface="Arial Narrow" pitchFamily="34" charset="0"/>
              </a:rPr>
              <a:t>Tidak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tahukah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kamu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bahwa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kamu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adalah</a:t>
            </a:r>
            <a:r>
              <a:rPr lang="en-US" sz="1800" dirty="0">
                <a:latin typeface="Arial Narrow" pitchFamily="34" charset="0"/>
              </a:rPr>
              <a:t> bait Allah </a:t>
            </a:r>
            <a:r>
              <a:rPr lang="en-US" sz="1800" dirty="0" err="1">
                <a:latin typeface="Arial Narrow" pitchFamily="34" charset="0"/>
              </a:rPr>
              <a:t>dan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bahwa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Roh</a:t>
            </a:r>
            <a:r>
              <a:rPr lang="en-US" sz="1800" dirty="0">
                <a:latin typeface="Arial Narrow" pitchFamily="34" charset="0"/>
              </a:rPr>
              <a:t> Allah </a:t>
            </a:r>
            <a:r>
              <a:rPr lang="en-US" sz="1800" dirty="0" err="1">
                <a:latin typeface="Arial Narrow" pitchFamily="34" charset="0"/>
              </a:rPr>
              <a:t>diam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didalam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kamu</a:t>
            </a:r>
            <a:r>
              <a:rPr lang="en-US" sz="1800" dirty="0">
                <a:latin typeface="Arial Narrow" pitchFamily="34" charset="0"/>
              </a:rPr>
              <a:t>? </a:t>
            </a:r>
            <a:r>
              <a:rPr lang="en-US" sz="1800" dirty="0" smtClean="0">
                <a:latin typeface="Arial Narrow" pitchFamily="34" charset="0"/>
              </a:rPr>
              <a:t>Bait </a:t>
            </a:r>
            <a:r>
              <a:rPr lang="en-US" sz="1800" dirty="0">
                <a:latin typeface="Arial Narrow" pitchFamily="34" charset="0"/>
              </a:rPr>
              <a:t>Allah </a:t>
            </a:r>
            <a:r>
              <a:rPr lang="en-US" sz="1800" dirty="0" err="1">
                <a:latin typeface="Arial Narrow" pitchFamily="34" charset="0"/>
              </a:rPr>
              <a:t>berarti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tempat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pertemuan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antara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manusia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dengan</a:t>
            </a:r>
            <a:r>
              <a:rPr lang="en-US" sz="1800" dirty="0">
                <a:latin typeface="Arial Narrow" pitchFamily="34" charset="0"/>
              </a:rPr>
              <a:t> Allah, </a:t>
            </a:r>
            <a:r>
              <a:rPr lang="en-US" sz="1800" dirty="0" err="1">
                <a:latin typeface="Arial Narrow" pitchFamily="34" charset="0"/>
              </a:rPr>
              <a:t>dan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menurut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ajaran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Perjanjian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Baru</a:t>
            </a:r>
            <a:r>
              <a:rPr lang="en-US" sz="1800" dirty="0">
                <a:latin typeface="Arial Narrow" pitchFamily="34" charset="0"/>
              </a:rPr>
              <a:t>, </a:t>
            </a:r>
            <a:r>
              <a:rPr lang="en-US" sz="1800" dirty="0" err="1">
                <a:latin typeface="Arial Narrow" pitchFamily="34" charset="0"/>
              </a:rPr>
              <a:t>itu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adalah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Kristus</a:t>
            </a:r>
            <a:r>
              <a:rPr lang="en-US" sz="1800" dirty="0" smtClean="0">
                <a:latin typeface="Arial Narrow" pitchFamily="34" charset="0"/>
              </a:rPr>
              <a:t>. </a:t>
            </a:r>
            <a:r>
              <a:rPr lang="en-US" sz="1800" dirty="0">
                <a:latin typeface="Arial Narrow" pitchFamily="34" charset="0"/>
              </a:rPr>
              <a:t>Di </a:t>
            </a:r>
            <a:r>
              <a:rPr lang="en-US" sz="1800" dirty="0" err="1">
                <a:latin typeface="Arial Narrow" pitchFamily="34" charset="0"/>
              </a:rPr>
              <a:t>dalam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Gereja</a:t>
            </a:r>
            <a:r>
              <a:rPr lang="en-US" sz="1800" dirty="0">
                <a:latin typeface="Arial Narrow" pitchFamily="34" charset="0"/>
              </a:rPr>
              <a:t> orang  </a:t>
            </a:r>
            <a:r>
              <a:rPr lang="en-US" sz="1800" dirty="0" err="1">
                <a:latin typeface="Arial Narrow" pitchFamily="34" charset="0"/>
              </a:rPr>
              <a:t>diajak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mengambil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bagian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dalam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kehidupan</a:t>
            </a:r>
            <a:r>
              <a:rPr lang="en-US" sz="1800" dirty="0">
                <a:latin typeface="Arial Narrow" pitchFamily="34" charset="0"/>
              </a:rPr>
              <a:t> Allah </a:t>
            </a:r>
            <a:r>
              <a:rPr lang="en-US" sz="1800" dirty="0" err="1">
                <a:latin typeface="Arial Narrow" pitchFamily="34" charset="0"/>
              </a:rPr>
              <a:t>Tritunggal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sendiri</a:t>
            </a:r>
            <a:endParaRPr lang="en-US" sz="1800" dirty="0" smtClean="0">
              <a:latin typeface="Arial Narrow" pitchFamily="34" charset="0"/>
            </a:endParaRPr>
          </a:p>
          <a:p>
            <a:r>
              <a:rPr lang="en-US" sz="1800" dirty="0" err="1">
                <a:latin typeface="Arial Narrow" pitchFamily="34" charset="0"/>
              </a:rPr>
              <a:t>Gereja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itu</a:t>
            </a:r>
            <a:r>
              <a:rPr lang="en-US" sz="1800" dirty="0">
                <a:latin typeface="Arial Narrow" pitchFamily="34" charset="0"/>
              </a:rPr>
              <a:t> Bait Allah </a:t>
            </a:r>
            <a:r>
              <a:rPr lang="en-US" sz="1800" dirty="0" err="1">
                <a:latin typeface="Arial Narrow" pitchFamily="34" charset="0"/>
              </a:rPr>
              <a:t>bukan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secara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statis</a:t>
            </a:r>
            <a:r>
              <a:rPr lang="en-US" sz="1800" dirty="0">
                <a:latin typeface="Arial Narrow" pitchFamily="34" charset="0"/>
              </a:rPr>
              <a:t>, </a:t>
            </a:r>
            <a:r>
              <a:rPr lang="en-US" sz="1800" dirty="0" err="1">
                <a:latin typeface="Arial Narrow" pitchFamily="34" charset="0"/>
              </a:rPr>
              <a:t>melainkan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berpartisipasi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dengan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dinamika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kehidupan</a:t>
            </a:r>
            <a:r>
              <a:rPr lang="en-US" sz="1800" dirty="0">
                <a:latin typeface="Arial Narrow" pitchFamily="34" charset="0"/>
              </a:rPr>
              <a:t> Allah </a:t>
            </a:r>
            <a:r>
              <a:rPr lang="en-US" sz="1800" dirty="0" err="1">
                <a:latin typeface="Arial Narrow" pitchFamily="34" charset="0"/>
              </a:rPr>
              <a:t>sendiri</a:t>
            </a:r>
            <a:r>
              <a:rPr lang="en-US" sz="1800" dirty="0">
                <a:latin typeface="Arial Narrow" pitchFamily="34" charset="0"/>
              </a:rPr>
              <a:t>. </a:t>
            </a:r>
            <a:r>
              <a:rPr lang="en-US" sz="1800" dirty="0" err="1" smtClean="0">
                <a:latin typeface="Arial Narrow" pitchFamily="34" charset="0"/>
              </a:rPr>
              <a:t>Umat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beriman</a:t>
            </a:r>
            <a:r>
              <a:rPr lang="en-US" sz="1800" dirty="0">
                <a:latin typeface="Arial Narrow" pitchFamily="34" charset="0"/>
              </a:rPr>
              <a:t> agar </a:t>
            </a:r>
            <a:r>
              <a:rPr lang="en-US" sz="1800" dirty="0" err="1">
                <a:latin typeface="Arial Narrow" pitchFamily="34" charset="0"/>
              </a:rPr>
              <a:t>dengan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perayaan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liturgi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setiap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hari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membangun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diri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menjadi</a:t>
            </a:r>
            <a:r>
              <a:rPr lang="en-US" sz="1800" dirty="0">
                <a:latin typeface="Arial Narrow" pitchFamily="34" charset="0"/>
              </a:rPr>
              <a:t>  “Bait </a:t>
            </a:r>
            <a:r>
              <a:rPr lang="en-US" sz="1800" dirty="0" err="1">
                <a:latin typeface="Arial Narrow" pitchFamily="34" charset="0"/>
              </a:rPr>
              <a:t>suci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dalam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Tuhan</a:t>
            </a:r>
            <a:r>
              <a:rPr lang="en-US" sz="1800" dirty="0">
                <a:latin typeface="Arial Narrow" pitchFamily="34" charset="0"/>
              </a:rPr>
              <a:t>,  </a:t>
            </a:r>
            <a:r>
              <a:rPr lang="en-US" sz="1800" dirty="0" err="1">
                <a:latin typeface="Arial Narrow" pitchFamily="34" charset="0"/>
              </a:rPr>
              <a:t>menjadi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kediaman</a:t>
            </a:r>
            <a:r>
              <a:rPr lang="en-US" sz="1800" dirty="0">
                <a:latin typeface="Arial Narrow" pitchFamily="34" charset="0"/>
              </a:rPr>
              <a:t> Allah </a:t>
            </a:r>
            <a:r>
              <a:rPr lang="en-US" sz="1800" dirty="0" err="1">
                <a:latin typeface="Arial Narrow" pitchFamily="34" charset="0"/>
              </a:rPr>
              <a:t>dalam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Roh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smtClean="0">
                <a:latin typeface="Arial Narrow" pitchFamily="34" charset="0"/>
              </a:rPr>
              <a:t>Kudus.</a:t>
            </a:r>
            <a:endParaRPr lang="en-ID" sz="1800" dirty="0">
              <a:latin typeface="Arial Narrow" pitchFamily="34" charset="0"/>
            </a:endParaRPr>
          </a:p>
          <a:p>
            <a:r>
              <a:rPr lang="en-US" sz="1800" dirty="0" err="1">
                <a:latin typeface="Arial Narrow" pitchFamily="34" charset="0"/>
              </a:rPr>
              <a:t>Gereja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itu</a:t>
            </a:r>
            <a:r>
              <a:rPr lang="en-US" sz="1800" dirty="0">
                <a:latin typeface="Arial Narrow" pitchFamily="34" charset="0"/>
              </a:rPr>
              <a:t> Bait Allah yang </a:t>
            </a:r>
            <a:r>
              <a:rPr lang="en-US" sz="1800" dirty="0" err="1">
                <a:latin typeface="Arial Narrow" pitchFamily="34" charset="0"/>
              </a:rPr>
              <a:t>hidup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berkembang,yang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dibangun</a:t>
            </a:r>
            <a:r>
              <a:rPr lang="en-US" sz="1800" dirty="0">
                <a:latin typeface="Arial Narrow" pitchFamily="34" charset="0"/>
              </a:rPr>
              <a:t> di </a:t>
            </a:r>
            <a:r>
              <a:rPr lang="en-US" sz="1800" dirty="0" err="1">
                <a:latin typeface="Arial Narrow" pitchFamily="34" charset="0"/>
              </a:rPr>
              <a:t>atas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dasar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para</a:t>
            </a:r>
            <a:r>
              <a:rPr lang="en-ID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rasul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nabi</a:t>
            </a:r>
            <a:r>
              <a:rPr lang="en-US" sz="1800" dirty="0">
                <a:latin typeface="Arial Narrow" pitchFamily="34" charset="0"/>
              </a:rPr>
              <a:t>, </a:t>
            </a:r>
            <a:r>
              <a:rPr lang="en-US" sz="1800" dirty="0" err="1">
                <a:latin typeface="Arial Narrow" pitchFamily="34" charset="0"/>
              </a:rPr>
              <a:t>dengan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Kristus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Yesus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sebagai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batu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penjuru</a:t>
            </a:r>
            <a:r>
              <a:rPr lang="en-US" sz="1800" dirty="0">
                <a:latin typeface="Arial Narrow" pitchFamily="34" charset="0"/>
              </a:rPr>
              <a:t>. </a:t>
            </a:r>
            <a:endParaRPr lang="en-US" sz="1800" dirty="0" smtClean="0">
              <a:latin typeface="Arial Narrow" pitchFamily="34" charset="0"/>
            </a:endParaRPr>
          </a:p>
          <a:p>
            <a:r>
              <a:rPr lang="en-US" sz="1800" dirty="0" err="1">
                <a:latin typeface="Arial Narrow" pitchFamily="34" charset="0"/>
              </a:rPr>
              <a:t>Gereja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disebut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misteri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karena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hidup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Ilahinya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masih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tersembunyi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hanya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dimengerti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dalam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iman</a:t>
            </a:r>
            <a:r>
              <a:rPr lang="en-US" sz="1800" dirty="0">
                <a:latin typeface="Arial Narrow" pitchFamily="34" charset="0"/>
              </a:rPr>
              <a:t>; </a:t>
            </a:r>
            <a:r>
              <a:rPr lang="en-US" sz="1800" dirty="0" err="1">
                <a:latin typeface="Arial Narrow" pitchFamily="34" charset="0"/>
              </a:rPr>
              <a:t>dan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juga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disebut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sakramen</a:t>
            </a:r>
            <a:r>
              <a:rPr lang="en-US" sz="1800" dirty="0">
                <a:latin typeface="Arial Narrow" pitchFamily="34" charset="0"/>
              </a:rPr>
              <a:t>, </a:t>
            </a:r>
            <a:r>
              <a:rPr lang="en-US" sz="1800" dirty="0" err="1">
                <a:latin typeface="Arial Narrow" pitchFamily="34" charset="0"/>
              </a:rPr>
              <a:t>karena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misteri</a:t>
            </a:r>
            <a:r>
              <a:rPr lang="en-US" sz="1800" dirty="0">
                <a:latin typeface="Arial Narrow" pitchFamily="34" charset="0"/>
              </a:rPr>
              <a:t> Allah </a:t>
            </a:r>
            <a:r>
              <a:rPr lang="en-US" sz="1800" dirty="0" err="1">
                <a:latin typeface="Arial Narrow" pitchFamily="34" charset="0"/>
              </a:rPr>
              <a:t>itu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justru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menjadi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tampak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dalam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Gereja</a:t>
            </a:r>
            <a:endParaRPr lang="en-US" sz="1800" dirty="0" smtClean="0">
              <a:latin typeface="Arial Narrow" pitchFamily="34" charset="0"/>
            </a:endParaRPr>
          </a:p>
          <a:p>
            <a:r>
              <a:rPr lang="en-US" sz="1800" dirty="0" err="1">
                <a:latin typeface="Arial Narrow" pitchFamily="34" charset="0"/>
              </a:rPr>
              <a:t>Gereja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juga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dilihat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dalam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hubungannya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dengan</a:t>
            </a:r>
            <a:r>
              <a:rPr lang="en-US" sz="1800" dirty="0">
                <a:latin typeface="Arial Narrow" pitchFamily="34" charset="0"/>
              </a:rPr>
              <a:t>  orang</a:t>
            </a:r>
            <a:r>
              <a:rPr lang="en-ID" sz="1800" dirty="0">
                <a:latin typeface="Arial Narrow" pitchFamily="34" charset="0"/>
              </a:rPr>
              <a:t> </a:t>
            </a:r>
            <a:r>
              <a:rPr lang="en-US" sz="1800" dirty="0">
                <a:latin typeface="Arial Narrow" pitchFamily="34" charset="0"/>
              </a:rPr>
              <a:t>Kristen  yang  lain,  </a:t>
            </a:r>
            <a:r>
              <a:rPr lang="en-US" sz="1800" dirty="0" err="1">
                <a:latin typeface="Arial Narrow" pitchFamily="34" charset="0"/>
              </a:rPr>
              <a:t>bahkan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dengan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seluruh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umat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manusia</a:t>
            </a:r>
            <a:r>
              <a:rPr lang="en-US" sz="1800" dirty="0">
                <a:latin typeface="Arial Narrow" pitchFamily="34" charset="0"/>
              </a:rPr>
              <a:t>.  </a:t>
            </a:r>
            <a:r>
              <a:rPr lang="en-US" sz="1800" dirty="0" err="1">
                <a:latin typeface="Arial Narrow" pitchFamily="34" charset="0"/>
              </a:rPr>
              <a:t>Gereja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tidak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tertutup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dengan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dirinya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sendiri</a:t>
            </a:r>
            <a:r>
              <a:rPr lang="en-US" sz="1800" dirty="0">
                <a:latin typeface="Arial Narrow" pitchFamily="34" charset="0"/>
              </a:rPr>
              <a:t>. </a:t>
            </a:r>
            <a:r>
              <a:rPr lang="en-US" sz="1800" dirty="0" err="1">
                <a:latin typeface="Arial Narrow" pitchFamily="34" charset="0"/>
              </a:rPr>
              <a:t>Gereja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harus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memperhatikan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hubungannya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dengan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kelompok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keagamaan</a:t>
            </a:r>
            <a:r>
              <a:rPr lang="en-US" sz="1800" dirty="0">
                <a:latin typeface="Arial Narrow" pitchFamily="34" charset="0"/>
              </a:rPr>
              <a:t> lain.  </a:t>
            </a:r>
            <a:r>
              <a:rPr lang="en-US" sz="1800" dirty="0" err="1">
                <a:latin typeface="Arial Narrow" pitchFamily="34" charset="0"/>
              </a:rPr>
              <a:t>Oleh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karena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itu</a:t>
            </a:r>
            <a:r>
              <a:rPr lang="en-US" sz="1800" dirty="0">
                <a:latin typeface="Arial Narrow" pitchFamily="34" charset="0"/>
              </a:rPr>
              <a:t>, </a:t>
            </a:r>
            <a:r>
              <a:rPr lang="en-US" sz="1800" dirty="0" err="1">
                <a:latin typeface="Arial Narrow" pitchFamily="34" charset="0"/>
              </a:rPr>
              <a:t>amat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penting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dengan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komunio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dan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 smtClean="0">
                <a:latin typeface="Arial Narrow" pitchFamily="34" charset="0"/>
              </a:rPr>
              <a:t>komunikasi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dipertahankan</a:t>
            </a:r>
            <a:r>
              <a:rPr lang="en-US" sz="1800" dirty="0">
                <a:latin typeface="Arial Narrow" pitchFamily="34" charset="0"/>
              </a:rPr>
              <a:t>.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317940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en-US" sz="3200" b="1" dirty="0" err="1" smtClean="0"/>
              <a:t>Gereja</a:t>
            </a:r>
            <a:endParaRPr lang="en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474198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200" dirty="0" err="1">
                <a:latin typeface="Arial Narrow" pitchFamily="34" charset="0"/>
              </a:rPr>
              <a:t>Dalam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Syahadat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pendek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Gereja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juga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disebut</a:t>
            </a:r>
            <a:r>
              <a:rPr lang="en-US" sz="2200" dirty="0">
                <a:latin typeface="Arial Narrow" pitchFamily="34" charset="0"/>
              </a:rPr>
              <a:t> “</a:t>
            </a:r>
            <a:r>
              <a:rPr lang="en-US" sz="2200" dirty="0" err="1">
                <a:latin typeface="Arial Narrow" pitchFamily="34" charset="0"/>
              </a:rPr>
              <a:t>persekutuan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para</a:t>
            </a:r>
            <a:r>
              <a:rPr lang="en-US" sz="2200" dirty="0">
                <a:latin typeface="Arial Narrow" pitchFamily="34" charset="0"/>
              </a:rPr>
              <a:t>  kudus”, </a:t>
            </a:r>
            <a:r>
              <a:rPr lang="en-US" sz="2200" dirty="0" err="1">
                <a:latin typeface="Arial Narrow" pitchFamily="34" charset="0"/>
              </a:rPr>
              <a:t>atau“</a:t>
            </a:r>
            <a:r>
              <a:rPr lang="en-US" sz="2200" i="1" dirty="0" err="1">
                <a:latin typeface="Arial Narrow" pitchFamily="34" charset="0"/>
              </a:rPr>
              <a:t>communio</a:t>
            </a:r>
            <a:r>
              <a:rPr lang="en-US" sz="2200" i="1" dirty="0">
                <a:latin typeface="Arial Narrow" pitchFamily="34" charset="0"/>
              </a:rPr>
              <a:t>  sanctorum”</a:t>
            </a:r>
            <a:r>
              <a:rPr lang="en-US" sz="2200" dirty="0">
                <a:latin typeface="Arial Narrow" pitchFamily="34" charset="0"/>
              </a:rPr>
              <a:t>.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</a:t>
            </a:r>
            <a:r>
              <a:rPr lang="en-US" sz="2200" dirty="0" err="1" smtClean="0">
                <a:latin typeface="Arial Narrow" pitchFamily="34" charset="0"/>
              </a:rPr>
              <a:t>idak</a:t>
            </a:r>
            <a:r>
              <a:rPr lang="en-US" sz="2200" dirty="0" smtClean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hanya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dapat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berarti</a:t>
            </a:r>
            <a:r>
              <a:rPr lang="en-US" sz="2200" dirty="0">
                <a:latin typeface="Arial Narrow" pitchFamily="34" charset="0"/>
              </a:rPr>
              <a:t> “</a:t>
            </a:r>
            <a:r>
              <a:rPr lang="en-US" sz="2200" dirty="0" err="1">
                <a:latin typeface="Arial Narrow" pitchFamily="34" charset="0"/>
              </a:rPr>
              <a:t>persekutuan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para</a:t>
            </a:r>
            <a:r>
              <a:rPr lang="en-US" sz="2200" dirty="0">
                <a:latin typeface="Arial Narrow" pitchFamily="34" charset="0"/>
              </a:rPr>
              <a:t> kudus” </a:t>
            </a:r>
            <a:r>
              <a:rPr lang="en-US" sz="2200" dirty="0" err="1">
                <a:latin typeface="Arial Narrow" pitchFamily="34" charset="0"/>
              </a:rPr>
              <a:t>tetapi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juga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smtClean="0">
                <a:latin typeface="Arial Narrow" pitchFamily="34" charset="0"/>
              </a:rPr>
              <a:t>“</a:t>
            </a:r>
            <a:r>
              <a:rPr lang="en-US" sz="2200" dirty="0" err="1">
                <a:latin typeface="Arial Narrow" pitchFamily="34" charset="0"/>
              </a:rPr>
              <a:t>partisipasi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dalam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hal-hal</a:t>
            </a:r>
            <a:r>
              <a:rPr lang="en-US" sz="2200" dirty="0">
                <a:latin typeface="Arial Narrow" pitchFamily="34" charset="0"/>
              </a:rPr>
              <a:t> yang </a:t>
            </a:r>
            <a:r>
              <a:rPr lang="en-US" sz="2200" dirty="0" smtClean="0">
                <a:latin typeface="Arial Narrow" pitchFamily="34" charset="0"/>
              </a:rPr>
              <a:t>kudus</a:t>
            </a:r>
          </a:p>
          <a:p>
            <a:r>
              <a:rPr lang="en-US" sz="2400" dirty="0" err="1">
                <a:latin typeface="Arial Narrow" pitchFamily="34" charset="0"/>
              </a:rPr>
              <a:t>Gereja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adalah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persekutuan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dalam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iman</a:t>
            </a:r>
            <a:r>
              <a:rPr lang="en-US" sz="2400" dirty="0" smtClean="0">
                <a:latin typeface="Arial Narrow" pitchFamily="34" charset="0"/>
              </a:rPr>
              <a:t>, </a:t>
            </a:r>
            <a:r>
              <a:rPr lang="en-US" sz="2400" dirty="0" err="1">
                <a:latin typeface="Arial Narrow" pitchFamily="34" charset="0"/>
              </a:rPr>
              <a:t>persekutuaan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dengan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Yesus</a:t>
            </a:r>
            <a:r>
              <a:rPr lang="en-ID" sz="2400" dirty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Kristus</a:t>
            </a:r>
            <a:r>
              <a:rPr lang="en-US" sz="2400" dirty="0" smtClean="0">
                <a:latin typeface="Arial Narrow" pitchFamily="34" charset="0"/>
              </a:rPr>
              <a:t>, </a:t>
            </a:r>
            <a:r>
              <a:rPr lang="en-US" sz="2400" dirty="0" err="1">
                <a:latin typeface="Arial Narrow" pitchFamily="34" charset="0"/>
              </a:rPr>
              <a:t>dan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persekutuan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Roh</a:t>
            </a:r>
            <a:r>
              <a:rPr lang="en-US" sz="2400" dirty="0" smtClean="0">
                <a:latin typeface="Arial Narrow" pitchFamily="34" charset="0"/>
              </a:rPr>
              <a:t>.  </a:t>
            </a:r>
            <a:r>
              <a:rPr lang="en-US" sz="2400" dirty="0" err="1" smtClean="0">
                <a:latin typeface="Arial Narrow" pitchFamily="34" charset="0"/>
              </a:rPr>
              <a:t>Dengan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demikian</a:t>
            </a:r>
            <a:r>
              <a:rPr lang="en-US" sz="2400" dirty="0">
                <a:latin typeface="Arial Narrow" pitchFamily="34" charset="0"/>
              </a:rPr>
              <a:t> “</a:t>
            </a:r>
            <a:r>
              <a:rPr lang="en-US" sz="2400" dirty="0" err="1">
                <a:latin typeface="Arial Narrow" pitchFamily="34" charset="0"/>
              </a:rPr>
              <a:t>persekutuan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para</a:t>
            </a:r>
            <a:r>
              <a:rPr lang="en-US" sz="2400" dirty="0">
                <a:latin typeface="Arial Narrow" pitchFamily="34" charset="0"/>
              </a:rPr>
              <a:t> kudus” </a:t>
            </a:r>
            <a:r>
              <a:rPr lang="en-US" sz="2400" dirty="0" err="1">
                <a:latin typeface="Arial Narrow" pitchFamily="34" charset="0"/>
              </a:rPr>
              <a:t>dapat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berarti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Gereja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dari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segala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zaman</a:t>
            </a:r>
            <a:r>
              <a:rPr lang="en-US" sz="2400" dirty="0" smtClean="0">
                <a:latin typeface="Arial Narrow" pitchFamily="34" charset="0"/>
              </a:rPr>
              <a:t>.</a:t>
            </a:r>
          </a:p>
          <a:p>
            <a:r>
              <a:rPr lang="en-US" sz="2400" dirty="0" err="1"/>
              <a:t>Sejak</a:t>
            </a:r>
            <a:r>
              <a:rPr lang="en-US" sz="2400" dirty="0"/>
              <a:t> </a:t>
            </a:r>
            <a:r>
              <a:rPr lang="en-US" sz="2400" dirty="0" err="1"/>
              <a:t>zaman</a:t>
            </a:r>
            <a:r>
              <a:rPr lang="en-US" sz="2400" dirty="0"/>
              <a:t> </a:t>
            </a:r>
            <a:r>
              <a:rPr lang="en-US" sz="2400" dirty="0" err="1"/>
              <a:t>Konsili</a:t>
            </a:r>
            <a:r>
              <a:rPr lang="en-US" sz="2400" dirty="0"/>
              <a:t> </a:t>
            </a:r>
            <a:r>
              <a:rPr lang="en-US" sz="2400" dirty="0" err="1"/>
              <a:t>Konstantinopel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tahun</a:t>
            </a:r>
            <a:r>
              <a:rPr lang="en-US" sz="2400" dirty="0"/>
              <a:t> 381, orang-orang </a:t>
            </a:r>
            <a:r>
              <a:rPr lang="en-US" sz="2400" dirty="0" err="1"/>
              <a:t>Kristiani</a:t>
            </a:r>
            <a:r>
              <a:rPr lang="en-US" sz="2400" dirty="0"/>
              <a:t> </a:t>
            </a:r>
            <a:r>
              <a:rPr lang="en-US" sz="2400" dirty="0" err="1"/>
              <a:t>menyatakan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mereka</a:t>
            </a:r>
            <a:r>
              <a:rPr lang="en-US" sz="2400" dirty="0"/>
              <a:t> </a:t>
            </a:r>
            <a:r>
              <a:rPr lang="en-US" sz="2400" dirty="0" err="1"/>
              <a:t>percaya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“</a:t>
            </a:r>
            <a:r>
              <a:rPr lang="en-US" sz="2400" dirty="0" err="1"/>
              <a:t>Gereja</a:t>
            </a:r>
            <a:r>
              <a:rPr lang="en-US" sz="2400" dirty="0"/>
              <a:t> yang </a:t>
            </a:r>
            <a:r>
              <a:rPr lang="en-US" sz="2400" dirty="0" err="1"/>
              <a:t>Satu</a:t>
            </a:r>
            <a:r>
              <a:rPr lang="en-US" sz="2400" dirty="0"/>
              <a:t>, Kudus, </a:t>
            </a:r>
            <a:r>
              <a:rPr lang="en-US" sz="2400" dirty="0" err="1"/>
              <a:t>Katolik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Apostolik</a:t>
            </a:r>
            <a:r>
              <a:rPr lang="en-US" sz="2400" dirty="0"/>
              <a:t>. </a:t>
            </a:r>
          </a:p>
          <a:p>
            <a:r>
              <a:rPr lang="en-US" sz="2400" dirty="0" err="1"/>
              <a:t>Empat</a:t>
            </a:r>
            <a:r>
              <a:rPr lang="en-US" sz="2400" dirty="0"/>
              <a:t> </a:t>
            </a:r>
            <a:r>
              <a:rPr lang="en-US" sz="2400" dirty="0" err="1"/>
              <a:t>sifat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ciri</a:t>
            </a:r>
            <a:r>
              <a:rPr lang="en-US" sz="2400" dirty="0"/>
              <a:t> </a:t>
            </a:r>
            <a:r>
              <a:rPr lang="en-US" sz="2400" dirty="0" err="1"/>
              <a:t>Gereja</a:t>
            </a:r>
            <a:r>
              <a:rPr lang="en-US" sz="2400" dirty="0"/>
              <a:t> </a:t>
            </a:r>
            <a:r>
              <a:rPr lang="en-US" sz="2400" dirty="0" err="1"/>
              <a:t>Kristus.Dalam</a:t>
            </a:r>
            <a:r>
              <a:rPr lang="en-US" sz="2400" dirty="0"/>
              <a:t> </a:t>
            </a:r>
            <a:r>
              <a:rPr lang="en-US" sz="2400" dirty="0" err="1"/>
              <a:t>Gereja</a:t>
            </a:r>
            <a:r>
              <a:rPr lang="en-US" sz="2400" dirty="0"/>
              <a:t> </a:t>
            </a:r>
            <a:r>
              <a:rPr lang="en-US" sz="2400" dirty="0" err="1"/>
              <a:t>kuno</a:t>
            </a:r>
            <a:r>
              <a:rPr lang="en-US" sz="2400" dirty="0"/>
              <a:t>, </a:t>
            </a:r>
            <a:r>
              <a:rPr lang="en-US" sz="2400" dirty="0" err="1"/>
              <a:t>sifat-sifat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berguna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membedakan</a:t>
            </a:r>
            <a:r>
              <a:rPr lang="en-US" sz="2400" dirty="0"/>
              <a:t> </a:t>
            </a:r>
            <a:r>
              <a:rPr lang="en-US" sz="2400" dirty="0" err="1"/>
              <a:t>Gereja</a:t>
            </a:r>
            <a:r>
              <a:rPr lang="en-US" sz="2400" dirty="0"/>
              <a:t> yang </a:t>
            </a:r>
            <a:r>
              <a:rPr lang="en-US" sz="2400" dirty="0" err="1"/>
              <a:t>benar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kumpulan-kumpulan</a:t>
            </a:r>
            <a:r>
              <a:rPr lang="en-US" sz="2400" dirty="0"/>
              <a:t> </a:t>
            </a:r>
            <a:r>
              <a:rPr lang="en-US" sz="2400" dirty="0" err="1"/>
              <a:t>Gereja</a:t>
            </a:r>
            <a:r>
              <a:rPr lang="en-US" sz="2400" dirty="0"/>
              <a:t> </a:t>
            </a:r>
            <a:r>
              <a:rPr lang="en-US" sz="2400" dirty="0" err="1"/>
              <a:t>palsu</a:t>
            </a:r>
            <a:endParaRPr lang="en-US" sz="2200" dirty="0" smtClean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00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US" sz="3200" b="1" dirty="0" err="1" smtClean="0"/>
              <a:t>Gereja</a:t>
            </a:r>
            <a:r>
              <a:rPr lang="en-US" sz="3200" b="1" dirty="0" smtClean="0"/>
              <a:t> yang </a:t>
            </a:r>
            <a:r>
              <a:rPr lang="en-US" sz="3200" b="1" dirty="0" err="1" smtClean="0"/>
              <a:t>satu</a:t>
            </a:r>
            <a:endParaRPr lang="en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1143000" lvl="1" indent="-742950">
              <a:buFont typeface="+mj-lt"/>
              <a:buAutoNum type="arabicParenR"/>
            </a:pPr>
            <a:r>
              <a:rPr lang="en-US" sz="2000" dirty="0" err="1"/>
              <a:t>Kesatuan</a:t>
            </a:r>
            <a:r>
              <a:rPr lang="en-US" sz="2000" dirty="0"/>
              <a:t> </a:t>
            </a:r>
            <a:r>
              <a:rPr lang="en-US" sz="2000" dirty="0" err="1"/>
              <a:t>iman</a:t>
            </a:r>
            <a:r>
              <a:rPr lang="en-US" sz="2000" dirty="0"/>
              <a:t> </a:t>
            </a:r>
            <a:r>
              <a:rPr lang="en-US" sz="2000" dirty="0" err="1"/>
              <a:t>para</a:t>
            </a:r>
            <a:r>
              <a:rPr lang="en-US" sz="2000" dirty="0"/>
              <a:t>  </a:t>
            </a:r>
            <a:r>
              <a:rPr lang="en-US" sz="2000" dirty="0" err="1"/>
              <a:t>anggotanya</a:t>
            </a:r>
            <a:r>
              <a:rPr lang="en-US" sz="2000" dirty="0"/>
              <a:t>. </a:t>
            </a:r>
            <a:r>
              <a:rPr lang="en-US" sz="2000" dirty="0" err="1"/>
              <a:t>Kesatuan</a:t>
            </a:r>
            <a:r>
              <a:rPr lang="en-US" sz="2000" dirty="0"/>
              <a:t> </a:t>
            </a:r>
            <a:r>
              <a:rPr lang="en-US" sz="2000" dirty="0" err="1"/>
              <a:t>iman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 </a:t>
            </a:r>
            <a:r>
              <a:rPr lang="en-US" sz="2000" dirty="0" err="1"/>
              <a:t>bukan</a:t>
            </a:r>
            <a:r>
              <a:rPr lang="en-US" sz="2000" dirty="0"/>
              <a:t> </a:t>
            </a:r>
            <a:r>
              <a:rPr lang="en-US" sz="2000" dirty="0" err="1"/>
              <a:t>kesatuan</a:t>
            </a:r>
            <a:r>
              <a:rPr lang="en-US" sz="2000" dirty="0"/>
              <a:t> yang  </a:t>
            </a:r>
            <a:r>
              <a:rPr lang="en-US" sz="2000" dirty="0" err="1"/>
              <a:t>statis</a:t>
            </a:r>
            <a:r>
              <a:rPr lang="en-US" sz="2000" dirty="0"/>
              <a:t>,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kesatuan</a:t>
            </a:r>
            <a:r>
              <a:rPr lang="en-US" sz="2000" dirty="0"/>
              <a:t> </a:t>
            </a:r>
            <a:r>
              <a:rPr lang="en-US" sz="2000" dirty="0" err="1"/>
              <a:t>dinamis</a:t>
            </a:r>
            <a:r>
              <a:rPr lang="en-US" sz="2000" dirty="0"/>
              <a:t>. </a:t>
            </a:r>
            <a:r>
              <a:rPr lang="en-US" sz="2000" dirty="0" err="1"/>
              <a:t>Iman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prinsip</a:t>
            </a:r>
            <a:r>
              <a:rPr lang="en-US" sz="2000" dirty="0"/>
              <a:t> </a:t>
            </a:r>
            <a:r>
              <a:rPr lang="en-US" sz="2000" dirty="0" err="1"/>
              <a:t>kesatuan</a:t>
            </a:r>
            <a:r>
              <a:rPr lang="en-US" sz="2000" dirty="0"/>
              <a:t> </a:t>
            </a:r>
            <a:r>
              <a:rPr lang="en-US" sz="2000" dirty="0" err="1"/>
              <a:t>Gereja</a:t>
            </a:r>
            <a:r>
              <a:rPr lang="en-US" sz="2000" dirty="0"/>
              <a:t>.</a:t>
            </a:r>
            <a:endParaRPr lang="en-ID" sz="2000" dirty="0"/>
          </a:p>
          <a:p>
            <a:pPr marL="1143000" lvl="1" indent="-742950">
              <a:buFont typeface="+mj-lt"/>
              <a:buAutoNum type="arabicParenR"/>
            </a:pPr>
            <a:r>
              <a:rPr lang="en-US" sz="2000" dirty="0" err="1"/>
              <a:t>Kesatuan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pimpinannya</a:t>
            </a:r>
            <a:r>
              <a:rPr lang="en-US" sz="2000" dirty="0"/>
              <a:t>, 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hierarki</a:t>
            </a:r>
            <a:r>
              <a:rPr lang="en-US" sz="2000" dirty="0"/>
              <a:t>.  </a:t>
            </a:r>
            <a:r>
              <a:rPr lang="en-US" sz="2000" dirty="0" err="1"/>
              <a:t>Hierarki</a:t>
            </a:r>
            <a:r>
              <a:rPr lang="en-US" sz="2000" dirty="0"/>
              <a:t>  </a:t>
            </a:r>
            <a:r>
              <a:rPr lang="en-US" sz="2000" dirty="0" err="1"/>
              <a:t>mempunyai</a:t>
            </a:r>
            <a:r>
              <a:rPr lang="en-US" sz="2000" dirty="0"/>
              <a:t>  </a:t>
            </a:r>
            <a:r>
              <a:rPr lang="en-US" sz="2000" dirty="0" err="1"/>
              <a:t>tugas</a:t>
            </a:r>
            <a:r>
              <a:rPr lang="en-US" sz="2000" dirty="0"/>
              <a:t> 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mempersatukan</a:t>
            </a:r>
            <a:r>
              <a:rPr lang="en-US" sz="2000" dirty="0"/>
              <a:t> </a:t>
            </a:r>
            <a:r>
              <a:rPr lang="en-US" sz="2000" dirty="0" err="1"/>
              <a:t>umat</a:t>
            </a:r>
            <a:r>
              <a:rPr lang="en-US" sz="2000" dirty="0"/>
              <a:t>. </a:t>
            </a:r>
            <a:r>
              <a:rPr lang="en-US" sz="2000" dirty="0" err="1"/>
              <a:t>Hierarki</a:t>
            </a:r>
            <a:r>
              <a:rPr lang="en-US" sz="2000" dirty="0"/>
              <a:t> </a:t>
            </a:r>
            <a:r>
              <a:rPr lang="en-US" sz="2000" dirty="0" err="1"/>
              <a:t>sering</a:t>
            </a:r>
            <a:r>
              <a:rPr lang="en-US" sz="2000" dirty="0"/>
              <a:t> </a:t>
            </a:r>
            <a:r>
              <a:rPr lang="en-US" sz="2000" dirty="0" err="1"/>
              <a:t>dilihat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kesatuan</a:t>
            </a:r>
            <a:r>
              <a:rPr lang="en-US" sz="2000" dirty="0"/>
              <a:t> </a:t>
            </a:r>
            <a:r>
              <a:rPr lang="en-US" sz="2000" dirty="0" err="1"/>
              <a:t>lahiriah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Gereja</a:t>
            </a:r>
            <a:r>
              <a:rPr lang="en-US" sz="2000" dirty="0"/>
              <a:t>.</a:t>
            </a:r>
            <a:endParaRPr lang="en-ID" sz="2000" dirty="0"/>
          </a:p>
          <a:p>
            <a:pPr marL="1143000" lvl="1" indent="-742950">
              <a:buFont typeface="+mj-lt"/>
              <a:buAutoNum type="arabicParenR"/>
            </a:pPr>
            <a:r>
              <a:rPr lang="en-US" sz="2000" dirty="0" err="1"/>
              <a:t>Kesatuan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kebaktian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kehidupan</a:t>
            </a:r>
            <a:r>
              <a:rPr lang="en-US" sz="2000" dirty="0"/>
              <a:t> </a:t>
            </a:r>
            <a:r>
              <a:rPr lang="en-US" sz="2000" dirty="0" err="1"/>
              <a:t>sakramental</a:t>
            </a:r>
            <a:r>
              <a:rPr lang="en-US" sz="2000" dirty="0"/>
              <a:t>. </a:t>
            </a:r>
            <a:r>
              <a:rPr lang="en-US" sz="2000" dirty="0" err="1"/>
              <a:t>Kebaktian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sakramen-sakramen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ekspresi</a:t>
            </a:r>
            <a:r>
              <a:rPr lang="en-US" sz="2000" dirty="0"/>
              <a:t> </a:t>
            </a:r>
            <a:r>
              <a:rPr lang="en-US" sz="2000" dirty="0" err="1"/>
              <a:t>simbolis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kesatuan</a:t>
            </a:r>
            <a:r>
              <a:rPr lang="en-US" sz="2000" dirty="0"/>
              <a:t> </a:t>
            </a:r>
            <a:r>
              <a:rPr lang="en-US" sz="2000" dirty="0" err="1"/>
              <a:t>Gereja</a:t>
            </a:r>
            <a:endParaRPr lang="en-ID" sz="2000" dirty="0"/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Gereja</a:t>
            </a:r>
            <a:r>
              <a:rPr lang="en-US" sz="2000" dirty="0" smtClean="0"/>
              <a:t> yang </a:t>
            </a:r>
            <a:r>
              <a:rPr lang="en-US" sz="2000" dirty="0" err="1" smtClean="0"/>
              <a:t>satu</a:t>
            </a:r>
            <a:r>
              <a:rPr lang="en-US" sz="2000" dirty="0" smtClean="0"/>
              <a:t>, kudus, </a:t>
            </a:r>
            <a:r>
              <a:rPr lang="en-US" sz="2000" dirty="0" err="1" smtClean="0"/>
              <a:t>katholik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apostolik</a:t>
            </a:r>
            <a:endParaRPr lang="en-ID" sz="20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2807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Gereja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err="1" smtClean="0"/>
              <a:t>Tugas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Doa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Doa</a:t>
            </a:r>
            <a:r>
              <a:rPr lang="en-US" sz="2400" dirty="0" smtClean="0"/>
              <a:t> </a:t>
            </a:r>
            <a:r>
              <a:rPr lang="en-US" sz="2400" dirty="0" err="1" smtClean="0"/>
              <a:t>Resmi</a:t>
            </a:r>
            <a:r>
              <a:rPr lang="en-US" sz="2400" dirty="0" smtClean="0"/>
              <a:t> </a:t>
            </a:r>
            <a:r>
              <a:rPr lang="en-US" sz="2400" dirty="0" err="1" smtClean="0"/>
              <a:t>Gereja</a:t>
            </a:r>
            <a:r>
              <a:rPr lang="en-US" sz="2400" dirty="0" smtClean="0"/>
              <a:t> (</a:t>
            </a:r>
            <a:r>
              <a:rPr lang="en-US" sz="2400" dirty="0" err="1" smtClean="0"/>
              <a:t>Liturgi</a:t>
            </a:r>
            <a:r>
              <a:rPr lang="en-US" sz="2400" dirty="0" smtClean="0"/>
              <a:t>)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err="1" smtClean="0"/>
              <a:t>Tugas</a:t>
            </a:r>
            <a:r>
              <a:rPr lang="en-US" sz="2400" dirty="0" smtClean="0"/>
              <a:t> </a:t>
            </a:r>
            <a:r>
              <a:rPr lang="en-US" sz="2400" dirty="0" err="1" smtClean="0"/>
              <a:t>Perayaan</a:t>
            </a:r>
            <a:r>
              <a:rPr lang="en-US" sz="2400" dirty="0" smtClean="0"/>
              <a:t> </a:t>
            </a:r>
            <a:r>
              <a:rPr lang="en-US" sz="2400" dirty="0" err="1" smtClean="0"/>
              <a:t>Sakramen</a:t>
            </a:r>
            <a:r>
              <a:rPr lang="en-US" sz="2400" dirty="0" smtClean="0"/>
              <a:t> ; </a:t>
            </a:r>
            <a:r>
              <a:rPr lang="en-US" sz="2400" dirty="0" err="1" smtClean="0">
                <a:latin typeface="Arial Narrow" pitchFamily="34" charset="0"/>
              </a:rPr>
              <a:t>Sakramen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Gereja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Katolik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melambangkan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atau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mengungkapkan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karya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penyelamatan</a:t>
            </a:r>
            <a:r>
              <a:rPr lang="en-US" sz="2400" dirty="0">
                <a:latin typeface="Arial Narrow" pitchFamily="34" charset="0"/>
              </a:rPr>
              <a:t> Allah </a:t>
            </a:r>
            <a:r>
              <a:rPr lang="en-US" sz="2400" dirty="0" err="1">
                <a:latin typeface="Arial Narrow" pitchFamily="34" charset="0"/>
              </a:rPr>
              <a:t>dan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pengalaman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dasar-iah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manusia</a:t>
            </a:r>
            <a:r>
              <a:rPr lang="en-US" sz="2400" dirty="0">
                <a:latin typeface="Arial Narrow" pitchFamily="34" charset="0"/>
              </a:rPr>
              <a:t> yang </a:t>
            </a:r>
            <a:r>
              <a:rPr lang="en-US" sz="2400" dirty="0" err="1">
                <a:latin typeface="Arial Narrow" pitchFamily="34" charset="0"/>
              </a:rPr>
              <a:t>terselamatkan</a:t>
            </a:r>
            <a:r>
              <a:rPr lang="en-US" sz="2400" dirty="0" smtClean="0">
                <a:latin typeface="Arial Narrow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Arial Narrow" pitchFamily="34" charset="0"/>
              </a:rPr>
              <a:t>Ada 7 (</a:t>
            </a:r>
            <a:r>
              <a:rPr lang="en-US" sz="2400" dirty="0" err="1" smtClean="0">
                <a:latin typeface="Arial Narrow" pitchFamily="34" charset="0"/>
              </a:rPr>
              <a:t>tujuh</a:t>
            </a:r>
            <a:r>
              <a:rPr lang="en-US" sz="2400" dirty="0" smtClean="0">
                <a:latin typeface="Arial Narrow" pitchFamily="34" charset="0"/>
              </a:rPr>
              <a:t>) </a:t>
            </a:r>
            <a:r>
              <a:rPr lang="en-US" sz="2400" dirty="0" err="1" smtClean="0">
                <a:latin typeface="Arial Narrow" pitchFamily="34" charset="0"/>
              </a:rPr>
              <a:t>Sakramen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dalam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gereja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Katholik</a:t>
            </a:r>
            <a:endParaRPr lang="en-US" sz="2400" dirty="0" smtClean="0">
              <a:latin typeface="Arial Narrow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err="1" smtClean="0">
                <a:latin typeface="Arial Narrow" pitchFamily="34" charset="0"/>
              </a:rPr>
              <a:t>Perayaan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Sakramentali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dan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Devosi</a:t>
            </a:r>
            <a:endParaRPr lang="en-US" sz="2400" dirty="0" smtClean="0">
              <a:latin typeface="Arial Narrow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err="1" smtClean="0">
                <a:latin typeface="Arial Narrow" pitchFamily="34" charset="0"/>
              </a:rPr>
              <a:t>Bentuk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Konkret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tugas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Gereja</a:t>
            </a:r>
            <a:endParaRPr lang="en-US" sz="2400" dirty="0" smtClean="0">
              <a:latin typeface="Arial Narrow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000" dirty="0" err="1" smtClean="0">
                <a:latin typeface="Arial Narrow" pitchFamily="34" charset="0"/>
              </a:rPr>
              <a:t>Melayani</a:t>
            </a:r>
            <a:endParaRPr lang="en-US" sz="2000" dirty="0" smtClean="0">
              <a:latin typeface="Arial Narrow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000" dirty="0" err="1" smtClean="0">
                <a:latin typeface="Arial Narrow" pitchFamily="34" charset="0"/>
              </a:rPr>
              <a:t>Mewartakan</a:t>
            </a:r>
            <a:r>
              <a:rPr lang="en-US" sz="2000" dirty="0" smtClean="0">
                <a:latin typeface="Arial Narrow" pitchFamily="34" charset="0"/>
              </a:rPr>
              <a:t> (</a:t>
            </a:r>
            <a:r>
              <a:rPr lang="en-US" sz="2000" dirty="0" err="1" smtClean="0">
                <a:latin typeface="Arial Narrow" pitchFamily="34" charset="0"/>
              </a:rPr>
              <a:t>kotbah</a:t>
            </a:r>
            <a:r>
              <a:rPr lang="en-US" sz="2000" dirty="0" smtClean="0">
                <a:latin typeface="Arial Narrow" pitchFamily="34" charset="0"/>
              </a:rPr>
              <a:t>, </a:t>
            </a:r>
            <a:r>
              <a:rPr lang="en-US" sz="2000" dirty="0" err="1" smtClean="0">
                <a:latin typeface="Arial Narrow" pitchFamily="34" charset="0"/>
              </a:rPr>
              <a:t>pelajaran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agama,katekese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umat</a:t>
            </a:r>
            <a:r>
              <a:rPr lang="en-US" sz="2000" dirty="0" smtClean="0">
                <a:latin typeface="Arial Narrow" pitchFamily="34" charset="0"/>
              </a:rPr>
              <a:t>, </a:t>
            </a:r>
            <a:r>
              <a:rPr lang="en-US" sz="2000" dirty="0" err="1" smtClean="0">
                <a:latin typeface="Arial Narrow" pitchFamily="34" charset="0"/>
              </a:rPr>
              <a:t>pendalaman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kitab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suci</a:t>
            </a:r>
            <a:r>
              <a:rPr lang="en-US" sz="2000" dirty="0" smtClean="0">
                <a:latin typeface="Arial Narrow" pitchFamily="34" charset="0"/>
              </a:rPr>
              <a:t>}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err="1" smtClean="0">
                <a:latin typeface="Arial Narrow" pitchFamily="34" charset="0"/>
              </a:rPr>
              <a:t>Mewartakan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dalam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bentuk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kesaksian</a:t>
            </a:r>
            <a:endParaRPr lang="en-US" sz="2000" dirty="0" smtClean="0">
              <a:latin typeface="Arial Narrow" pitchFamily="34" charset="0"/>
            </a:endParaRPr>
          </a:p>
          <a:p>
            <a:pPr lvl="2">
              <a:buFont typeface="Wingdings" pitchFamily="2" charset="2"/>
              <a:buChar char="ü"/>
            </a:pPr>
            <a:r>
              <a:rPr lang="en-US" sz="1600" dirty="0" err="1" smtClean="0">
                <a:latin typeface="Arial Narrow" pitchFamily="34" charset="0"/>
              </a:rPr>
              <a:t>Mendalami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dan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menghayati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sabda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Tuhan</a:t>
            </a:r>
            <a:endParaRPr lang="en-US" sz="1600" dirty="0" smtClean="0">
              <a:latin typeface="Arial Narrow" pitchFamily="34" charset="0"/>
            </a:endParaRPr>
          </a:p>
          <a:p>
            <a:pPr lvl="2">
              <a:buFont typeface="Wingdings" pitchFamily="2" charset="2"/>
              <a:buChar char="ü"/>
            </a:pPr>
            <a:r>
              <a:rPr lang="en-US" sz="1600" dirty="0" err="1" smtClean="0">
                <a:latin typeface="Arial Narrow" pitchFamily="34" charset="0"/>
              </a:rPr>
              <a:t>Mengenal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umat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atau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masyarakat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konteks-nya</a:t>
            </a:r>
            <a:endParaRPr lang="en-US" sz="1600" dirty="0" smtClean="0">
              <a:latin typeface="Arial Narrow" pitchFamily="34" charset="0"/>
            </a:endParaRPr>
          </a:p>
          <a:p>
            <a:pPr lvl="1">
              <a:buFont typeface="Wingdings" pitchFamily="2" charset="2"/>
              <a:buChar char="ü"/>
            </a:pPr>
            <a:endParaRPr lang="en-ID" sz="2000" dirty="0">
              <a:latin typeface="Arial Narrow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8361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17632" cy="576064"/>
          </a:xfrm>
        </p:spPr>
        <p:txBody>
          <a:bodyPr>
            <a:noAutofit/>
          </a:bodyPr>
          <a:lstStyle/>
          <a:p>
            <a:r>
              <a:rPr lang="en-US" sz="2300" b="1" dirty="0" err="1" smtClean="0">
                <a:latin typeface="Arial Narrow" pitchFamily="34" charset="0"/>
              </a:rPr>
              <a:t>Pandangan</a:t>
            </a:r>
            <a:r>
              <a:rPr lang="en-US" sz="2300" b="1" dirty="0" smtClean="0">
                <a:latin typeface="Arial Narrow" pitchFamily="34" charset="0"/>
              </a:rPr>
              <a:t> </a:t>
            </a:r>
            <a:r>
              <a:rPr lang="en-US" sz="2300" b="1" dirty="0" err="1" smtClean="0">
                <a:latin typeface="Arial Narrow" pitchFamily="34" charset="0"/>
              </a:rPr>
              <a:t>Kitab</a:t>
            </a:r>
            <a:r>
              <a:rPr lang="en-US" sz="2300" b="1" dirty="0" smtClean="0">
                <a:latin typeface="Arial Narrow" pitchFamily="34" charset="0"/>
              </a:rPr>
              <a:t> </a:t>
            </a:r>
            <a:r>
              <a:rPr lang="en-US" sz="2300" b="1" dirty="0" err="1" smtClean="0">
                <a:latin typeface="Arial Narrow" pitchFamily="34" charset="0"/>
              </a:rPr>
              <a:t>Suci</a:t>
            </a:r>
            <a:r>
              <a:rPr lang="en-US" sz="2300" b="1" dirty="0" smtClean="0">
                <a:latin typeface="Arial Narrow" pitchFamily="34" charset="0"/>
              </a:rPr>
              <a:t> </a:t>
            </a:r>
            <a:r>
              <a:rPr lang="en-US" sz="2300" b="1" dirty="0" err="1" smtClean="0">
                <a:latin typeface="Arial Narrow" pitchFamily="34" charset="0"/>
              </a:rPr>
              <a:t>terhadap</a:t>
            </a:r>
            <a:r>
              <a:rPr lang="en-US" sz="2300" b="1" dirty="0" smtClean="0">
                <a:latin typeface="Arial Narrow" pitchFamily="34" charset="0"/>
              </a:rPr>
              <a:t> </a:t>
            </a:r>
            <a:r>
              <a:rPr lang="en-US" sz="2300" b="1" dirty="0" err="1" smtClean="0">
                <a:latin typeface="Arial Narrow" pitchFamily="34" charset="0"/>
              </a:rPr>
              <a:t>Ketidakadilan</a:t>
            </a:r>
            <a:r>
              <a:rPr lang="en-US" sz="2300" b="1" dirty="0" smtClean="0">
                <a:latin typeface="Arial Narrow" pitchFamily="34" charset="0"/>
              </a:rPr>
              <a:t> </a:t>
            </a:r>
            <a:r>
              <a:rPr lang="en-US" sz="2300" b="1" dirty="0" err="1" smtClean="0">
                <a:latin typeface="Arial Narrow" pitchFamily="34" charset="0"/>
              </a:rPr>
              <a:t>dan</a:t>
            </a:r>
            <a:r>
              <a:rPr lang="en-US" sz="2300" b="1" dirty="0" smtClean="0">
                <a:latin typeface="Arial Narrow" pitchFamily="34" charset="0"/>
              </a:rPr>
              <a:t> </a:t>
            </a:r>
            <a:r>
              <a:rPr lang="en-US" sz="2300" b="1" dirty="0" err="1" smtClean="0">
                <a:latin typeface="Arial Narrow" pitchFamily="34" charset="0"/>
              </a:rPr>
              <a:t>Ketidakjujuran</a:t>
            </a:r>
            <a:r>
              <a:rPr lang="en-US" sz="2300" b="1" dirty="0" smtClean="0">
                <a:latin typeface="Arial Narrow" pitchFamily="34" charset="0"/>
              </a:rPr>
              <a:t> </a:t>
            </a:r>
            <a:r>
              <a:rPr lang="en-US" sz="2300" b="1" dirty="0" err="1" smtClean="0">
                <a:latin typeface="Arial Narrow" pitchFamily="34" charset="0"/>
              </a:rPr>
              <a:t>dalam</a:t>
            </a:r>
            <a:r>
              <a:rPr lang="en-US" sz="2300" b="1" dirty="0" smtClean="0">
                <a:latin typeface="Arial Narrow" pitchFamily="34" charset="0"/>
              </a:rPr>
              <a:t> </a:t>
            </a:r>
            <a:r>
              <a:rPr lang="en-US" sz="2300" b="1" dirty="0" err="1" smtClean="0">
                <a:latin typeface="Arial Narrow" pitchFamily="34" charset="0"/>
              </a:rPr>
              <a:t>hidup</a:t>
            </a:r>
            <a:r>
              <a:rPr lang="en-US" sz="2300" b="1" dirty="0" smtClean="0">
                <a:latin typeface="Arial Narrow" pitchFamily="34" charset="0"/>
              </a:rPr>
              <a:t> </a:t>
            </a:r>
            <a:r>
              <a:rPr lang="en-US" sz="2300" b="1" dirty="0" err="1" smtClean="0">
                <a:latin typeface="Arial Narrow" pitchFamily="34" charset="0"/>
              </a:rPr>
              <a:t>bermasyarkat</a:t>
            </a:r>
            <a:endParaRPr lang="en-ID" sz="2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435280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1" dirty="0" err="1" smtClean="0">
                <a:latin typeface="Arial Narrow" pitchFamily="34" charset="0"/>
              </a:rPr>
              <a:t>Gereja</a:t>
            </a:r>
            <a:r>
              <a:rPr lang="en-US" sz="2400" b="1" i="1" dirty="0" smtClean="0">
                <a:latin typeface="Arial Narrow" pitchFamily="34" charset="0"/>
              </a:rPr>
              <a:t> </a:t>
            </a:r>
            <a:r>
              <a:rPr lang="en-US" sz="2400" b="1" i="1" dirty="0" err="1" smtClean="0">
                <a:latin typeface="Arial Narrow" pitchFamily="34" charset="0"/>
              </a:rPr>
              <a:t>tidak</a:t>
            </a:r>
            <a:r>
              <a:rPr lang="en-US" sz="2400" b="1" i="1" dirty="0" smtClean="0">
                <a:latin typeface="Arial Narrow" pitchFamily="34" charset="0"/>
              </a:rPr>
              <a:t> </a:t>
            </a:r>
            <a:r>
              <a:rPr lang="en-US" sz="2400" b="1" i="1" dirty="0" err="1" smtClean="0">
                <a:latin typeface="Arial Narrow" pitchFamily="34" charset="0"/>
              </a:rPr>
              <a:t>sejalan</a:t>
            </a:r>
            <a:r>
              <a:rPr lang="en-US" sz="2400" b="1" i="1" dirty="0" smtClean="0">
                <a:latin typeface="Arial Narrow" pitchFamily="34" charset="0"/>
              </a:rPr>
              <a:t> </a:t>
            </a:r>
            <a:r>
              <a:rPr lang="en-US" sz="2400" b="1" i="1" dirty="0" err="1" smtClean="0">
                <a:latin typeface="Arial Narrow" pitchFamily="34" charset="0"/>
              </a:rPr>
              <a:t>dengan</a:t>
            </a:r>
            <a:r>
              <a:rPr lang="en-US" sz="2400" b="1" i="1" dirty="0" smtClean="0">
                <a:latin typeface="Arial Narrow" pitchFamily="34" charset="0"/>
              </a:rPr>
              <a:t> :</a:t>
            </a:r>
          </a:p>
          <a:p>
            <a:pPr>
              <a:buFont typeface="Wingdings" pitchFamily="2" charset="2"/>
              <a:buChar char="§"/>
            </a:pPr>
            <a:r>
              <a:rPr lang="en-US" sz="2400" b="1" i="1" dirty="0" err="1" smtClean="0">
                <a:latin typeface="Arial Narrow" pitchFamily="34" charset="0"/>
              </a:rPr>
              <a:t>Ketidakadilan</a:t>
            </a:r>
            <a:r>
              <a:rPr lang="en-US" sz="2400" b="1" i="1" dirty="0" smtClean="0">
                <a:latin typeface="Arial Narrow" pitchFamily="34" charset="0"/>
              </a:rPr>
              <a:t>, </a:t>
            </a:r>
            <a:r>
              <a:rPr lang="en-US" sz="2000" i="1" dirty="0" err="1" smtClean="0">
                <a:latin typeface="Arial Narrow" pitchFamily="34" charset="0"/>
              </a:rPr>
              <a:t>dan</a:t>
            </a:r>
            <a:endParaRPr lang="en-US" sz="2000" i="1" dirty="0" smtClean="0">
              <a:latin typeface="Arial Narrow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b="1" i="1" dirty="0" err="1" smtClean="0">
                <a:latin typeface="Arial Narrow" pitchFamily="34" charset="0"/>
              </a:rPr>
              <a:t>Ketidakjujuran</a:t>
            </a:r>
            <a:endParaRPr lang="en-US" sz="2400" b="1" i="1" dirty="0" smtClean="0">
              <a:latin typeface="Arial Narrow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000" dirty="0" err="1">
                <a:latin typeface="Arial Narrow" pitchFamily="34" charset="0"/>
              </a:rPr>
              <a:t>Tugas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memperjuangkan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keadilan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merupakan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tugas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semua</a:t>
            </a:r>
            <a:r>
              <a:rPr lang="en-US" sz="2000" dirty="0">
                <a:latin typeface="Arial Narrow" pitchFamily="34" charset="0"/>
              </a:rPr>
              <a:t> orang </a:t>
            </a:r>
            <a:r>
              <a:rPr lang="en-US" sz="2000" dirty="0" err="1">
                <a:latin typeface="Arial Narrow" pitchFamily="34" charset="0"/>
              </a:rPr>
              <a:t>karena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panggil</a:t>
            </a:r>
            <a:r>
              <a:rPr lang="en-US" sz="2000" dirty="0">
                <a:latin typeface="Arial Narrow" pitchFamily="34" charset="0"/>
              </a:rPr>
              <a:t>-an </a:t>
            </a:r>
            <a:r>
              <a:rPr lang="en-US" sz="2000" dirty="0" err="1">
                <a:latin typeface="Arial Narrow" pitchFamily="34" charset="0"/>
              </a:rPr>
              <a:t>untuk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itu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diukir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oleh</a:t>
            </a:r>
            <a:r>
              <a:rPr lang="en-US" sz="2000" dirty="0">
                <a:latin typeface="Arial Narrow" pitchFamily="34" charset="0"/>
              </a:rPr>
              <a:t> Allah </a:t>
            </a:r>
            <a:r>
              <a:rPr lang="en-US" sz="2000" dirty="0" err="1">
                <a:latin typeface="Arial Narrow" pitchFamily="34" charset="0"/>
              </a:rPr>
              <a:t>dalam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hati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nurani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setiap</a:t>
            </a:r>
            <a:r>
              <a:rPr lang="en-US" sz="2000" dirty="0">
                <a:latin typeface="Arial Narrow" pitchFamily="34" charset="0"/>
              </a:rPr>
              <a:t> orang. </a:t>
            </a:r>
            <a:endParaRPr lang="en-US" sz="2000" dirty="0" smtClean="0">
              <a:latin typeface="Arial Narrow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000" dirty="0" err="1" smtClean="0">
                <a:latin typeface="Arial Narrow" pitchFamily="34" charset="0"/>
              </a:rPr>
              <a:t>Semua</a:t>
            </a:r>
            <a:r>
              <a:rPr lang="en-US" sz="2000" dirty="0" smtClean="0">
                <a:latin typeface="Arial Narrow" pitchFamily="34" charset="0"/>
              </a:rPr>
              <a:t>  </a:t>
            </a:r>
            <a:r>
              <a:rPr lang="en-US" sz="2000" dirty="0">
                <a:latin typeface="Arial Narrow" pitchFamily="34" charset="0"/>
              </a:rPr>
              <a:t>orang  </a:t>
            </a:r>
            <a:r>
              <a:rPr lang="en-US" sz="2000" dirty="0" err="1" smtClean="0">
                <a:latin typeface="Arial Narrow" pitchFamily="34" charset="0"/>
              </a:rPr>
              <a:t>dipanggil</a:t>
            </a:r>
            <a:r>
              <a:rPr lang="en-US" sz="2000" dirty="0" smtClean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untuk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memberikan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teladan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kepada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dunia</a:t>
            </a:r>
            <a:r>
              <a:rPr lang="en-US" sz="2000" dirty="0">
                <a:latin typeface="Arial Narrow" pitchFamily="34" charset="0"/>
              </a:rPr>
              <a:t>,  </a:t>
            </a:r>
            <a:r>
              <a:rPr lang="en-US" sz="2000" dirty="0" err="1">
                <a:latin typeface="Arial Narrow" pitchFamily="34" charset="0"/>
              </a:rPr>
              <a:t>untuk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mencintai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menghargai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sesama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khususnya</a:t>
            </a:r>
            <a:r>
              <a:rPr lang="en-US" sz="2000" dirty="0">
                <a:latin typeface="Arial Narrow" pitchFamily="34" charset="0"/>
              </a:rPr>
              <a:t> orang </a:t>
            </a:r>
            <a:r>
              <a:rPr lang="en-US" sz="2000" dirty="0" err="1">
                <a:latin typeface="Arial Narrow" pitchFamily="34" charset="0"/>
              </a:rPr>
              <a:t>kecil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miskin</a:t>
            </a:r>
            <a:r>
              <a:rPr lang="en-US" sz="2000" dirty="0">
                <a:latin typeface="Arial Narrow" pitchFamily="34" charset="0"/>
              </a:rPr>
              <a:t>,  </a:t>
            </a:r>
            <a:r>
              <a:rPr lang="en-US" sz="2000" dirty="0" err="1">
                <a:latin typeface="Arial Narrow" pitchFamily="34" charset="0"/>
              </a:rPr>
              <a:t>tertekan</a:t>
            </a:r>
            <a:r>
              <a:rPr lang="en-US" sz="2000" dirty="0">
                <a:latin typeface="Arial Narrow" pitchFamily="34" charset="0"/>
              </a:rPr>
              <a:t>,  </a:t>
            </a:r>
            <a:r>
              <a:rPr lang="en-US" sz="2000" dirty="0" err="1">
                <a:latin typeface="Arial Narrow" pitchFamily="34" charset="0"/>
              </a:rPr>
              <a:t>menderita</a:t>
            </a:r>
            <a:r>
              <a:rPr lang="en-US" sz="2000" dirty="0">
                <a:latin typeface="Arial Narrow" pitchFamily="34" charset="0"/>
              </a:rPr>
              <a:t>,  </a:t>
            </a:r>
            <a:r>
              <a:rPr lang="en-US" sz="2000" dirty="0" err="1">
                <a:latin typeface="Arial Narrow" pitchFamily="34" charset="0"/>
              </a:rPr>
              <a:t>terabaikan</a:t>
            </a:r>
            <a:r>
              <a:rPr lang="en-US" sz="2000" dirty="0">
                <a:latin typeface="Arial Narrow" pitchFamily="34" charset="0"/>
              </a:rPr>
              <a:t>,  </a:t>
            </a:r>
            <a:r>
              <a:rPr lang="en-US" sz="2000" dirty="0" err="1">
                <a:latin typeface="Arial Narrow" pitchFamily="34" charset="0"/>
              </a:rPr>
              <a:t>tersisihkan</a:t>
            </a:r>
            <a:r>
              <a:rPr lang="en-US" sz="2000" dirty="0">
                <a:latin typeface="Arial Narrow" pitchFamily="34" charset="0"/>
              </a:rPr>
              <a:t>, 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tersingkir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dalam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masyarakat</a:t>
            </a:r>
            <a:r>
              <a:rPr lang="en-US" sz="2000" dirty="0">
                <a:latin typeface="Arial Narrow" pitchFamily="34" charset="0"/>
              </a:rPr>
              <a:t>. </a:t>
            </a:r>
            <a:endParaRPr lang="en-US" sz="2000" dirty="0" smtClean="0">
              <a:latin typeface="Arial Narrow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000" dirty="0" err="1" smtClean="0">
                <a:latin typeface="Arial Narrow" pitchFamily="34" charset="0"/>
              </a:rPr>
              <a:t>Inilah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>
                <a:latin typeface="Arial Narrow" pitchFamily="34" charset="0"/>
              </a:rPr>
              <a:t>yang </a:t>
            </a:r>
            <a:r>
              <a:rPr lang="en-US" sz="2000" dirty="0" err="1">
                <a:latin typeface="Arial Narrow" pitchFamily="34" charset="0"/>
              </a:rPr>
              <a:t>harus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didengungkan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oleh</a:t>
            </a:r>
            <a:r>
              <a:rPr lang="en-US" sz="2000" dirty="0">
                <a:latin typeface="Arial Narrow" pitchFamily="34" charset="0"/>
              </a:rPr>
              <a:t> orang </a:t>
            </a:r>
            <a:r>
              <a:rPr lang="en-US" sz="2000" dirty="0" err="1">
                <a:latin typeface="Arial Narrow" pitchFamily="34" charset="0"/>
              </a:rPr>
              <a:t>kristiani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bagi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terciptanya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keadilan</a:t>
            </a:r>
            <a:r>
              <a:rPr lang="en-US" sz="2000" dirty="0" smtClean="0">
                <a:latin typeface="Arial Narrow" pitchFamily="34" charset="0"/>
              </a:rPr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err="1" smtClean="0">
                <a:latin typeface="Arial Narrow" pitchFamily="34" charset="0"/>
              </a:rPr>
              <a:t>Dalam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kehidupan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sehari-hari</a:t>
            </a:r>
            <a:r>
              <a:rPr lang="en-US" sz="2000" dirty="0">
                <a:latin typeface="Arial Narrow" pitchFamily="34" charset="0"/>
              </a:rPr>
              <a:t>, kata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perbuatan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setiap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>
                <a:latin typeface="Arial Narrow" pitchFamily="34" charset="0"/>
              </a:rPr>
              <a:t>orang </a:t>
            </a:r>
            <a:r>
              <a:rPr lang="en-US" sz="2000" dirty="0" err="1">
                <a:latin typeface="Arial Narrow" pitchFamily="34" charset="0"/>
              </a:rPr>
              <a:t>kristiani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harus</a:t>
            </a:r>
            <a:r>
              <a:rPr lang="en-US" sz="2000" dirty="0" smtClean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selalu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memancarkan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kasih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Kristus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baik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dalam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keluarga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masyarakat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maupun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negara</a:t>
            </a:r>
            <a:r>
              <a:rPr lang="en-US" sz="2000" dirty="0" smtClean="0">
                <a:latin typeface="Arial Narrow" pitchFamily="34" charset="0"/>
              </a:rPr>
              <a:t>.</a:t>
            </a:r>
            <a:endParaRPr lang="en-ID" sz="20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15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8614"/>
            <a:ext cx="8712968" cy="418058"/>
          </a:xfrm>
        </p:spPr>
        <p:txBody>
          <a:bodyPr>
            <a:noAutofit/>
          </a:bodyPr>
          <a:lstStyle/>
          <a:p>
            <a:r>
              <a:rPr lang="en-US" sz="2400" b="1" dirty="0" err="1" smtClean="0">
                <a:latin typeface="Arial Narrow" pitchFamily="34" charset="0"/>
              </a:rPr>
              <a:t>Sikap</a:t>
            </a:r>
            <a:r>
              <a:rPr lang="en-US" sz="2400" b="1" dirty="0" smtClean="0">
                <a:latin typeface="Arial Narrow" pitchFamily="34" charset="0"/>
              </a:rPr>
              <a:t> </a:t>
            </a:r>
            <a:r>
              <a:rPr lang="en-US" sz="2400" b="1" dirty="0" err="1" smtClean="0">
                <a:latin typeface="Arial Narrow" pitchFamily="34" charset="0"/>
              </a:rPr>
              <a:t>Gereja</a:t>
            </a:r>
            <a:r>
              <a:rPr lang="en-US" sz="2400" b="1" dirty="0" smtClean="0">
                <a:latin typeface="Arial Narrow" pitchFamily="34" charset="0"/>
              </a:rPr>
              <a:t> </a:t>
            </a:r>
            <a:r>
              <a:rPr lang="en-US" sz="2400" b="1" dirty="0" err="1" smtClean="0">
                <a:latin typeface="Arial Narrow" pitchFamily="34" charset="0"/>
              </a:rPr>
              <a:t>Terhadap</a:t>
            </a:r>
            <a:r>
              <a:rPr lang="en-US" sz="2400" b="1" dirty="0" smtClean="0">
                <a:latin typeface="Arial Narrow" pitchFamily="34" charset="0"/>
              </a:rPr>
              <a:t> </a:t>
            </a:r>
            <a:r>
              <a:rPr lang="en-US" sz="2400" b="1" dirty="0" err="1" smtClean="0">
                <a:latin typeface="Arial Narrow" pitchFamily="34" charset="0"/>
              </a:rPr>
              <a:t>Kehidupan</a:t>
            </a:r>
            <a:r>
              <a:rPr lang="en-US" sz="2400" b="1" dirty="0" smtClean="0">
                <a:latin typeface="Arial Narrow" pitchFamily="34" charset="0"/>
              </a:rPr>
              <a:t> </a:t>
            </a:r>
            <a:r>
              <a:rPr lang="en-US" sz="2400" b="1" dirty="0" err="1" smtClean="0">
                <a:latin typeface="Arial Narrow" pitchFamily="34" charset="0"/>
              </a:rPr>
              <a:t>Seksualitas</a:t>
            </a:r>
            <a:endParaRPr lang="en-ID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20688"/>
            <a:ext cx="8352928" cy="619268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err="1" smtClean="0"/>
              <a:t>Gereja</a:t>
            </a:r>
            <a:r>
              <a:rPr lang="en-US" sz="2400" dirty="0" smtClean="0"/>
              <a:t> </a:t>
            </a:r>
            <a:r>
              <a:rPr lang="en-US" sz="2400" dirty="0" err="1" smtClean="0"/>
              <a:t>menaruh</a:t>
            </a:r>
            <a:r>
              <a:rPr lang="en-US" sz="2400" dirty="0" smtClean="0"/>
              <a:t> </a:t>
            </a:r>
            <a:r>
              <a:rPr lang="en-US" sz="2400" dirty="0" err="1" smtClean="0"/>
              <a:t>perhatian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besar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permasalahan</a:t>
            </a:r>
            <a:r>
              <a:rPr lang="en-US" sz="2400" dirty="0" smtClean="0"/>
              <a:t> </a:t>
            </a:r>
            <a:r>
              <a:rPr lang="en-US" sz="2400" dirty="0" err="1" smtClean="0"/>
              <a:t>kehidupan</a:t>
            </a:r>
            <a:r>
              <a:rPr lang="en-US" sz="2400" dirty="0" smtClean="0"/>
              <a:t> </a:t>
            </a:r>
            <a:r>
              <a:rPr lang="en-US" sz="2400" dirty="0" err="1" smtClean="0"/>
              <a:t>seksualita</a:t>
            </a:r>
            <a:r>
              <a:rPr lang="en-US" sz="2400" dirty="0" err="1" smtClean="0"/>
              <a:t>s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masyarakat</a:t>
            </a:r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 err="1" smtClean="0">
                <a:latin typeface="Arial Narrow" pitchFamily="34" charset="0"/>
              </a:rPr>
              <a:t>Seks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harus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dihormati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sebagai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sesuatu</a:t>
            </a:r>
            <a:r>
              <a:rPr lang="en-US" sz="2400" dirty="0">
                <a:latin typeface="Arial Narrow" pitchFamily="34" charset="0"/>
              </a:rPr>
              <a:t> yang </a:t>
            </a:r>
            <a:r>
              <a:rPr lang="en-US" sz="2400" dirty="0" err="1">
                <a:latin typeface="Arial Narrow" pitchFamily="34" charset="0"/>
              </a:rPr>
              <a:t>manusiawi</a:t>
            </a:r>
            <a:r>
              <a:rPr lang="en-US" sz="2400" dirty="0">
                <a:latin typeface="Arial Narrow" pitchFamily="34" charset="0"/>
              </a:rPr>
              <a:t>. </a:t>
            </a:r>
            <a:r>
              <a:rPr lang="en-US" sz="2400" dirty="0" err="1">
                <a:latin typeface="Arial Narrow" pitchFamily="34" charset="0"/>
              </a:rPr>
              <a:t>Seks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bukan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barang</a:t>
            </a:r>
            <a:r>
              <a:rPr lang="en-US" sz="2400" dirty="0">
                <a:latin typeface="Arial Narrow" pitchFamily="34" charset="0"/>
              </a:rPr>
              <a:t> yang </a:t>
            </a:r>
            <a:r>
              <a:rPr lang="en-US" sz="2400" dirty="0" err="1">
                <a:latin typeface="Arial Narrow" pitchFamily="34" charset="0"/>
              </a:rPr>
              <a:t>dapat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diperjualbelikan</a:t>
            </a:r>
            <a:endParaRPr lang="en-US" sz="2400" dirty="0" smtClean="0">
              <a:latin typeface="Arial Narrow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latin typeface="Arial Narrow" pitchFamily="34" charset="0"/>
              </a:rPr>
              <a:t>Menurut </a:t>
            </a:r>
            <a:r>
              <a:rPr lang="en-US" sz="2400" dirty="0" err="1">
                <a:latin typeface="Arial Narrow" pitchFamily="34" charset="0"/>
              </a:rPr>
              <a:t>ajaran</a:t>
            </a:r>
            <a:r>
              <a:rPr lang="en-US" sz="2400" dirty="0">
                <a:latin typeface="Arial Narrow" pitchFamily="34" charset="0"/>
              </a:rPr>
              <a:t> moral </a:t>
            </a:r>
            <a:r>
              <a:rPr lang="en-US" sz="2400" dirty="0" err="1">
                <a:latin typeface="Arial Narrow" pitchFamily="34" charset="0"/>
              </a:rPr>
              <a:t>Katolik</a:t>
            </a:r>
            <a:r>
              <a:rPr lang="en-US" sz="2400" dirty="0">
                <a:latin typeface="Arial Narrow" pitchFamily="34" charset="0"/>
              </a:rPr>
              <a:t>, </a:t>
            </a:r>
            <a:r>
              <a:rPr lang="en-US" sz="2400" dirty="0" err="1">
                <a:latin typeface="Arial Narrow" pitchFamily="34" charset="0"/>
              </a:rPr>
              <a:t>perbuatan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senggama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mendapat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tempat-nya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>
                <a:latin typeface="Arial Narrow" pitchFamily="34" charset="0"/>
              </a:rPr>
              <a:t>yang </a:t>
            </a:r>
            <a:r>
              <a:rPr lang="en-US" sz="2400" dirty="0" err="1">
                <a:latin typeface="Arial Narrow" pitchFamily="34" charset="0"/>
              </a:rPr>
              <a:t>tepat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wajar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dalam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perkawinan</a:t>
            </a:r>
            <a:r>
              <a:rPr lang="en-US" sz="2400" dirty="0">
                <a:latin typeface="Arial Narrow" pitchFamily="34" charset="0"/>
              </a:rPr>
              <a:t>, </a:t>
            </a:r>
            <a:r>
              <a:rPr lang="en-US" sz="2400" dirty="0" err="1">
                <a:latin typeface="Arial Narrow" pitchFamily="34" charset="0"/>
              </a:rPr>
              <a:t>sebab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hanya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dalam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hubungan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mantap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pribadi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antara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suami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isteri</a:t>
            </a:r>
            <a:r>
              <a:rPr lang="en-US" sz="2400" dirty="0">
                <a:latin typeface="Arial Narrow" pitchFamily="34" charset="0"/>
              </a:rPr>
              <a:t>, </a:t>
            </a:r>
            <a:r>
              <a:rPr lang="en-US" sz="2400" dirty="0" err="1">
                <a:latin typeface="Arial Narrow" pitchFamily="34" charset="0"/>
              </a:rPr>
              <a:t>hubungan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senggama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dapat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menjadi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sarana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bagi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kasih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penyerahan</a:t>
            </a:r>
            <a:r>
              <a:rPr lang="en-US" sz="2400" dirty="0">
                <a:latin typeface="Arial Narrow" pitchFamily="34" charset="0"/>
              </a:rPr>
              <a:t>. 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err="1">
                <a:latin typeface="Arial Narrow" pitchFamily="34" charset="0"/>
              </a:rPr>
              <a:t>Hubungan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intim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pribadi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inilah</a:t>
            </a:r>
            <a:r>
              <a:rPr lang="en-US" sz="2400" dirty="0">
                <a:latin typeface="Arial Narrow" pitchFamily="34" charset="0"/>
              </a:rPr>
              <a:t> yang </a:t>
            </a:r>
            <a:r>
              <a:rPr lang="en-US" sz="2400" dirty="0" err="1">
                <a:latin typeface="Arial Narrow" pitchFamily="34" charset="0"/>
              </a:rPr>
              <a:t>menjadi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nilai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utama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dalam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seksualitas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dalam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perbuatan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seksual</a:t>
            </a:r>
            <a:r>
              <a:rPr lang="en-US" sz="2400" dirty="0">
                <a:latin typeface="Arial Narrow" pitchFamily="34" charset="0"/>
              </a:rPr>
              <a:t>.</a:t>
            </a:r>
            <a:endParaRPr lang="en-ID" sz="2400" dirty="0"/>
          </a:p>
          <a:p>
            <a:pPr>
              <a:buFont typeface="Wingdings" pitchFamily="2" charset="2"/>
              <a:buChar char="§"/>
            </a:pPr>
            <a:r>
              <a:rPr lang="en-US" sz="2400" dirty="0" err="1" smtClean="0"/>
              <a:t>Tantangah</a:t>
            </a:r>
            <a:r>
              <a:rPr lang="en-US" sz="2400" dirty="0" smtClean="0"/>
              <a:t> </a:t>
            </a:r>
            <a:r>
              <a:rPr lang="en-US" sz="2400" dirty="0" err="1" smtClean="0"/>
              <a:t>Hidup</a:t>
            </a:r>
            <a:r>
              <a:rPr lang="en-US" sz="2400" dirty="0" smtClean="0"/>
              <a:t> </a:t>
            </a:r>
            <a:r>
              <a:rPr lang="en-US" sz="2400" dirty="0" err="1" smtClean="0"/>
              <a:t>Perkawinan</a:t>
            </a: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b="1" dirty="0" err="1">
                <a:latin typeface="Arial Narrow" pitchFamily="34" charset="0"/>
              </a:rPr>
              <a:t>Perbedaan</a:t>
            </a:r>
            <a:r>
              <a:rPr lang="en-US" sz="2000" b="1" dirty="0">
                <a:latin typeface="Arial Narrow" pitchFamily="34" charset="0"/>
              </a:rPr>
              <a:t> </a:t>
            </a:r>
            <a:r>
              <a:rPr lang="en-US" sz="2000" b="1" dirty="0" err="1">
                <a:latin typeface="Arial Narrow" pitchFamily="34" charset="0"/>
              </a:rPr>
              <a:t>pandangan</a:t>
            </a:r>
            <a:r>
              <a:rPr lang="en-US" sz="2000" b="1" dirty="0">
                <a:latin typeface="Arial Narrow" pitchFamily="34" charset="0"/>
              </a:rPr>
              <a:t> </a:t>
            </a:r>
            <a:r>
              <a:rPr lang="en-US" sz="2000" b="1" dirty="0" err="1">
                <a:latin typeface="Arial Narrow" pitchFamily="34" charset="0"/>
              </a:rPr>
              <a:t>atau</a:t>
            </a:r>
            <a:r>
              <a:rPr lang="en-US" sz="2000" b="1" dirty="0">
                <a:latin typeface="Arial Narrow" pitchFamily="34" charset="0"/>
              </a:rPr>
              <a:t> </a:t>
            </a:r>
            <a:r>
              <a:rPr lang="en-US" sz="2000" b="1" dirty="0" err="1" smtClean="0">
                <a:latin typeface="Arial Narrow" pitchFamily="34" charset="0"/>
              </a:rPr>
              <a:t>pendapat</a:t>
            </a:r>
            <a:r>
              <a:rPr lang="en-US" sz="2000" b="1" dirty="0" smtClean="0">
                <a:latin typeface="Arial Narrow" pitchFamily="34" charset="0"/>
              </a:rPr>
              <a:t> </a:t>
            </a:r>
            <a:r>
              <a:rPr lang="en-US" sz="2000" b="1" dirty="0" err="1" smtClean="0">
                <a:latin typeface="Arial Narrow" pitchFamily="34" charset="0"/>
              </a:rPr>
              <a:t>atas</a:t>
            </a:r>
            <a:r>
              <a:rPr lang="en-US" sz="2000" b="1" dirty="0" smtClean="0">
                <a:latin typeface="Arial Narrow" pitchFamily="34" charset="0"/>
              </a:rPr>
              <a:t> </a:t>
            </a:r>
            <a:r>
              <a:rPr lang="en-US" sz="2000" b="1" dirty="0" err="1" smtClean="0">
                <a:latin typeface="Arial Narrow" pitchFamily="34" charset="0"/>
              </a:rPr>
              <a:t>seksualita</a:t>
            </a:r>
            <a:endParaRPr lang="en-US" sz="2000" b="1" dirty="0" smtClean="0">
              <a:latin typeface="Arial Narrow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000" b="1" dirty="0" err="1"/>
              <a:t>Kebosanan</a:t>
            </a:r>
            <a:r>
              <a:rPr lang="en-US" sz="2000" b="1" dirty="0"/>
              <a:t> </a:t>
            </a:r>
            <a:r>
              <a:rPr lang="en-US" sz="2000" b="1" dirty="0" err="1"/>
              <a:t>atau</a:t>
            </a:r>
            <a:r>
              <a:rPr lang="en-US" sz="2000" b="1" dirty="0"/>
              <a:t> </a:t>
            </a:r>
            <a:r>
              <a:rPr lang="en-US" sz="2000" b="1" dirty="0" err="1"/>
              <a:t>kejenuhan</a:t>
            </a:r>
            <a:endParaRPr lang="en-ID" sz="2000" b="1" dirty="0"/>
          </a:p>
          <a:p>
            <a:pPr lvl="1">
              <a:buFont typeface="Wingdings" pitchFamily="2" charset="2"/>
              <a:buChar char="§"/>
            </a:pPr>
            <a:r>
              <a:rPr lang="en-US" sz="2000" b="1" dirty="0" err="1">
                <a:latin typeface="Arial Narrow" pitchFamily="34" charset="0"/>
              </a:rPr>
              <a:t>Ketidakserasian</a:t>
            </a:r>
            <a:r>
              <a:rPr lang="en-US" sz="2000" b="1" dirty="0">
                <a:latin typeface="Arial Narrow" pitchFamily="34" charset="0"/>
              </a:rPr>
              <a:t> </a:t>
            </a:r>
            <a:r>
              <a:rPr lang="en-US" sz="2000" b="1" dirty="0" err="1">
                <a:latin typeface="Arial Narrow" pitchFamily="34" charset="0"/>
              </a:rPr>
              <a:t>dalam</a:t>
            </a:r>
            <a:r>
              <a:rPr lang="en-US" sz="2000" b="1" dirty="0">
                <a:latin typeface="Arial Narrow" pitchFamily="34" charset="0"/>
              </a:rPr>
              <a:t> </a:t>
            </a:r>
            <a:r>
              <a:rPr lang="en-US" sz="2000" b="1" dirty="0" err="1">
                <a:latin typeface="Arial Narrow" pitchFamily="34" charset="0"/>
              </a:rPr>
              <a:t>hubungan</a:t>
            </a:r>
            <a:r>
              <a:rPr lang="en-US" sz="2000" b="1" dirty="0">
                <a:latin typeface="Arial Narrow" pitchFamily="34" charset="0"/>
              </a:rPr>
              <a:t> </a:t>
            </a:r>
            <a:r>
              <a:rPr lang="en-US" sz="2000" b="1" dirty="0" err="1" smtClean="0">
                <a:latin typeface="Arial Narrow" pitchFamily="34" charset="0"/>
              </a:rPr>
              <a:t>seks</a:t>
            </a:r>
            <a:endParaRPr lang="en-US" sz="2000" b="1" dirty="0" smtClean="0">
              <a:latin typeface="Arial Narrow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000" b="1" dirty="0" err="1"/>
              <a:t>Peselingkuhan</a:t>
            </a:r>
            <a:r>
              <a:rPr lang="en-US" sz="2000" b="1" dirty="0"/>
              <a:t> </a:t>
            </a:r>
            <a:r>
              <a:rPr lang="en-US" sz="2000" b="1" dirty="0" err="1"/>
              <a:t>atau</a:t>
            </a:r>
            <a:r>
              <a:rPr lang="en-US" sz="2000" b="1" dirty="0"/>
              <a:t> </a:t>
            </a:r>
            <a:r>
              <a:rPr lang="en-US" sz="2000" b="1" dirty="0" err="1" smtClean="0"/>
              <a:t>perzinahan</a:t>
            </a:r>
            <a:endParaRPr lang="en-US" sz="20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b="1" dirty="0" err="1"/>
              <a:t>Kemandulan</a:t>
            </a:r>
            <a:endParaRPr lang="en-ID" sz="2000" b="1" dirty="0"/>
          </a:p>
          <a:p>
            <a:pPr lvl="1">
              <a:buFont typeface="Wingdings" pitchFamily="2" charset="2"/>
              <a:buChar char="§"/>
            </a:pPr>
            <a:endParaRPr lang="en-US" sz="2000" b="1" dirty="0">
              <a:latin typeface="Arial Narrow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ID" sz="2000" dirty="0"/>
          </a:p>
          <a:p>
            <a:pPr marL="0" indent="0">
              <a:buNone/>
            </a:pPr>
            <a:r>
              <a:rPr lang="en-US" sz="1400" dirty="0"/>
              <a:t> </a:t>
            </a:r>
            <a:endParaRPr lang="en-ID" sz="1400" dirty="0"/>
          </a:p>
          <a:p>
            <a:endParaRPr lang="en-ID" sz="54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18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>
                <a:latin typeface="Arial Narrow" pitchFamily="34" charset="0"/>
              </a:rPr>
              <a:t>Meneladan</a:t>
            </a:r>
            <a:r>
              <a:rPr lang="en-US" sz="3200" dirty="0" smtClean="0">
                <a:latin typeface="Arial Narrow" pitchFamily="34" charset="0"/>
              </a:rPr>
              <a:t> </a:t>
            </a:r>
            <a:r>
              <a:rPr lang="en-US" sz="3200" dirty="0" err="1" smtClean="0">
                <a:latin typeface="Arial Narrow" pitchFamily="34" charset="0"/>
              </a:rPr>
              <a:t>Kehidupan</a:t>
            </a:r>
            <a:r>
              <a:rPr lang="en-US" sz="3200" dirty="0" smtClean="0">
                <a:latin typeface="Arial Narrow" pitchFamily="34" charset="0"/>
              </a:rPr>
              <a:t> </a:t>
            </a:r>
            <a:r>
              <a:rPr lang="en-US" sz="3200" dirty="0" err="1" smtClean="0">
                <a:latin typeface="Arial Narrow" pitchFamily="34" charset="0"/>
              </a:rPr>
              <a:t>Yesus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ClrTx/>
              <a:buFont typeface="Wingdings" pitchFamily="2" charset="2"/>
              <a:buChar char="§"/>
            </a:pPr>
            <a:r>
              <a:rPr lang="en-US" sz="2400" dirty="0" err="1" smtClean="0">
                <a:latin typeface="Arial Narrow" pitchFamily="34" charset="0"/>
              </a:rPr>
              <a:t>Meneladan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hidup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Yesus</a:t>
            </a:r>
            <a:r>
              <a:rPr lang="en-US" sz="2400" dirty="0" smtClean="0">
                <a:latin typeface="Arial Narrow" pitchFamily="34" charset="0"/>
              </a:rPr>
              <a:t>; </a:t>
            </a:r>
            <a:r>
              <a:rPr lang="en-US" sz="2400" dirty="0" err="1" smtClean="0">
                <a:latin typeface="Arial Narrow" pitchFamily="34" charset="0"/>
              </a:rPr>
              <a:t>Yesus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merupakan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teladan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umat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manusia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Kristiani</a:t>
            </a:r>
            <a:r>
              <a:rPr lang="en-US" sz="2400" dirty="0" smtClean="0">
                <a:latin typeface="Arial Narrow" pitchFamily="34" charset="0"/>
              </a:rPr>
              <a:t>, - </a:t>
            </a:r>
            <a:r>
              <a:rPr lang="en-US" sz="2400" dirty="0" err="1" smtClean="0">
                <a:latin typeface="Arial Narrow" pitchFamily="34" charset="0"/>
              </a:rPr>
              <a:t>mengasihi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Tuhan</a:t>
            </a:r>
            <a:r>
              <a:rPr lang="en-US" sz="2400" dirty="0" smtClean="0">
                <a:latin typeface="Arial Narrow" pitchFamily="34" charset="0"/>
              </a:rPr>
              <a:t>, </a:t>
            </a:r>
            <a:r>
              <a:rPr lang="en-US" sz="2400" dirty="0" err="1" smtClean="0">
                <a:latin typeface="Arial Narrow" pitchFamily="34" charset="0"/>
              </a:rPr>
              <a:t>mengasihi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sesama</a:t>
            </a:r>
            <a:r>
              <a:rPr lang="en-US" sz="2400" dirty="0" smtClean="0">
                <a:latin typeface="Arial Narrow" pitchFamily="34" charset="0"/>
              </a:rPr>
              <a:t> </a:t>
            </a:r>
            <a:endParaRPr lang="en-US" sz="2400" dirty="0">
              <a:latin typeface="Arial Narrow" pitchFamily="34" charset="0"/>
            </a:endParaRPr>
          </a:p>
          <a:p>
            <a:pPr>
              <a:buClrTx/>
              <a:buFont typeface="Wingdings" pitchFamily="2" charset="2"/>
              <a:buChar char="§"/>
            </a:pPr>
            <a:r>
              <a:rPr lang="en-US" sz="2400" dirty="0" err="1">
                <a:latin typeface="Arial Narrow" pitchFamily="34" charset="0"/>
              </a:rPr>
              <a:t>Yesus</a:t>
            </a:r>
            <a:r>
              <a:rPr lang="en-US" sz="2400" dirty="0">
                <a:latin typeface="Arial Narrow" pitchFamily="34" charset="0"/>
              </a:rPr>
              <a:t> Putra Allah </a:t>
            </a:r>
            <a:r>
              <a:rPr lang="en-US" sz="2400" dirty="0" err="1">
                <a:latin typeface="Arial Narrow" pitchFamily="34" charset="0"/>
              </a:rPr>
              <a:t>dan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Juru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Selamat</a:t>
            </a:r>
            <a:r>
              <a:rPr lang="en-US" sz="2400" dirty="0" smtClean="0">
                <a:latin typeface="Arial Narrow" pitchFamily="34" charset="0"/>
              </a:rPr>
              <a:t>, </a:t>
            </a:r>
            <a:r>
              <a:rPr lang="en-US" sz="2400" dirty="0" err="1" smtClean="0">
                <a:latin typeface="Arial Narrow" pitchFamily="34" charset="0"/>
              </a:rPr>
              <a:t>Dia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adalah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Tuhan</a:t>
            </a:r>
            <a:r>
              <a:rPr lang="en-US" sz="2400" dirty="0" smtClean="0">
                <a:latin typeface="Arial Narrow" pitchFamily="34" charset="0"/>
              </a:rPr>
              <a:t>, </a:t>
            </a:r>
            <a:r>
              <a:rPr lang="en-US" sz="2400" dirty="0" err="1" smtClean="0">
                <a:latin typeface="Arial Narrow" pitchFamily="34" charset="0"/>
              </a:rPr>
              <a:t>Dia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adalah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Anak</a:t>
            </a:r>
            <a:r>
              <a:rPr lang="en-US" sz="2400" dirty="0" smtClean="0">
                <a:latin typeface="Arial Narrow" pitchFamily="34" charset="0"/>
              </a:rPr>
              <a:t> Allah, </a:t>
            </a:r>
            <a:r>
              <a:rPr lang="en-US" sz="2400" dirty="0" err="1" smtClean="0">
                <a:latin typeface="Arial Narrow" pitchFamily="34" charset="0"/>
              </a:rPr>
              <a:t>Dia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adalah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juru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selamat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manusia</a:t>
            </a:r>
            <a:r>
              <a:rPr lang="en-US" sz="2400" dirty="0" smtClean="0">
                <a:latin typeface="Arial Narrow" pitchFamily="34" charset="0"/>
              </a:rPr>
              <a:t>, </a:t>
            </a:r>
            <a:r>
              <a:rPr lang="en-US" sz="2400" dirty="0" err="1" smtClean="0">
                <a:latin typeface="Arial Narrow" pitchFamily="34" charset="0"/>
              </a:rPr>
              <a:t>juru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selamat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kita</a:t>
            </a:r>
            <a:r>
              <a:rPr lang="en-US" sz="2400" dirty="0" smtClean="0">
                <a:latin typeface="Arial Narrow" pitchFamily="34" charset="0"/>
              </a:rPr>
              <a:t>.</a:t>
            </a:r>
            <a:endParaRPr lang="en-US" sz="2400" dirty="0">
              <a:latin typeface="Arial Narrow" pitchFamily="34" charset="0"/>
            </a:endParaRPr>
          </a:p>
          <a:p>
            <a:pPr>
              <a:buClrTx/>
              <a:buFont typeface="Wingdings" pitchFamily="2" charset="2"/>
              <a:buChar char="§"/>
            </a:pPr>
            <a:r>
              <a:rPr lang="en-US" sz="2400" dirty="0" err="1">
                <a:latin typeface="Arial Narrow" pitchFamily="34" charset="0"/>
              </a:rPr>
              <a:t>Yesus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Kristus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Sahabat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Sejati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Tokoh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Idola</a:t>
            </a:r>
            <a:r>
              <a:rPr lang="en-US" sz="2400" dirty="0" smtClean="0">
                <a:latin typeface="Arial Narrow" pitchFamily="34" charset="0"/>
              </a:rPr>
              <a:t>, </a:t>
            </a:r>
            <a:r>
              <a:rPr lang="en-US" sz="2400" dirty="0" err="1" smtClean="0">
                <a:latin typeface="Arial Narrow" pitchFamily="34" charset="0"/>
              </a:rPr>
              <a:t>Dia-lah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sahabat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sejati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kita</a:t>
            </a:r>
            <a:r>
              <a:rPr lang="en-US" sz="2400" dirty="0" smtClean="0">
                <a:latin typeface="Arial Narrow" pitchFamily="34" charset="0"/>
              </a:rPr>
              <a:t>, </a:t>
            </a:r>
            <a:r>
              <a:rPr lang="en-US" sz="2400" dirty="0" err="1" smtClean="0">
                <a:latin typeface="Arial Narrow" pitchFamily="34" charset="0"/>
              </a:rPr>
              <a:t>dialah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Idola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kita</a:t>
            </a:r>
            <a:r>
              <a:rPr lang="en-US" sz="2400" dirty="0" smtClean="0">
                <a:latin typeface="Arial Narrow" pitchFamily="34" charset="0"/>
              </a:rPr>
              <a:t>…</a:t>
            </a:r>
            <a:r>
              <a:rPr lang="en-US" sz="2400" dirty="0" err="1" smtClean="0">
                <a:latin typeface="Arial Narrow" pitchFamily="34" charset="0"/>
              </a:rPr>
              <a:t>maka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jangan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hidup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mencintai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dan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menyerupai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Yesus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tetapi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melupakan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sesama</a:t>
            </a:r>
            <a:r>
              <a:rPr lang="en-US" sz="2400" dirty="0" smtClean="0">
                <a:latin typeface="Arial Narrow" pitchFamily="34" charset="0"/>
              </a:rPr>
              <a:t>,,,(</a:t>
            </a:r>
            <a:r>
              <a:rPr lang="en-US" sz="2400" dirty="0" err="1" smtClean="0">
                <a:latin typeface="Arial Narrow" pitchFamily="34" charset="0"/>
              </a:rPr>
              <a:t>dan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sebaliknya</a:t>
            </a:r>
            <a:r>
              <a:rPr lang="en-US" sz="2400" dirty="0" smtClean="0">
                <a:latin typeface="Arial Narrow" pitchFamily="34" charset="0"/>
              </a:rPr>
              <a:t>). </a:t>
            </a:r>
            <a:r>
              <a:rPr lang="en-US" sz="2400" dirty="0" err="1" smtClean="0">
                <a:latin typeface="Arial Narrow" pitchFamily="34" charset="0"/>
              </a:rPr>
              <a:t>Yesus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adalah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sahabat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sejati</a:t>
            </a:r>
            <a:r>
              <a:rPr lang="en-US" sz="2400" dirty="0" smtClean="0">
                <a:latin typeface="Arial Narrow" pitchFamily="34" charset="0"/>
              </a:rPr>
              <a:t>, </a:t>
            </a:r>
            <a:r>
              <a:rPr lang="en-US" sz="2400" dirty="0" err="1" smtClean="0">
                <a:latin typeface="Arial Narrow" pitchFamily="34" charset="0"/>
              </a:rPr>
              <a:t>Idola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sejati</a:t>
            </a:r>
            <a:r>
              <a:rPr lang="en-US" sz="2400" dirty="0" smtClean="0">
                <a:latin typeface="Arial Narrow" pitchFamily="34" charset="0"/>
              </a:rPr>
              <a:t>, </a:t>
            </a:r>
            <a:r>
              <a:rPr lang="en-US" sz="2400" dirty="0" err="1" smtClean="0">
                <a:latin typeface="Arial Narrow" pitchFamily="34" charset="0"/>
              </a:rPr>
              <a:t>terbuka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kepada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semua</a:t>
            </a:r>
            <a:r>
              <a:rPr lang="en-US" sz="2400" dirty="0" smtClean="0">
                <a:latin typeface="Arial Narrow" pitchFamily="34" charset="0"/>
              </a:rPr>
              <a:t> yang </a:t>
            </a:r>
            <a:r>
              <a:rPr lang="en-US" sz="2400" dirty="0" err="1" smtClean="0">
                <a:latin typeface="Arial Narrow" pitchFamily="34" charset="0"/>
              </a:rPr>
              <a:t>datang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kepada-Nya</a:t>
            </a:r>
            <a:r>
              <a:rPr lang="en-US" sz="2400" dirty="0" smtClean="0">
                <a:latin typeface="Arial Narrow" pitchFamily="34" charset="0"/>
              </a:rPr>
              <a:t>; </a:t>
            </a:r>
            <a:r>
              <a:rPr lang="en-US" sz="2400" dirty="0" err="1" smtClean="0">
                <a:latin typeface="Arial Narrow" pitchFamily="34" charset="0"/>
              </a:rPr>
              <a:t>Yesus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berani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membela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kebenaran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dan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keadilan</a:t>
            </a:r>
            <a:endParaRPr lang="en-US" sz="2400" dirty="0" smtClean="0">
              <a:latin typeface="Arial Narrow" pitchFamily="34" charset="0"/>
            </a:endParaRPr>
          </a:p>
          <a:p>
            <a:pPr marL="452628">
              <a:buFont typeface="Wingdings" pitchFamily="2" charset="2"/>
              <a:buChar char="§"/>
            </a:pPr>
            <a:r>
              <a:rPr lang="en-US" sz="2400" dirty="0" err="1">
                <a:latin typeface="Arial Narrow" pitchFamily="34" charset="0"/>
              </a:rPr>
              <a:t>Membangun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Hidup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Berpolakan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Pribadi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Yesus</a:t>
            </a:r>
            <a:r>
              <a:rPr lang="en-US" sz="2400" dirty="0">
                <a:latin typeface="Arial Narrow" pitchFamily="34" charset="0"/>
              </a:rPr>
              <a:t>; </a:t>
            </a:r>
            <a:endParaRPr lang="en-US" sz="2400" dirty="0" smtClean="0">
              <a:latin typeface="Arial Narrow" pitchFamily="34" charset="0"/>
            </a:endParaRPr>
          </a:p>
          <a:p>
            <a:pPr marL="852678" lvl="1">
              <a:buFont typeface="Wingdings" pitchFamily="2" charset="2"/>
              <a:buChar char="ü"/>
            </a:pPr>
            <a:r>
              <a:rPr lang="en-US" sz="2000" dirty="0" err="1" smtClean="0">
                <a:latin typeface="Arial Narrow" pitchFamily="34" charset="0"/>
              </a:rPr>
              <a:t>Yesus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menjalani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kehidupan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doa-Nya</a:t>
            </a:r>
            <a:endParaRPr lang="en-ID" sz="2000" dirty="0">
              <a:latin typeface="Arial Narrow" pitchFamily="34" charset="0"/>
            </a:endParaRPr>
          </a:p>
          <a:p>
            <a:pPr marL="852678" lvl="1">
              <a:buFont typeface="Wingdings" pitchFamily="2" charset="2"/>
              <a:buChar char="ü"/>
            </a:pPr>
            <a:r>
              <a:rPr lang="en-US" sz="2000" dirty="0" err="1" smtClean="0">
                <a:latin typeface="Arial Narrow" pitchFamily="34" charset="0"/>
              </a:rPr>
              <a:t>Yesus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melayani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sesama</a:t>
            </a:r>
            <a:endParaRPr lang="en-ID" sz="2000" dirty="0">
              <a:latin typeface="Arial Narrow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000" dirty="0" err="1">
                <a:latin typeface="Arial Narrow" pitchFamily="34" charset="0"/>
              </a:rPr>
              <a:t>Yesus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mencintai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mengampuni</a:t>
            </a:r>
            <a:r>
              <a:rPr lang="en-US" sz="2000" dirty="0">
                <a:latin typeface="Arial Narrow" pitchFamily="34" charset="0"/>
              </a:rPr>
              <a:t> orang lain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err="1">
                <a:latin typeface="Arial Narrow" pitchFamily="34" charset="0"/>
              </a:rPr>
              <a:t>Yesus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pribadi</a:t>
            </a:r>
            <a:r>
              <a:rPr lang="en-US" sz="2000" dirty="0">
                <a:latin typeface="Arial Narrow" pitchFamily="34" charset="0"/>
              </a:rPr>
              <a:t> yang </a:t>
            </a:r>
            <a:r>
              <a:rPr lang="en-US" sz="2000" dirty="0" err="1">
                <a:latin typeface="Arial Narrow" pitchFamily="34" charset="0"/>
              </a:rPr>
              <a:t>peka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mudah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tergerak</a:t>
            </a:r>
            <a:endParaRPr lang="en-ID" sz="20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9896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2703</TotalTime>
  <Words>1037</Words>
  <Application>Microsoft Office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Agama Kristen/Katholik</vt:lpstr>
      <vt:lpstr>Gereja</vt:lpstr>
      <vt:lpstr>Gereja</vt:lpstr>
      <vt:lpstr>Gereja</vt:lpstr>
      <vt:lpstr>Gereja yang satu</vt:lpstr>
      <vt:lpstr>Tugas Gereja</vt:lpstr>
      <vt:lpstr>Pandangan Kitab Suci terhadap Ketidakadilan dan Ketidakjujuran dalam hidup bermasyarkat</vt:lpstr>
      <vt:lpstr>Sikap Gereja Terhadap Kehidupan Seksualitas</vt:lpstr>
      <vt:lpstr>Meneladan Kehidupan Yesus</vt:lpstr>
      <vt:lpstr>Terimakasih atas Keikutsertaan Anda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Agama Kristen/Katholik</dc:title>
  <dc:creator>User</dc:creator>
  <cp:lastModifiedBy>User</cp:lastModifiedBy>
  <cp:revision>169</cp:revision>
  <dcterms:created xsi:type="dcterms:W3CDTF">2021-09-26T13:26:42Z</dcterms:created>
  <dcterms:modified xsi:type="dcterms:W3CDTF">2022-01-24T10:41:53Z</dcterms:modified>
</cp:coreProperties>
</file>