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81" r:id="rId5"/>
    <p:sldId id="258" r:id="rId6"/>
    <p:sldId id="310" r:id="rId7"/>
    <p:sldId id="284" r:id="rId8"/>
    <p:sldId id="285" r:id="rId9"/>
    <p:sldId id="286" r:id="rId10"/>
    <p:sldId id="287" r:id="rId11"/>
    <p:sldId id="267" r:id="rId12"/>
    <p:sldId id="269" r:id="rId13"/>
    <p:sldId id="262" r:id="rId14"/>
    <p:sldId id="288" r:id="rId15"/>
    <p:sldId id="263" r:id="rId16"/>
    <p:sldId id="264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24/10/2021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756" y="3167577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05, YESUS KRISTUS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5461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Yesus</a:t>
            </a:r>
            <a:r>
              <a:rPr lang="en-US" sz="3600" b="1" dirty="0"/>
              <a:t> </a:t>
            </a:r>
            <a:r>
              <a:rPr lang="en-US" sz="3600" b="1" dirty="0" err="1"/>
              <a:t>Kristus</a:t>
            </a:r>
            <a:r>
              <a:rPr lang="en-US" sz="3600" b="1" dirty="0"/>
              <a:t> </a:t>
            </a:r>
            <a:r>
              <a:rPr lang="en-US" sz="3600" b="1" dirty="0" err="1"/>
              <a:t>Mewartakan</a:t>
            </a:r>
            <a:r>
              <a:rPr lang="en-US" sz="3600" b="1" dirty="0"/>
              <a:t> </a:t>
            </a:r>
            <a:r>
              <a:rPr lang="en-US" sz="3600" b="1" dirty="0" err="1"/>
              <a:t>Kerajaan</a:t>
            </a:r>
            <a:r>
              <a:rPr lang="en-US" sz="3600" b="1" dirty="0"/>
              <a:t> </a:t>
            </a:r>
            <a:r>
              <a:rPr lang="en-US" sz="3600" b="1" dirty="0" smtClean="0"/>
              <a:t>Allah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424936" cy="6120680"/>
          </a:xfrm>
        </p:spPr>
        <p:txBody>
          <a:bodyPr>
            <a:normAutofit fontScale="55000" lnSpcReduction="20000"/>
          </a:bodyPr>
          <a:lstStyle/>
          <a:p>
            <a:r>
              <a:rPr lang="en-US" sz="3100" b="1" dirty="0"/>
              <a:t>3.   </a:t>
            </a:r>
            <a:r>
              <a:rPr lang="en-US" sz="3100" b="1" dirty="0" err="1"/>
              <a:t>Yesus</a:t>
            </a:r>
            <a:r>
              <a:rPr lang="en-US" sz="3100" b="1" dirty="0"/>
              <a:t> </a:t>
            </a:r>
            <a:r>
              <a:rPr lang="en-US" sz="3100" b="1" dirty="0" err="1"/>
              <a:t>Kristus</a:t>
            </a:r>
            <a:r>
              <a:rPr lang="en-US" sz="3100" b="1" dirty="0"/>
              <a:t> </a:t>
            </a:r>
            <a:r>
              <a:rPr lang="en-US" sz="3100" b="1" dirty="0" err="1"/>
              <a:t>Mewartakan</a:t>
            </a:r>
            <a:r>
              <a:rPr lang="en-US" sz="3100" b="1" dirty="0"/>
              <a:t> </a:t>
            </a:r>
            <a:r>
              <a:rPr lang="en-US" sz="3100" b="1" dirty="0" err="1"/>
              <a:t>Kerajaan</a:t>
            </a:r>
            <a:r>
              <a:rPr lang="en-US" sz="3100" b="1" dirty="0"/>
              <a:t> Allah</a:t>
            </a:r>
            <a:endParaRPr lang="en-ID" sz="3100" dirty="0"/>
          </a:p>
          <a:p>
            <a:r>
              <a:rPr lang="en-US" sz="3100" dirty="0" err="1"/>
              <a:t>Yesus</a:t>
            </a:r>
            <a:r>
              <a:rPr lang="en-US" sz="3100" dirty="0"/>
              <a:t> </a:t>
            </a:r>
            <a:r>
              <a:rPr lang="en-US" sz="3100" dirty="0" err="1"/>
              <a:t>memulai</a:t>
            </a:r>
            <a:r>
              <a:rPr lang="en-US" sz="3100" dirty="0"/>
              <a:t>  </a:t>
            </a:r>
            <a:r>
              <a:rPr lang="en-US" sz="3100" dirty="0" err="1"/>
              <a:t>pewartaan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ka</a:t>
            </a:r>
            <a:r>
              <a:rPr lang="en-US" sz="3100" dirty="0"/>
              <a:t> </a:t>
            </a:r>
            <a:r>
              <a:rPr lang="en-US" sz="3100" dirty="0" err="1"/>
              <a:t>rya-Nya</a:t>
            </a:r>
            <a:r>
              <a:rPr lang="en-US" sz="3100" dirty="0"/>
              <a:t>  di  </a:t>
            </a:r>
            <a:r>
              <a:rPr lang="en-US" sz="3100" dirty="0" err="1"/>
              <a:t>Galilea</a:t>
            </a:r>
            <a:r>
              <a:rPr lang="en-US" sz="3100" dirty="0"/>
              <a:t>, </a:t>
            </a:r>
            <a:r>
              <a:rPr lang="en-US" sz="3100" dirty="0" err="1"/>
              <a:t>suatu</a:t>
            </a:r>
            <a:r>
              <a:rPr lang="en-US" sz="3100" dirty="0"/>
              <a:t> </a:t>
            </a:r>
            <a:r>
              <a:rPr lang="en-US" sz="3100" dirty="0" err="1"/>
              <a:t>daerah</a:t>
            </a:r>
            <a:r>
              <a:rPr lang="en-US" sz="3100" dirty="0"/>
              <a:t> </a:t>
            </a:r>
            <a:r>
              <a:rPr lang="en-US" sz="3100" dirty="0" err="1"/>
              <a:t>terpencil</a:t>
            </a:r>
            <a:r>
              <a:rPr lang="en-US" sz="3100" dirty="0"/>
              <a:t>, </a:t>
            </a:r>
            <a:r>
              <a:rPr lang="en-US" sz="3100" dirty="0" err="1"/>
              <a:t>udik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sering</a:t>
            </a:r>
            <a:r>
              <a:rPr lang="en-US" sz="3100" dirty="0"/>
              <a:t> dice </a:t>
            </a:r>
            <a:r>
              <a:rPr lang="en-US" sz="3100" dirty="0" err="1"/>
              <a:t>moohkan</a:t>
            </a:r>
            <a:r>
              <a:rPr lang="en-US" sz="3100" dirty="0"/>
              <a:t>. </a:t>
            </a:r>
            <a:r>
              <a:rPr lang="en-US" sz="3100" dirty="0" err="1"/>
              <a:t>Galilealah</a:t>
            </a:r>
            <a:r>
              <a:rPr lang="en-US" sz="3100" dirty="0"/>
              <a:t> </a:t>
            </a:r>
            <a:r>
              <a:rPr lang="en-US" sz="3100" dirty="0" err="1"/>
              <a:t>daerah</a:t>
            </a:r>
            <a:r>
              <a:rPr lang="en-US" sz="3100" dirty="0"/>
              <a:t> </a:t>
            </a:r>
            <a:r>
              <a:rPr lang="en-US" sz="3100" dirty="0" err="1"/>
              <a:t>pertama</a:t>
            </a:r>
            <a:r>
              <a:rPr lang="en-US" sz="3100" dirty="0"/>
              <a:t> yang  </a:t>
            </a:r>
            <a:r>
              <a:rPr lang="en-US" sz="3100" dirty="0" err="1"/>
              <a:t>mendengar</a:t>
            </a:r>
            <a:r>
              <a:rPr lang="en-US" sz="3100" dirty="0"/>
              <a:t> “</a:t>
            </a:r>
            <a:r>
              <a:rPr lang="en-US" sz="3100" dirty="0" err="1"/>
              <a:t>Kabar</a:t>
            </a:r>
            <a:r>
              <a:rPr lang="en-US" sz="3100" dirty="0"/>
              <a:t> </a:t>
            </a:r>
            <a:r>
              <a:rPr lang="en-US" sz="3100" dirty="0" err="1"/>
              <a:t>Baik</a:t>
            </a:r>
            <a:r>
              <a:rPr lang="en-US" sz="3100" dirty="0"/>
              <a:t>” yang </a:t>
            </a:r>
            <a:r>
              <a:rPr lang="en-US" sz="3100" dirty="0" err="1"/>
              <a:t>diwartakan</a:t>
            </a:r>
            <a:r>
              <a:rPr lang="en-US" sz="3100" dirty="0"/>
              <a:t> </a:t>
            </a:r>
            <a:r>
              <a:rPr lang="en-US" sz="3100" dirty="0" err="1"/>
              <a:t>Yesus</a:t>
            </a:r>
            <a:r>
              <a:rPr lang="en-US" sz="3100" dirty="0"/>
              <a:t>. </a:t>
            </a:r>
            <a:r>
              <a:rPr lang="en-US" sz="3100" dirty="0" err="1"/>
              <a:t>Isinya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b="1" dirty="0" err="1"/>
              <a:t>Kerajaan</a:t>
            </a:r>
            <a:r>
              <a:rPr lang="en-US" sz="3100" b="1" dirty="0"/>
              <a:t> Allah </a:t>
            </a:r>
            <a:r>
              <a:rPr lang="en-US" sz="3100" dirty="0" err="1"/>
              <a:t>sudah</a:t>
            </a:r>
            <a:r>
              <a:rPr lang="en-US" sz="3100" dirty="0"/>
              <a:t> </a:t>
            </a:r>
            <a:r>
              <a:rPr lang="en-US" sz="3100" dirty="0" err="1"/>
              <a:t>dekat</a:t>
            </a:r>
            <a:r>
              <a:rPr lang="en-US" sz="3100" dirty="0"/>
              <a:t>! </a:t>
            </a:r>
            <a:r>
              <a:rPr lang="en-US" sz="3100" dirty="0" err="1"/>
              <a:t>Inilah</a:t>
            </a:r>
            <a:r>
              <a:rPr lang="en-US" sz="3100" dirty="0"/>
              <a:t> </a:t>
            </a:r>
            <a:r>
              <a:rPr lang="en-US" sz="3100" dirty="0" err="1"/>
              <a:t>pokok</a:t>
            </a:r>
            <a:r>
              <a:rPr lang="en-US" sz="3100" dirty="0"/>
              <a:t> </a:t>
            </a:r>
            <a:r>
              <a:rPr lang="en-US" sz="3100" dirty="0" err="1"/>
              <a:t>pewartaan</a:t>
            </a:r>
            <a:r>
              <a:rPr lang="en-US" sz="3100" dirty="0"/>
              <a:t> </a:t>
            </a:r>
            <a:r>
              <a:rPr lang="en-US" sz="3100" dirty="0" err="1"/>
              <a:t>Yesus</a:t>
            </a:r>
            <a:r>
              <a:rPr lang="en-US" sz="3100" dirty="0"/>
              <a:t>.</a:t>
            </a:r>
            <a:endParaRPr lang="en-ID" sz="3100" dirty="0"/>
          </a:p>
          <a:p>
            <a:r>
              <a:rPr lang="en-US" sz="3100" dirty="0" err="1"/>
              <a:t>Pada</a:t>
            </a:r>
            <a:r>
              <a:rPr lang="en-US" sz="3100" dirty="0"/>
              <a:t>  </a:t>
            </a:r>
            <a:r>
              <a:rPr lang="en-US" sz="3100" dirty="0" err="1"/>
              <a:t>saat</a:t>
            </a:r>
            <a:r>
              <a:rPr lang="en-US" sz="3100" dirty="0"/>
              <a:t>  </a:t>
            </a:r>
            <a:r>
              <a:rPr lang="en-US" sz="3100" dirty="0" err="1"/>
              <a:t>Yesus</a:t>
            </a:r>
            <a:r>
              <a:rPr lang="en-US" sz="3100" dirty="0"/>
              <a:t>  </a:t>
            </a:r>
            <a:r>
              <a:rPr lang="en-US" sz="3100" dirty="0" err="1"/>
              <a:t>mulai</a:t>
            </a:r>
            <a:r>
              <a:rPr lang="en-US" sz="3100" dirty="0"/>
              <a:t>  </a:t>
            </a:r>
            <a:r>
              <a:rPr lang="en-US" sz="3100" dirty="0" err="1"/>
              <a:t>mewartakan</a:t>
            </a:r>
            <a:r>
              <a:rPr lang="en-US" sz="3100" dirty="0"/>
              <a:t> 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rajaan</a:t>
            </a:r>
            <a:r>
              <a:rPr lang="en-US" sz="3100" dirty="0"/>
              <a:t>  Allah,  </a:t>
            </a:r>
            <a:r>
              <a:rPr lang="en-US" sz="3100" dirty="0" err="1"/>
              <a:t>banyak</a:t>
            </a:r>
            <a:r>
              <a:rPr lang="en-US" sz="3100" dirty="0"/>
              <a:t>  orang  me </a:t>
            </a:r>
            <a:r>
              <a:rPr lang="en-US" sz="3100" dirty="0" err="1"/>
              <a:t>ngira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   </a:t>
            </a:r>
            <a:r>
              <a:rPr lang="en-US" sz="3100" dirty="0" err="1"/>
              <a:t>suatu</a:t>
            </a:r>
            <a:r>
              <a:rPr lang="en-US" sz="3100" dirty="0"/>
              <a:t>    </a:t>
            </a:r>
            <a:r>
              <a:rPr lang="en-US" sz="3100" dirty="0" err="1"/>
              <a:t>kebangkitan</a:t>
            </a:r>
            <a:r>
              <a:rPr lang="en-US" sz="3100" dirty="0"/>
              <a:t>    </a:t>
            </a:r>
            <a:r>
              <a:rPr lang="en-US" sz="3100" dirty="0" err="1"/>
              <a:t>nasional</a:t>
            </a:r>
            <a:r>
              <a:rPr lang="en-US" sz="3100" dirty="0"/>
              <a:t>   </a:t>
            </a:r>
            <a:r>
              <a:rPr lang="en-US" sz="3100" dirty="0" err="1"/>
              <a:t>dan</a:t>
            </a:r>
            <a:r>
              <a:rPr lang="en-US" sz="3100" dirty="0"/>
              <a:t>    </a:t>
            </a:r>
            <a:r>
              <a:rPr lang="en-US" sz="3100" dirty="0" err="1"/>
              <a:t>kemenangan</a:t>
            </a:r>
            <a:r>
              <a:rPr lang="en-US" sz="3100" dirty="0"/>
              <a:t>    </a:t>
            </a:r>
            <a:r>
              <a:rPr lang="en-US" sz="3100" dirty="0" err="1"/>
              <a:t>bangsa</a:t>
            </a:r>
            <a:r>
              <a:rPr lang="en-US" sz="3100" dirty="0"/>
              <a:t>   Israel   </a:t>
            </a:r>
            <a:r>
              <a:rPr lang="en-US" sz="3100" dirty="0" err="1"/>
              <a:t>untuk</a:t>
            </a:r>
            <a:r>
              <a:rPr lang="en-US" sz="3100" dirty="0"/>
              <a:t> me </a:t>
            </a:r>
            <a:r>
              <a:rPr lang="en-US" sz="3100" dirty="0" err="1"/>
              <a:t>mbebaskan</a:t>
            </a:r>
            <a:r>
              <a:rPr lang="en-US" sz="3100" dirty="0"/>
              <a:t>  </a:t>
            </a:r>
            <a:r>
              <a:rPr lang="en-US" sz="3100" dirty="0" err="1"/>
              <a:t>diri</a:t>
            </a:r>
            <a:r>
              <a:rPr lang="en-US" sz="3100" dirty="0"/>
              <a:t>  </a:t>
            </a:r>
            <a:r>
              <a:rPr lang="en-US" sz="3100" dirty="0" err="1"/>
              <a:t>dari</a:t>
            </a:r>
            <a:r>
              <a:rPr lang="en-US" sz="3100" dirty="0"/>
              <a:t>  </a:t>
            </a:r>
            <a:r>
              <a:rPr lang="en-US" sz="3100" dirty="0" err="1"/>
              <a:t>kuasa</a:t>
            </a:r>
            <a:r>
              <a:rPr lang="en-US" sz="3100" dirty="0"/>
              <a:t>  </a:t>
            </a:r>
            <a:r>
              <a:rPr lang="en-US" sz="3100" dirty="0" err="1"/>
              <a:t>politik</a:t>
            </a:r>
            <a:r>
              <a:rPr lang="en-US" sz="3100" dirty="0"/>
              <a:t>  orang  </a:t>
            </a:r>
            <a:r>
              <a:rPr lang="en-US" sz="3100" dirty="0" err="1"/>
              <a:t>kafir</a:t>
            </a:r>
            <a:r>
              <a:rPr lang="en-US" sz="3100" dirty="0"/>
              <a:t>.  Ada  pula  yang  </a:t>
            </a:r>
            <a:r>
              <a:rPr lang="en-US" sz="3100" dirty="0" err="1"/>
              <a:t>berpikir</a:t>
            </a:r>
            <a:r>
              <a:rPr lang="en-US" sz="3100" dirty="0"/>
              <a:t>  </a:t>
            </a:r>
            <a:r>
              <a:rPr lang="en-US" sz="3100" dirty="0" err="1"/>
              <a:t>ba</a:t>
            </a:r>
            <a:r>
              <a:rPr lang="en-US" sz="3100" dirty="0"/>
              <a:t> </a:t>
            </a:r>
            <a:r>
              <a:rPr lang="en-US" sz="3100" dirty="0" err="1"/>
              <a:t>hwa</a:t>
            </a:r>
            <a:r>
              <a:rPr lang="en-US" sz="3100" dirty="0"/>
              <a:t> </a:t>
            </a:r>
            <a:r>
              <a:rPr lang="en-US" sz="3100" dirty="0" err="1"/>
              <a:t>Kerajaan</a:t>
            </a:r>
            <a:r>
              <a:rPr lang="en-US" sz="3100" dirty="0"/>
              <a:t> Allah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/>
              <a:t>suatu</a:t>
            </a:r>
            <a:r>
              <a:rPr lang="en-US" sz="3100" dirty="0"/>
              <a:t> </a:t>
            </a:r>
            <a:r>
              <a:rPr lang="en-US" sz="3100" dirty="0" err="1"/>
              <a:t>campur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Allah yang </a:t>
            </a:r>
            <a:r>
              <a:rPr lang="en-US" sz="3100" dirty="0" err="1"/>
              <a:t>menggoncangkan</a:t>
            </a:r>
            <a:r>
              <a:rPr lang="en-US" sz="3100" dirty="0"/>
              <a:t> </a:t>
            </a:r>
            <a:r>
              <a:rPr lang="en-US" sz="3100" dirty="0" err="1"/>
              <a:t>kekuatan-kekuatan</a:t>
            </a:r>
            <a:r>
              <a:rPr lang="en-US" sz="3100" dirty="0"/>
              <a:t>  </a:t>
            </a:r>
            <a:r>
              <a:rPr lang="en-US" sz="3100" dirty="0" err="1"/>
              <a:t>langit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akan</a:t>
            </a:r>
            <a:r>
              <a:rPr lang="en-US" sz="3100" dirty="0"/>
              <a:t>  </a:t>
            </a:r>
            <a:r>
              <a:rPr lang="en-US" sz="3100" dirty="0" err="1"/>
              <a:t>membangkitkan</a:t>
            </a:r>
            <a:r>
              <a:rPr lang="en-US" sz="3100" dirty="0"/>
              <a:t>  </a:t>
            </a:r>
            <a:r>
              <a:rPr lang="en-US" sz="3100" dirty="0" err="1"/>
              <a:t>suatu</a:t>
            </a:r>
            <a:r>
              <a:rPr lang="en-US" sz="3100" dirty="0"/>
              <a:t>  </a:t>
            </a:r>
            <a:r>
              <a:rPr lang="en-US" sz="3100" dirty="0" err="1"/>
              <a:t>dunia</a:t>
            </a:r>
            <a:r>
              <a:rPr lang="en-US" sz="3100" dirty="0"/>
              <a:t>  </a:t>
            </a:r>
            <a:r>
              <a:rPr lang="en-US" sz="3100" dirty="0" err="1"/>
              <a:t>baru</a:t>
            </a:r>
            <a:r>
              <a:rPr lang="en-US" sz="3100" dirty="0"/>
              <a:t>  </a:t>
            </a:r>
            <a:r>
              <a:rPr lang="en-US" sz="3100" dirty="0" err="1"/>
              <a:t>pada</a:t>
            </a:r>
            <a:r>
              <a:rPr lang="en-US" sz="3100" dirty="0"/>
              <a:t>  </a:t>
            </a:r>
            <a:r>
              <a:rPr lang="en-US" sz="3100" dirty="0" err="1"/>
              <a:t>akhir</a:t>
            </a:r>
            <a:r>
              <a:rPr lang="en-US" sz="3100" dirty="0"/>
              <a:t> </a:t>
            </a:r>
            <a:r>
              <a:rPr lang="en-US" sz="3100" dirty="0" err="1"/>
              <a:t>zaman</a:t>
            </a:r>
            <a:r>
              <a:rPr lang="en-US" sz="3100" dirty="0"/>
              <a:t>.</a:t>
            </a:r>
            <a:endParaRPr lang="en-ID" sz="3100" dirty="0"/>
          </a:p>
          <a:p>
            <a:r>
              <a:rPr lang="en-US" sz="3100" dirty="0" err="1"/>
              <a:t>Namun</a:t>
            </a:r>
            <a:r>
              <a:rPr lang="en-US" sz="3100" dirty="0"/>
              <a:t>, </a:t>
            </a:r>
            <a:r>
              <a:rPr lang="en-US" sz="3100" dirty="0" err="1"/>
              <a:t>bukan</a:t>
            </a:r>
            <a:r>
              <a:rPr lang="en-US" sz="3100" dirty="0"/>
              <a:t> </a:t>
            </a:r>
            <a:r>
              <a:rPr lang="en-US" sz="3100" dirty="0" err="1"/>
              <a:t>Kerajaan</a:t>
            </a:r>
            <a:r>
              <a:rPr lang="en-US" sz="3100" dirty="0"/>
              <a:t> Allah yang </a:t>
            </a:r>
            <a:r>
              <a:rPr lang="en-US" sz="3100" dirty="0" err="1"/>
              <a:t>macam</a:t>
            </a:r>
            <a:r>
              <a:rPr lang="en-US" sz="3100" dirty="0"/>
              <a:t> </a:t>
            </a:r>
            <a:r>
              <a:rPr lang="en-US" sz="3100" dirty="0" err="1"/>
              <a:t>itu</a:t>
            </a:r>
            <a:r>
              <a:rPr lang="en-US" sz="3100" dirty="0"/>
              <a:t> yang </a:t>
            </a:r>
            <a:r>
              <a:rPr lang="en-US" sz="3100" dirty="0" err="1"/>
              <a:t>diwartakan</a:t>
            </a:r>
            <a:r>
              <a:rPr lang="en-US" sz="3100" dirty="0"/>
              <a:t> </a:t>
            </a:r>
            <a:r>
              <a:rPr lang="en-US" sz="3100" dirty="0" err="1"/>
              <a:t>Yesus</a:t>
            </a:r>
            <a:r>
              <a:rPr lang="en-US" sz="3100" dirty="0"/>
              <a:t>!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/>
              <a:t>mewartakan</a:t>
            </a:r>
            <a:r>
              <a:rPr lang="en-US" sz="3100" dirty="0"/>
              <a:t> </a:t>
            </a:r>
            <a:r>
              <a:rPr lang="en-US" sz="3100" dirty="0" err="1"/>
              <a:t>te</a:t>
            </a:r>
            <a:r>
              <a:rPr lang="en-US" sz="3100" dirty="0"/>
              <a:t> </a:t>
            </a:r>
            <a:r>
              <a:rPr lang="en-US" sz="3100" dirty="0" err="1"/>
              <a:t>ntang</a:t>
            </a:r>
            <a:r>
              <a:rPr lang="en-US" sz="3100" dirty="0"/>
              <a:t> </a:t>
            </a:r>
            <a:r>
              <a:rPr lang="en-US" sz="3100" dirty="0" err="1"/>
              <a:t>Kerajaan</a:t>
            </a:r>
            <a:r>
              <a:rPr lang="en-US" sz="3100" dirty="0"/>
              <a:t> Allah yang </a:t>
            </a:r>
            <a:r>
              <a:rPr lang="en-US" sz="3100" dirty="0" err="1"/>
              <a:t>sama</a:t>
            </a:r>
            <a:r>
              <a:rPr lang="en-US" sz="3100" dirty="0"/>
              <a:t> </a:t>
            </a:r>
            <a:r>
              <a:rPr lang="en-US" sz="3100" dirty="0" err="1"/>
              <a:t>sekali</a:t>
            </a:r>
            <a:r>
              <a:rPr lang="en-US" sz="3100" dirty="0"/>
              <a:t> lain. </a:t>
            </a:r>
            <a:r>
              <a:rPr lang="en-US" sz="3100" dirty="0" err="1"/>
              <a:t>Karenanya</a:t>
            </a:r>
            <a:r>
              <a:rPr lang="en-US" sz="3100" dirty="0"/>
              <a:t> </a:t>
            </a:r>
            <a:r>
              <a:rPr lang="en-US" sz="3100" dirty="0" err="1"/>
              <a:t>banyak</a:t>
            </a:r>
            <a:r>
              <a:rPr lang="en-US" sz="3100" dirty="0"/>
              <a:t> orang me </a:t>
            </a:r>
            <a:r>
              <a:rPr lang="en-US" sz="3100" dirty="0" err="1"/>
              <a:t>mpertanyakan</a:t>
            </a:r>
            <a:r>
              <a:rPr lang="en-US" sz="3100" dirty="0"/>
              <a:t>    </a:t>
            </a:r>
            <a:r>
              <a:rPr lang="en-US" sz="3100" dirty="0" err="1"/>
              <a:t>existensinya</a:t>
            </a:r>
            <a:r>
              <a:rPr lang="en-US" sz="3100" dirty="0"/>
              <a:t>:    </a:t>
            </a:r>
            <a:r>
              <a:rPr lang="en-US" sz="3100" dirty="0" err="1"/>
              <a:t>Siapakah</a:t>
            </a:r>
            <a:r>
              <a:rPr lang="en-US" sz="3100" dirty="0"/>
              <a:t>    </a:t>
            </a:r>
            <a:r>
              <a:rPr lang="en-US" sz="3100" dirty="0" err="1"/>
              <a:t>Dia</a:t>
            </a:r>
            <a:r>
              <a:rPr lang="en-US" sz="3100" dirty="0"/>
              <a:t>    </a:t>
            </a:r>
            <a:r>
              <a:rPr lang="en-US" sz="3100" dirty="0" err="1"/>
              <a:t>sebenarnya</a:t>
            </a:r>
            <a:r>
              <a:rPr lang="en-US" sz="3100" dirty="0"/>
              <a:t>?    Me </a:t>
            </a:r>
            <a:r>
              <a:rPr lang="en-US" sz="3100" dirty="0" err="1"/>
              <a:t>mang</a:t>
            </a:r>
            <a:r>
              <a:rPr lang="en-US" sz="3100" dirty="0"/>
              <a:t>    </a:t>
            </a:r>
            <a:r>
              <a:rPr lang="en-US" sz="3100" dirty="0" err="1" smtClean="0"/>
              <a:t>Yesus</a:t>
            </a:r>
            <a:r>
              <a:rPr lang="en-ID" sz="3100" dirty="0"/>
              <a:t> </a:t>
            </a:r>
            <a:r>
              <a:rPr lang="en-US" sz="3100" dirty="0" err="1" smtClean="0"/>
              <a:t>menggebrak</a:t>
            </a:r>
            <a:r>
              <a:rPr lang="en-US" sz="3100" dirty="0" smtClean="0"/>
              <a:t> </a:t>
            </a:r>
            <a:r>
              <a:rPr lang="en-US" sz="3100" dirty="0"/>
              <a:t>de </a:t>
            </a:r>
            <a:r>
              <a:rPr lang="en-US" sz="3100" dirty="0" err="1"/>
              <a:t>ngan</a:t>
            </a:r>
            <a:r>
              <a:rPr lang="en-US" sz="3100" dirty="0"/>
              <a:t> </a:t>
            </a:r>
            <a:r>
              <a:rPr lang="en-US" sz="3100" dirty="0" err="1"/>
              <a:t>dahyat</a:t>
            </a:r>
            <a:r>
              <a:rPr lang="en-US" sz="3100" dirty="0"/>
              <a:t>! </a:t>
            </a:r>
            <a:r>
              <a:rPr lang="en-US" sz="3100" dirty="0" err="1"/>
              <a:t>Ia</a:t>
            </a:r>
            <a:r>
              <a:rPr lang="en-US" sz="3100" dirty="0"/>
              <a:t>  me </a:t>
            </a:r>
            <a:r>
              <a:rPr lang="en-US" sz="3100" dirty="0" err="1"/>
              <a:t>ngawali</a:t>
            </a:r>
            <a:r>
              <a:rPr lang="en-US" sz="3100" dirty="0"/>
              <a:t>  </a:t>
            </a:r>
            <a:r>
              <a:rPr lang="en-US" sz="3100" dirty="0" err="1"/>
              <a:t>pewartaan-Nya</a:t>
            </a:r>
            <a:r>
              <a:rPr lang="en-US" sz="3100" dirty="0"/>
              <a:t> 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suara</a:t>
            </a:r>
            <a:r>
              <a:rPr lang="en-US" sz="3100" dirty="0"/>
              <a:t>  </a:t>
            </a:r>
            <a:r>
              <a:rPr lang="en-US" sz="3100" dirty="0" err="1"/>
              <a:t>lantang</a:t>
            </a:r>
            <a:r>
              <a:rPr lang="en-US" sz="3100" dirty="0"/>
              <a:t>:</a:t>
            </a:r>
            <a:endParaRPr lang="en-ID" sz="3100" dirty="0"/>
          </a:p>
          <a:p>
            <a:r>
              <a:rPr lang="en-US" sz="3100" dirty="0"/>
              <a:t>“</a:t>
            </a:r>
            <a:r>
              <a:rPr lang="en-US" sz="3100" dirty="0" err="1"/>
              <a:t>Bertobatlah</a:t>
            </a:r>
            <a:r>
              <a:rPr lang="en-US" sz="3100" dirty="0"/>
              <a:t>, </a:t>
            </a:r>
            <a:r>
              <a:rPr lang="en-US" sz="3100" dirty="0" err="1"/>
              <a:t>Kerajaan</a:t>
            </a:r>
            <a:r>
              <a:rPr lang="en-US" sz="3100" dirty="0"/>
              <a:t> Allah </a:t>
            </a:r>
            <a:r>
              <a:rPr lang="en-US" sz="3100" dirty="0" err="1"/>
              <a:t>sudah</a:t>
            </a:r>
            <a:r>
              <a:rPr lang="en-US" sz="3100" dirty="0"/>
              <a:t> </a:t>
            </a:r>
            <a:r>
              <a:rPr lang="en-US" sz="3100" dirty="0" err="1"/>
              <a:t>dekat</a:t>
            </a:r>
            <a:r>
              <a:rPr lang="en-US" sz="3100" dirty="0" smtClean="0"/>
              <a:t>!”</a:t>
            </a:r>
            <a:r>
              <a:rPr lang="en-ID" sz="3100" dirty="0"/>
              <a:t> </a:t>
            </a:r>
            <a:r>
              <a:rPr lang="en-US" sz="3100" dirty="0" err="1" smtClean="0"/>
              <a:t>Tetapi</a:t>
            </a:r>
            <a:r>
              <a:rPr lang="en-US" sz="3100" dirty="0" smtClean="0"/>
              <a:t>  </a:t>
            </a:r>
            <a:r>
              <a:rPr lang="en-US" sz="3100" dirty="0" err="1"/>
              <a:t>apa</a:t>
            </a:r>
            <a:r>
              <a:rPr lang="en-US" sz="3100" dirty="0"/>
              <a:t>  </a:t>
            </a:r>
            <a:r>
              <a:rPr lang="en-US" sz="3100" dirty="0" err="1"/>
              <a:t>itu</a:t>
            </a:r>
            <a:r>
              <a:rPr lang="en-US" sz="3100" dirty="0"/>
              <a:t>  </a:t>
            </a:r>
            <a:r>
              <a:rPr lang="en-US" sz="3100" dirty="0" err="1"/>
              <a:t>Kerajaan</a:t>
            </a:r>
            <a:r>
              <a:rPr lang="en-US" sz="3100" dirty="0"/>
              <a:t>  Allah?  </a:t>
            </a:r>
            <a:r>
              <a:rPr lang="en-US" sz="3100" dirty="0" err="1"/>
              <a:t>Suatu</a:t>
            </a:r>
            <a:r>
              <a:rPr lang="en-US" sz="3100" dirty="0"/>
              <a:t>  </a:t>
            </a:r>
            <a:r>
              <a:rPr lang="en-US" sz="3100" dirty="0" err="1"/>
              <a:t>konsep</a:t>
            </a:r>
            <a:r>
              <a:rPr lang="en-US" sz="3100" dirty="0"/>
              <a:t>?  </a:t>
            </a:r>
            <a:r>
              <a:rPr lang="en-US" sz="3100" dirty="0" err="1"/>
              <a:t>Suatu</a:t>
            </a:r>
            <a:r>
              <a:rPr lang="en-US" sz="3100" dirty="0"/>
              <a:t>  </a:t>
            </a:r>
            <a:r>
              <a:rPr lang="en-US" sz="3100" dirty="0" err="1"/>
              <a:t>cita</a:t>
            </a:r>
            <a:r>
              <a:rPr lang="en-US" sz="3100" dirty="0"/>
              <a:t> -</a:t>
            </a:r>
            <a:r>
              <a:rPr lang="en-US" sz="3100" dirty="0" err="1"/>
              <a:t>cita</a:t>
            </a:r>
            <a:r>
              <a:rPr lang="en-US" sz="3100" dirty="0"/>
              <a:t>,  yang  </a:t>
            </a:r>
            <a:r>
              <a:rPr lang="en-US" sz="3100" dirty="0" err="1" smtClean="0"/>
              <a:t>akan</a:t>
            </a:r>
            <a:r>
              <a:rPr lang="en-ID" sz="3100" dirty="0"/>
              <a:t> </a:t>
            </a:r>
            <a:r>
              <a:rPr lang="en-ID" sz="3100" dirty="0" smtClean="0"/>
              <a:t>d</a:t>
            </a:r>
            <a:r>
              <a:rPr lang="en-US" sz="3100" dirty="0" err="1" smtClean="0"/>
              <a:t>iwujudkan</a:t>
            </a:r>
            <a:r>
              <a:rPr lang="en-US" sz="3100" dirty="0" smtClean="0"/>
              <a:t> </a:t>
            </a:r>
            <a:r>
              <a:rPr lang="en-US" sz="3100" dirty="0" err="1"/>
              <a:t>pada</a:t>
            </a:r>
            <a:r>
              <a:rPr lang="en-US" sz="3100" dirty="0"/>
              <a:t>  </a:t>
            </a:r>
            <a:r>
              <a:rPr lang="en-US" sz="3100" dirty="0" err="1"/>
              <a:t>akhirat</a:t>
            </a:r>
            <a:r>
              <a:rPr lang="en-US" sz="3100" dirty="0"/>
              <a:t> </a:t>
            </a:r>
            <a:r>
              <a:rPr lang="en-US" sz="3100" dirty="0" err="1"/>
              <a:t>nanti</a:t>
            </a:r>
            <a:r>
              <a:rPr lang="en-US" sz="3100" dirty="0"/>
              <a:t>? </a:t>
            </a:r>
            <a:r>
              <a:rPr lang="en-US" sz="3100" dirty="0" err="1"/>
              <a:t>Tidak</a:t>
            </a:r>
            <a:r>
              <a:rPr lang="en-US" sz="3100" dirty="0"/>
              <a:t>! </a:t>
            </a:r>
            <a:r>
              <a:rPr lang="en-US" sz="3100" dirty="0" err="1"/>
              <a:t>Kerajaan</a:t>
            </a:r>
            <a:r>
              <a:rPr lang="en-US" sz="3100" dirty="0"/>
              <a:t> Allah </a:t>
            </a:r>
            <a:r>
              <a:rPr lang="en-US" sz="3100" dirty="0" err="1"/>
              <a:t>bukan</a:t>
            </a:r>
            <a:r>
              <a:rPr lang="en-US" sz="3100" dirty="0"/>
              <a:t> </a:t>
            </a:r>
            <a:r>
              <a:rPr lang="en-US" sz="3100" dirty="0" err="1"/>
              <a:t>sekedar</a:t>
            </a:r>
            <a:r>
              <a:rPr lang="en-US" sz="3100" dirty="0"/>
              <a:t> </a:t>
            </a:r>
            <a:r>
              <a:rPr lang="en-US" sz="3100" dirty="0" err="1"/>
              <a:t>konsep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cita-cita</a:t>
            </a:r>
            <a:r>
              <a:rPr lang="en-US" sz="3100" dirty="0"/>
              <a:t>  yang  </a:t>
            </a:r>
            <a:r>
              <a:rPr lang="en-US" sz="3100" dirty="0" err="1"/>
              <a:t>baru</a:t>
            </a:r>
            <a:r>
              <a:rPr lang="en-US" sz="3100" dirty="0"/>
              <a:t> </a:t>
            </a:r>
            <a:r>
              <a:rPr lang="en-US" sz="3100" dirty="0" err="1"/>
              <a:t>kemudian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 </a:t>
            </a:r>
            <a:r>
              <a:rPr lang="en-US" sz="3100" dirty="0" err="1"/>
              <a:t>diwuj</a:t>
            </a:r>
            <a:r>
              <a:rPr lang="en-US" sz="3100" dirty="0"/>
              <a:t> </a:t>
            </a:r>
            <a:r>
              <a:rPr lang="en-US" sz="3100" dirty="0" err="1"/>
              <a:t>udkan</a:t>
            </a:r>
            <a:r>
              <a:rPr lang="en-US" sz="3100" dirty="0"/>
              <a:t>.  </a:t>
            </a:r>
            <a:r>
              <a:rPr lang="en-US" sz="3100" dirty="0" err="1"/>
              <a:t>Kerajaan</a:t>
            </a:r>
            <a:r>
              <a:rPr lang="en-US" sz="3100" dirty="0"/>
              <a:t> Allah </a:t>
            </a:r>
            <a:r>
              <a:rPr lang="en-US" sz="3100" dirty="0" err="1"/>
              <a:t>itu</a:t>
            </a:r>
            <a:r>
              <a:rPr lang="en-US" sz="3100" dirty="0"/>
              <a:t> </a:t>
            </a:r>
            <a:r>
              <a:rPr lang="en-US" sz="3100" dirty="0" err="1"/>
              <a:t>sesuatu</a:t>
            </a:r>
            <a:r>
              <a:rPr lang="en-US" sz="3100" dirty="0"/>
              <a:t> yang </a:t>
            </a:r>
            <a:r>
              <a:rPr lang="en-US" sz="3100" dirty="0" err="1"/>
              <a:t>aktual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praktis</a:t>
            </a:r>
            <a:r>
              <a:rPr lang="en-US" sz="3100" dirty="0" smtClean="0"/>
              <a:t>.</a:t>
            </a:r>
            <a:r>
              <a:rPr lang="en-ID" sz="3100" dirty="0"/>
              <a:t> </a:t>
            </a:r>
            <a:r>
              <a:rPr lang="en-US" sz="3100" dirty="0" err="1" smtClean="0"/>
              <a:t>Sejak</a:t>
            </a:r>
            <a:r>
              <a:rPr lang="en-US" sz="3100" dirty="0" smtClean="0"/>
              <a:t> </a:t>
            </a:r>
            <a:r>
              <a:rPr lang="en-US" sz="3100" dirty="0" err="1" smtClean="0"/>
              <a:t>awal</a:t>
            </a:r>
            <a:r>
              <a:rPr lang="en-US" sz="3100" dirty="0" smtClean="0"/>
              <a:t>  </a:t>
            </a:r>
            <a:r>
              <a:rPr lang="en-US" sz="3100" dirty="0" err="1"/>
              <a:t>karya-Nya</a:t>
            </a:r>
            <a:r>
              <a:rPr lang="en-US" sz="3100" dirty="0"/>
              <a:t>  </a:t>
            </a:r>
            <a:r>
              <a:rPr lang="en-US" sz="3100" dirty="0" err="1"/>
              <a:t>Yesus</a:t>
            </a:r>
            <a:r>
              <a:rPr lang="en-US" sz="3100" dirty="0"/>
              <a:t> </a:t>
            </a:r>
            <a:r>
              <a:rPr lang="en-US" sz="3100" dirty="0" err="1"/>
              <a:t>sudah</a:t>
            </a:r>
            <a:r>
              <a:rPr lang="en-US" sz="3100" dirty="0"/>
              <a:t>  </a:t>
            </a:r>
            <a:r>
              <a:rPr lang="en-US" sz="3100" dirty="0" err="1"/>
              <a:t>mewartakan</a:t>
            </a:r>
            <a:r>
              <a:rPr lang="en-US" sz="3100" dirty="0"/>
              <a:t>  </a:t>
            </a:r>
            <a:r>
              <a:rPr lang="en-US" sz="3100" dirty="0" err="1"/>
              <a:t>tentang</a:t>
            </a:r>
            <a:r>
              <a:rPr lang="en-US" sz="3100" dirty="0"/>
              <a:t>  </a:t>
            </a:r>
            <a:r>
              <a:rPr lang="en-US" sz="3100" dirty="0" err="1"/>
              <a:t>Kerajaan</a:t>
            </a:r>
            <a:r>
              <a:rPr lang="en-US" sz="3100" dirty="0"/>
              <a:t>  </a:t>
            </a:r>
            <a:r>
              <a:rPr lang="en-US" sz="3100" dirty="0" smtClean="0"/>
              <a:t>Allah. </a:t>
            </a:r>
            <a:r>
              <a:rPr lang="en-US" sz="3100" dirty="0" err="1" smtClean="0"/>
              <a:t>Bagi</a:t>
            </a:r>
            <a:r>
              <a:rPr lang="en-ID" sz="3100" dirty="0" smtClean="0"/>
              <a:t> </a:t>
            </a:r>
            <a:r>
              <a:rPr lang="en-US" sz="3100" dirty="0" err="1" smtClean="0"/>
              <a:t>masyarakat</a:t>
            </a:r>
            <a:r>
              <a:rPr lang="en-US" sz="3100" dirty="0" smtClean="0"/>
              <a:t> </a:t>
            </a:r>
            <a:r>
              <a:rPr lang="en-US" sz="3100" dirty="0" err="1"/>
              <a:t>Yahudi</a:t>
            </a:r>
            <a:r>
              <a:rPr lang="en-US" sz="3100" dirty="0"/>
              <a:t>, </a:t>
            </a:r>
            <a:r>
              <a:rPr lang="en-US" sz="3100" dirty="0" err="1"/>
              <a:t>kerajaan</a:t>
            </a:r>
            <a:r>
              <a:rPr lang="en-US" sz="3100" dirty="0"/>
              <a:t> Allah </a:t>
            </a:r>
            <a:r>
              <a:rPr lang="en-US" sz="3100" dirty="0" err="1"/>
              <a:t>bukanlah</a:t>
            </a:r>
            <a:r>
              <a:rPr lang="en-US" sz="3100" dirty="0"/>
              <a:t> </a:t>
            </a:r>
            <a:r>
              <a:rPr lang="en-US" sz="3100" dirty="0" err="1"/>
              <a:t>istilah</a:t>
            </a:r>
            <a:r>
              <a:rPr lang="en-US" sz="3100" dirty="0"/>
              <a:t> yang </a:t>
            </a:r>
            <a:r>
              <a:rPr lang="en-US" sz="3100" dirty="0" err="1"/>
              <a:t>baru</a:t>
            </a:r>
            <a:r>
              <a:rPr lang="en-US" sz="3100" dirty="0"/>
              <a:t> </a:t>
            </a:r>
            <a:r>
              <a:rPr lang="en-US" sz="3100" dirty="0" err="1"/>
              <a:t>karena</a:t>
            </a:r>
            <a:r>
              <a:rPr lang="en-US" sz="3100" dirty="0"/>
              <a:t> </a:t>
            </a:r>
            <a:r>
              <a:rPr lang="en-US" sz="3100" dirty="0" err="1"/>
              <a:t>istilah</a:t>
            </a:r>
            <a:r>
              <a:rPr lang="en-US" sz="3100" dirty="0"/>
              <a:t> </a:t>
            </a:r>
            <a:r>
              <a:rPr lang="en-US" sz="3100" dirty="0" err="1"/>
              <a:t>tersebut</a:t>
            </a:r>
            <a:r>
              <a:rPr lang="en-US" sz="3100" dirty="0"/>
              <a:t> </a:t>
            </a:r>
            <a:r>
              <a:rPr lang="en-US" sz="3100" dirty="0" err="1"/>
              <a:t>berakar</a:t>
            </a:r>
            <a:r>
              <a:rPr lang="en-US" sz="3100" dirty="0"/>
              <a:t> </a:t>
            </a:r>
            <a:r>
              <a:rPr lang="en-US" sz="3100" dirty="0" err="1" smtClean="0"/>
              <a:t>dalam</a:t>
            </a:r>
            <a:r>
              <a:rPr lang="en-US" sz="3100" dirty="0" smtClean="0"/>
              <a:t> </a:t>
            </a:r>
            <a:r>
              <a:rPr lang="en-US" sz="3100" dirty="0" err="1"/>
              <a:t>Perjanjian</a:t>
            </a:r>
            <a:r>
              <a:rPr lang="en-US" sz="3100" dirty="0"/>
              <a:t> Lama. </a:t>
            </a:r>
            <a:endParaRPr lang="en-US" sz="3100" dirty="0" smtClean="0"/>
          </a:p>
          <a:p>
            <a:r>
              <a:rPr lang="en-US" sz="3100" dirty="0" err="1" smtClean="0"/>
              <a:t>Dalam</a:t>
            </a:r>
            <a:r>
              <a:rPr lang="en-US" sz="3100" dirty="0" smtClean="0"/>
              <a:t> </a:t>
            </a:r>
            <a:r>
              <a:rPr lang="en-US" sz="3100" dirty="0" err="1"/>
              <a:t>Perjanjian</a:t>
            </a:r>
            <a:r>
              <a:rPr lang="en-US" sz="3100" dirty="0"/>
              <a:t> Lama  Yahweh </a:t>
            </a:r>
            <a:r>
              <a:rPr lang="en-US" sz="3100" dirty="0" err="1"/>
              <a:t>adalah</a:t>
            </a:r>
            <a:r>
              <a:rPr lang="en-US" sz="3100" dirty="0"/>
              <a:t> Raja  </a:t>
            </a:r>
            <a:r>
              <a:rPr lang="en-US" sz="3100" dirty="0" err="1"/>
              <a:t>dan</a:t>
            </a:r>
            <a:r>
              <a:rPr lang="en-US" sz="3100" dirty="0"/>
              <a:t> Israel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rakyat-Nya</a:t>
            </a:r>
            <a:r>
              <a:rPr lang="en-US" sz="3100" dirty="0"/>
              <a:t>. (</a:t>
            </a:r>
            <a:r>
              <a:rPr lang="en-US" sz="3100" dirty="0" err="1"/>
              <a:t>Kel</a:t>
            </a:r>
            <a:r>
              <a:rPr lang="en-US" sz="3100" dirty="0"/>
              <a:t> 19:6). </a:t>
            </a:r>
            <a:r>
              <a:rPr lang="en-US" sz="3100" dirty="0" err="1" smtClean="0"/>
              <a:t>Kerajaan</a:t>
            </a:r>
            <a:r>
              <a:rPr lang="en-US" sz="3100" dirty="0" smtClean="0"/>
              <a:t> </a:t>
            </a:r>
            <a:r>
              <a:rPr lang="en-US" sz="3100" dirty="0"/>
              <a:t>Allah </a:t>
            </a:r>
            <a:r>
              <a:rPr lang="en-US" sz="3100" dirty="0" err="1"/>
              <a:t>bukanlah</a:t>
            </a:r>
            <a:r>
              <a:rPr lang="en-US" sz="3100" dirty="0"/>
              <a:t> </a:t>
            </a:r>
            <a:r>
              <a:rPr lang="en-US" sz="3100" dirty="0" err="1"/>
              <a:t>sebuah</a:t>
            </a:r>
            <a:r>
              <a:rPr lang="en-US" sz="3100" dirty="0"/>
              <a:t> </a:t>
            </a:r>
            <a:r>
              <a:rPr lang="en-US" sz="3100" dirty="0" err="1"/>
              <a:t>gagasan</a:t>
            </a:r>
            <a:r>
              <a:rPr lang="en-US" sz="3100" dirty="0"/>
              <a:t>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cita-cita</a:t>
            </a:r>
            <a:r>
              <a:rPr lang="en-US" sz="3100" dirty="0"/>
              <a:t> </a:t>
            </a:r>
            <a:r>
              <a:rPr lang="en-US" sz="3100" dirty="0" err="1"/>
              <a:t>tetapi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wujud</a:t>
            </a:r>
            <a:r>
              <a:rPr lang="en-US" sz="3100" dirty="0"/>
              <a:t> yang </a:t>
            </a:r>
            <a:r>
              <a:rPr lang="en-US" sz="3100" dirty="0" err="1"/>
              <a:t>nyata</a:t>
            </a:r>
            <a:r>
              <a:rPr lang="en-US" sz="3100" dirty="0"/>
              <a:t> yang </a:t>
            </a:r>
            <a:r>
              <a:rPr lang="en-US" sz="3100" dirty="0" err="1"/>
              <a:t>diwujudkan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tindakan</a:t>
            </a:r>
            <a:r>
              <a:rPr lang="en-US" sz="3100" dirty="0"/>
              <a:t> Yahweh yang  </a:t>
            </a:r>
            <a:r>
              <a:rPr lang="en-US" sz="3100" dirty="0" err="1"/>
              <a:t>memberikan</a:t>
            </a:r>
            <a:r>
              <a:rPr lang="en-US" sz="3100" dirty="0"/>
              <a:t>  </a:t>
            </a:r>
            <a:r>
              <a:rPr lang="en-US" sz="3100" dirty="0" err="1"/>
              <a:t>tanah</a:t>
            </a:r>
            <a:r>
              <a:rPr lang="en-US" sz="3100" dirty="0"/>
              <a:t> yang  </a:t>
            </a:r>
            <a:r>
              <a:rPr lang="en-US" sz="3100" dirty="0" err="1"/>
              <a:t>subur</a:t>
            </a:r>
            <a:r>
              <a:rPr lang="en-US" sz="3100" dirty="0"/>
              <a:t> (</a:t>
            </a:r>
            <a:r>
              <a:rPr lang="en-US" sz="3100" dirty="0" err="1"/>
              <a:t>Ul</a:t>
            </a:r>
            <a:r>
              <a:rPr lang="en-US" sz="3100" dirty="0"/>
              <a:t>  8:7-9). </a:t>
            </a:r>
            <a:endParaRPr lang="en-US" sz="3100" dirty="0" smtClean="0"/>
          </a:p>
          <a:p>
            <a:r>
              <a:rPr lang="en-US" sz="3100" dirty="0" err="1" smtClean="0"/>
              <a:t>Kerajaan</a:t>
            </a:r>
            <a:r>
              <a:rPr lang="en-US" sz="3100" dirty="0" smtClean="0"/>
              <a:t> </a:t>
            </a:r>
            <a:r>
              <a:rPr lang="en-US" sz="3100" dirty="0"/>
              <a:t>Allah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 smtClean="0"/>
              <a:t>negeri</a:t>
            </a:r>
            <a:r>
              <a:rPr lang="en-US" sz="3100" dirty="0" smtClean="0"/>
              <a:t> </a:t>
            </a:r>
            <a:r>
              <a:rPr lang="en-US" sz="3100" dirty="0"/>
              <a:t>yang </a:t>
            </a:r>
            <a:r>
              <a:rPr lang="en-US" sz="3100" dirty="0" err="1" smtClean="0"/>
              <a:t>benar-benar</a:t>
            </a:r>
            <a:r>
              <a:rPr lang="en-US" sz="3100" dirty="0" smtClean="0"/>
              <a:t> </a:t>
            </a:r>
            <a:r>
              <a:rPr lang="en-US" sz="3100" dirty="0" err="1"/>
              <a:t>ada</a:t>
            </a:r>
            <a:r>
              <a:rPr lang="en-US" sz="3100" dirty="0"/>
              <a:t>, </a:t>
            </a:r>
            <a:r>
              <a:rPr lang="en-US" sz="3100" dirty="0" err="1"/>
              <a:t>nyata</a:t>
            </a:r>
            <a:r>
              <a:rPr lang="en-US" sz="3100" dirty="0"/>
              <a:t>,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disentuh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dialami</a:t>
            </a:r>
            <a:r>
              <a:rPr lang="en-US" sz="3100" dirty="0"/>
              <a:t> </a:t>
            </a:r>
            <a:r>
              <a:rPr lang="en-US" sz="3100" dirty="0" err="1"/>
              <a:t>oleh</a:t>
            </a:r>
            <a:r>
              <a:rPr lang="en-US" sz="3100" dirty="0"/>
              <a:t> orang -orang </a:t>
            </a:r>
            <a:r>
              <a:rPr lang="en-US" sz="3100" dirty="0" err="1"/>
              <a:t>Yahudi</a:t>
            </a:r>
            <a:r>
              <a:rPr lang="en-US" sz="3100" dirty="0"/>
              <a:t>. </a:t>
            </a:r>
            <a:r>
              <a:rPr lang="en-US" sz="3100" dirty="0" err="1"/>
              <a:t>Selama</a:t>
            </a:r>
            <a:r>
              <a:rPr lang="en-US" sz="3100" dirty="0"/>
              <a:t> 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 smtClean="0"/>
              <a:t>dinegeri</a:t>
            </a:r>
            <a:r>
              <a:rPr lang="en-US" sz="3100" dirty="0" smtClean="0"/>
              <a:t> </a:t>
            </a:r>
            <a:r>
              <a:rPr lang="en-US" sz="3100" dirty="0" err="1"/>
              <a:t>itu</a:t>
            </a:r>
            <a:r>
              <a:rPr lang="en-US" sz="3100" dirty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</a:t>
            </a:r>
            <a:r>
              <a:rPr lang="en-US" sz="3100" dirty="0" err="1"/>
              <a:t>bahagia</a:t>
            </a:r>
            <a:r>
              <a:rPr lang="en-US" sz="3100" dirty="0"/>
              <a:t>. Dan </a:t>
            </a:r>
            <a:r>
              <a:rPr lang="en-US" sz="3100" dirty="0" err="1"/>
              <a:t>ketika</a:t>
            </a:r>
            <a:r>
              <a:rPr lang="en-US" sz="3100" dirty="0"/>
              <a:t> </a:t>
            </a:r>
            <a:r>
              <a:rPr lang="en-US" sz="3100" dirty="0" err="1"/>
              <a:t>Tuhan</a:t>
            </a:r>
            <a:r>
              <a:rPr lang="en-US" sz="3100" dirty="0"/>
              <a:t> </a:t>
            </a:r>
            <a:r>
              <a:rPr lang="en-US" sz="3100" dirty="0" err="1" smtClean="0"/>
              <a:t>membuang</a:t>
            </a:r>
            <a:r>
              <a:rPr lang="en-US" sz="3100" dirty="0" smtClean="0"/>
              <a:t> </a:t>
            </a:r>
            <a:r>
              <a:rPr lang="en-US" sz="3100" dirty="0" err="1"/>
              <a:t>mereka</a:t>
            </a:r>
            <a:r>
              <a:rPr lang="en-US" sz="3100" dirty="0"/>
              <a:t>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luar</a:t>
            </a:r>
            <a:r>
              <a:rPr lang="en-US" sz="3100" dirty="0"/>
              <a:t> </a:t>
            </a:r>
            <a:r>
              <a:rPr lang="en-US" sz="3100" dirty="0" err="1"/>
              <a:t>negeri</a:t>
            </a:r>
            <a:r>
              <a:rPr lang="en-US" sz="3100" dirty="0"/>
              <a:t>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hukuman</a:t>
            </a:r>
            <a:r>
              <a:rPr lang="en-US" sz="3100" dirty="0"/>
              <a:t> </a:t>
            </a:r>
            <a:r>
              <a:rPr lang="en-US" sz="3100" dirty="0" err="1"/>
              <a:t>kare</a:t>
            </a:r>
            <a:r>
              <a:rPr lang="en-US" sz="3100" dirty="0"/>
              <a:t> </a:t>
            </a:r>
            <a:r>
              <a:rPr lang="en-US" sz="3100" dirty="0" err="1"/>
              <a:t>na</a:t>
            </a:r>
            <a:r>
              <a:rPr lang="en-US" sz="3100" dirty="0"/>
              <a:t>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setia</a:t>
            </a:r>
            <a:r>
              <a:rPr lang="en-US" sz="3100" dirty="0"/>
              <a:t>, </a:t>
            </a:r>
            <a:r>
              <a:rPr lang="en-US" sz="3100" dirty="0" err="1"/>
              <a:t>mereka</a:t>
            </a:r>
            <a:r>
              <a:rPr lang="en-US" sz="3100" dirty="0"/>
              <a:t> </a:t>
            </a:r>
            <a:r>
              <a:rPr lang="en-US" sz="3100" dirty="0" err="1"/>
              <a:t>mengalami</a:t>
            </a:r>
            <a:r>
              <a:rPr lang="en-US" sz="3100" dirty="0"/>
              <a:t> </a:t>
            </a:r>
            <a:r>
              <a:rPr lang="en-US" sz="3100" dirty="0" err="1"/>
              <a:t>kesengsaraan</a:t>
            </a:r>
            <a:r>
              <a:rPr lang="en-US" sz="3100" dirty="0"/>
              <a:t>. </a:t>
            </a:r>
            <a:endParaRPr lang="en-ID" sz="31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4400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Paham</a:t>
            </a:r>
            <a:r>
              <a:rPr lang="en-US" sz="3600" dirty="0"/>
              <a:t> </a:t>
            </a:r>
            <a:r>
              <a:rPr lang="en-US" sz="3600" dirty="0" err="1"/>
              <a:t>Kerajaan</a:t>
            </a:r>
            <a:r>
              <a:rPr lang="en-US" sz="3600" dirty="0"/>
              <a:t> </a:t>
            </a:r>
            <a:r>
              <a:rPr lang="en-US" sz="3600" dirty="0" smtClean="0"/>
              <a:t>Allah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604867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a.   </a:t>
            </a:r>
            <a:r>
              <a:rPr lang="en-US" sz="1800" dirty="0" err="1"/>
              <a:t>Paham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</a:t>
            </a:r>
            <a:endParaRPr lang="en-ID" sz="1800" dirty="0"/>
          </a:p>
          <a:p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kel</a:t>
            </a:r>
            <a:r>
              <a:rPr lang="en-US" sz="1800" dirty="0"/>
              <a:t> </a:t>
            </a:r>
            <a:r>
              <a:rPr lang="en-US" sz="1800" dirty="0" err="1"/>
              <a:t>ompok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kaum</a:t>
            </a:r>
            <a:r>
              <a:rPr lang="en-US" sz="1800" dirty="0"/>
              <a:t> </a:t>
            </a:r>
            <a:r>
              <a:rPr lang="en-US" sz="1800" dirty="0" err="1"/>
              <a:t>Zelot</a:t>
            </a:r>
            <a:r>
              <a:rPr lang="en-US" sz="1800" dirty="0"/>
              <a:t>, </a:t>
            </a:r>
            <a:r>
              <a:rPr lang="en-US" sz="1800" dirty="0" err="1"/>
              <a:t>kaum</a:t>
            </a:r>
            <a:r>
              <a:rPr lang="en-US" sz="1800" dirty="0"/>
              <a:t> </a:t>
            </a:r>
            <a:r>
              <a:rPr lang="en-US" sz="1800" dirty="0" err="1"/>
              <a:t>Apokaliptik</a:t>
            </a:r>
            <a:r>
              <a:rPr lang="en-US" sz="1800" dirty="0"/>
              <a:t>, </a:t>
            </a:r>
            <a:r>
              <a:rPr lang="en-US" sz="1800" dirty="0" err="1"/>
              <a:t>para</a:t>
            </a:r>
            <a:r>
              <a:rPr lang="en-US" sz="1800" dirty="0"/>
              <a:t> Rabbi,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paham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Allah.</a:t>
            </a:r>
            <a:endParaRPr lang="en-ID" sz="1800" dirty="0"/>
          </a:p>
          <a:p>
            <a:r>
              <a:rPr lang="en-US" sz="1800" i="1" dirty="0"/>
              <a:t>1)   </a:t>
            </a:r>
            <a:r>
              <a:rPr lang="en-US" sz="1800" i="1" dirty="0" err="1"/>
              <a:t>Menurut</a:t>
            </a:r>
            <a:r>
              <a:rPr lang="en-US" sz="1800" i="1" dirty="0"/>
              <a:t> </a:t>
            </a:r>
            <a:r>
              <a:rPr lang="en-US" sz="1800" i="1" dirty="0" err="1"/>
              <a:t>kaum</a:t>
            </a:r>
            <a:r>
              <a:rPr lang="en-US" sz="1800" i="1" dirty="0"/>
              <a:t> </a:t>
            </a:r>
            <a:r>
              <a:rPr lang="en-US" sz="1800" i="1" dirty="0" err="1"/>
              <a:t>Zelot</a:t>
            </a:r>
            <a:endParaRPr lang="en-ID" sz="1800" dirty="0"/>
          </a:p>
          <a:p>
            <a:r>
              <a:rPr lang="en-US" sz="1800" dirty="0" err="1"/>
              <a:t>Paham</a:t>
            </a:r>
            <a:r>
              <a:rPr lang="en-US" sz="1800" dirty="0"/>
              <a:t> 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rajaan</a:t>
            </a:r>
            <a:r>
              <a:rPr lang="en-US" sz="1800" dirty="0"/>
              <a:t>  Allah  yang  </a:t>
            </a:r>
            <a:r>
              <a:rPr lang="en-US" sz="1800" dirty="0" err="1"/>
              <a:t>dihayati</a:t>
            </a:r>
            <a:r>
              <a:rPr lang="en-US" sz="1800" dirty="0"/>
              <a:t>  </a:t>
            </a:r>
            <a:r>
              <a:rPr lang="en-US" sz="1800" dirty="0" err="1"/>
              <a:t>oleh</a:t>
            </a:r>
            <a:r>
              <a:rPr lang="en-US" sz="1800" dirty="0"/>
              <a:t>  </a:t>
            </a:r>
            <a:r>
              <a:rPr lang="en-US" sz="1800" dirty="0" err="1"/>
              <a:t>kaum</a:t>
            </a:r>
            <a:r>
              <a:rPr lang="en-US" sz="1800" dirty="0"/>
              <a:t> </a:t>
            </a:r>
            <a:r>
              <a:rPr lang="en-US" sz="1800" dirty="0" err="1"/>
              <a:t>Zelot</a:t>
            </a:r>
            <a:r>
              <a:rPr lang="en-US" sz="1800" dirty="0"/>
              <a:t>  be </a:t>
            </a:r>
            <a:r>
              <a:rPr lang="en-US" sz="1800" dirty="0" err="1"/>
              <a:t>rsifat</a:t>
            </a:r>
            <a:r>
              <a:rPr lang="en-US" sz="1800" dirty="0"/>
              <a:t>  </a:t>
            </a:r>
            <a:r>
              <a:rPr lang="en-US" sz="1800" dirty="0" err="1"/>
              <a:t>nasionalis</a:t>
            </a:r>
            <a:r>
              <a:rPr lang="en-US" sz="1800" dirty="0"/>
              <a:t>.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/>
              <a:t>membebaskan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Israel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penjajahan</a:t>
            </a:r>
            <a:r>
              <a:rPr lang="en-US" sz="1800" dirty="0"/>
              <a:t>.  </a:t>
            </a:r>
            <a:r>
              <a:rPr lang="en-US" sz="1800" dirty="0" err="1"/>
              <a:t>Kelompok</a:t>
            </a:r>
            <a:r>
              <a:rPr lang="en-US" sz="1800" dirty="0"/>
              <a:t> 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berjuang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me </a:t>
            </a:r>
            <a:r>
              <a:rPr lang="en-US" sz="1800" dirty="0" err="1"/>
              <a:t>ngusir</a:t>
            </a:r>
            <a:r>
              <a:rPr lang="en-US" sz="1800" dirty="0"/>
              <a:t>  </a:t>
            </a:r>
            <a:r>
              <a:rPr lang="en-US" sz="1800" dirty="0" err="1"/>
              <a:t>para</a:t>
            </a:r>
            <a:r>
              <a:rPr lang="en-US" sz="1800" dirty="0"/>
              <a:t>  </a:t>
            </a:r>
            <a:r>
              <a:rPr lang="en-US" sz="1800" dirty="0" err="1"/>
              <a:t>penjajah</a:t>
            </a:r>
            <a:r>
              <a:rPr lang="en-US" sz="1800" dirty="0"/>
              <a:t>  yang </a:t>
            </a:r>
            <a:r>
              <a:rPr lang="en-US" sz="1800" dirty="0" err="1"/>
              <a:t>dipandang</a:t>
            </a:r>
            <a:r>
              <a:rPr lang="en-US" sz="1800" dirty="0"/>
              <a:t>   </a:t>
            </a:r>
            <a:r>
              <a:rPr lang="en-US" sz="1800" dirty="0" err="1"/>
              <a:t>sebagai</a:t>
            </a:r>
            <a:r>
              <a:rPr lang="en-US" sz="1800" dirty="0"/>
              <a:t>   orang   </a:t>
            </a:r>
            <a:r>
              <a:rPr lang="en-US" sz="1800" dirty="0" err="1"/>
              <a:t>kafir</a:t>
            </a:r>
            <a:r>
              <a:rPr lang="en-US" sz="1800" dirty="0"/>
              <a:t>.   </a:t>
            </a:r>
            <a:r>
              <a:rPr lang="en-US" sz="1800" dirty="0" err="1"/>
              <a:t>Mereka</a:t>
            </a:r>
            <a:r>
              <a:rPr lang="en-US" sz="1800" dirty="0"/>
              <a:t>   </a:t>
            </a:r>
            <a:r>
              <a:rPr lang="en-US" sz="1800" dirty="0" err="1"/>
              <a:t>berharap</a:t>
            </a:r>
            <a:r>
              <a:rPr lang="en-US" sz="1800" dirty="0"/>
              <a:t>   de </a:t>
            </a:r>
            <a:r>
              <a:rPr lang="en-US" sz="1800" dirty="0" err="1"/>
              <a:t>ngan</a:t>
            </a:r>
            <a:r>
              <a:rPr lang="en-US" sz="1800" dirty="0"/>
              <a:t>   </a:t>
            </a:r>
            <a:r>
              <a:rPr lang="en-US" sz="1800" dirty="0" err="1"/>
              <a:t>kebangkitan</a:t>
            </a:r>
            <a:r>
              <a:rPr lang="en-US" sz="1800" dirty="0"/>
              <a:t> </a:t>
            </a:r>
            <a:r>
              <a:rPr lang="en-US" sz="1800" dirty="0" err="1"/>
              <a:t>nasionalisme</a:t>
            </a:r>
            <a:r>
              <a:rPr lang="en-US" sz="1800" dirty="0"/>
              <a:t>, </a:t>
            </a:r>
            <a:r>
              <a:rPr lang="en-US" sz="1800" dirty="0" err="1"/>
              <a:t>kemenangan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Israel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tercapai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terwujud</a:t>
            </a:r>
            <a:r>
              <a:rPr lang="en-US" sz="1800" dirty="0" smtClean="0"/>
              <a:t>.</a:t>
            </a:r>
            <a:r>
              <a:rPr lang="en-US" sz="1800" dirty="0"/>
              <a:t> </a:t>
            </a:r>
            <a:endParaRPr lang="en-ID" sz="1800" dirty="0"/>
          </a:p>
          <a:p>
            <a:r>
              <a:rPr lang="en-US" sz="1800" i="1" dirty="0"/>
              <a:t>2)   </a:t>
            </a:r>
            <a:r>
              <a:rPr lang="en-US" sz="1800" i="1" dirty="0" err="1"/>
              <a:t>Menurut</a:t>
            </a:r>
            <a:r>
              <a:rPr lang="en-US" sz="1800" i="1" dirty="0"/>
              <a:t> </a:t>
            </a:r>
            <a:r>
              <a:rPr lang="en-US" sz="1800" i="1" dirty="0" err="1"/>
              <a:t>kaum</a:t>
            </a:r>
            <a:r>
              <a:rPr lang="en-US" sz="1800" i="1" dirty="0"/>
              <a:t> </a:t>
            </a:r>
            <a:r>
              <a:rPr lang="en-US" sz="1800" i="1" dirty="0" err="1"/>
              <a:t>Apokaliptik</a:t>
            </a:r>
            <a:endParaRPr lang="en-ID" sz="1800" dirty="0"/>
          </a:p>
          <a:p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Apokaliptik</a:t>
            </a:r>
            <a:r>
              <a:rPr lang="en-US" sz="1800" dirty="0"/>
              <a:t>,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err="1"/>
              <a:t>nghakiman</a:t>
            </a:r>
            <a:r>
              <a:rPr lang="en-US" sz="1800" dirty="0"/>
              <a:t> Allah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sudah</a:t>
            </a:r>
            <a:r>
              <a:rPr lang="en-ID" sz="1800" dirty="0"/>
              <a:t> </a:t>
            </a:r>
            <a:r>
              <a:rPr lang="en-US" sz="1800" dirty="0" err="1" smtClean="0"/>
              <a:t>jahat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digantikan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, yang 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dianugerahi</a:t>
            </a:r>
            <a:r>
              <a:rPr lang="en-US" sz="1800" dirty="0"/>
              <a:t>  </a:t>
            </a:r>
            <a:r>
              <a:rPr lang="en-US" sz="1800" dirty="0" err="1"/>
              <a:t>kebakaan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yang </a:t>
            </a:r>
            <a:r>
              <a:rPr lang="en-US" sz="1800" dirty="0" err="1"/>
              <a:t>jahat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dihukum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 </a:t>
            </a:r>
            <a:r>
              <a:rPr lang="en-US" sz="1800" dirty="0" err="1"/>
              <a:t>aliran</a:t>
            </a:r>
            <a:r>
              <a:rPr lang="en-US" sz="1800" dirty="0"/>
              <a:t>  </a:t>
            </a:r>
            <a:r>
              <a:rPr lang="en-US" sz="1800" dirty="0" err="1"/>
              <a:t>ini</a:t>
            </a:r>
            <a:r>
              <a:rPr lang="en-US" sz="1800" dirty="0"/>
              <a:t>,  </a:t>
            </a:r>
            <a:r>
              <a:rPr lang="en-US" sz="1800" dirty="0" err="1"/>
              <a:t>Kerajaan</a:t>
            </a:r>
            <a:r>
              <a:rPr lang="en-US" sz="1800" dirty="0"/>
              <a:t>  Allah  </a:t>
            </a:r>
            <a:r>
              <a:rPr lang="en-US" sz="1800" dirty="0" err="1"/>
              <a:t>adalah</a:t>
            </a:r>
            <a:r>
              <a:rPr lang="en-US" sz="1800" dirty="0"/>
              <a:t>  </a:t>
            </a:r>
            <a:r>
              <a:rPr lang="en-US" sz="1800" dirty="0" err="1"/>
              <a:t>sebuah</a:t>
            </a:r>
            <a:r>
              <a:rPr lang="en-US" sz="1800" dirty="0"/>
              <a:t>  </a:t>
            </a:r>
            <a:r>
              <a:rPr lang="en-US" sz="1800" dirty="0" err="1"/>
              <a:t>kenyataan</a:t>
            </a:r>
            <a:r>
              <a:rPr lang="en-US" sz="1800" dirty="0"/>
              <a:t> 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zaman</a:t>
            </a:r>
            <a:r>
              <a:rPr lang="en-US" sz="1800" dirty="0"/>
              <a:t>. </a:t>
            </a:r>
            <a:r>
              <a:rPr lang="en-US" sz="1800" dirty="0" err="1"/>
              <a:t>Dunia</a:t>
            </a:r>
            <a:r>
              <a:rPr lang="en-US" sz="1800" dirty="0"/>
              <a:t> 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zaman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sudah</a:t>
            </a:r>
            <a:r>
              <a:rPr lang="en-US" sz="1800" dirty="0"/>
              <a:t> 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jahat</a:t>
            </a:r>
            <a:r>
              <a:rPr lang="en-US" sz="1800" dirty="0"/>
              <a:t>/</a:t>
            </a:r>
            <a:r>
              <a:rPr lang="en-US" sz="1800" dirty="0" err="1"/>
              <a:t>jelek</a:t>
            </a:r>
            <a:r>
              <a:rPr lang="en-US" sz="1800" dirty="0"/>
              <a:t>. Se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zaman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ni</a:t>
            </a:r>
            <a:r>
              <a:rPr lang="en-US" sz="1800" dirty="0"/>
              <a:t> </a:t>
            </a:r>
            <a:r>
              <a:rPr lang="en-US" sz="1800" dirty="0" err="1"/>
              <a:t>hilang</a:t>
            </a:r>
            <a:r>
              <a:rPr lang="en-US" sz="1800" dirty="0"/>
              <a:t>/</a:t>
            </a:r>
            <a:r>
              <a:rPr lang="en-US" sz="1800" dirty="0" err="1"/>
              <a:t>lenyap</a:t>
            </a:r>
            <a:r>
              <a:rPr lang="en-US" sz="1800" dirty="0"/>
              <a:t>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itulah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nyata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akanada</a:t>
            </a:r>
            <a:r>
              <a:rPr lang="en-US" sz="1800" dirty="0"/>
              <a:t> </a:t>
            </a:r>
            <a:r>
              <a:rPr lang="en-US" sz="1800" dirty="0" err="1"/>
              <a:t>langit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 yang  </a:t>
            </a:r>
            <a:r>
              <a:rPr lang="en-US" sz="1800" dirty="0" err="1"/>
              <a:t>baru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i="1" dirty="0"/>
              <a:t>3)   </a:t>
            </a:r>
            <a:r>
              <a:rPr lang="en-US" sz="1800" i="1" dirty="0" err="1"/>
              <a:t>Menurut</a:t>
            </a:r>
            <a:r>
              <a:rPr lang="en-US" sz="1800" i="1" dirty="0"/>
              <a:t> </a:t>
            </a:r>
            <a:r>
              <a:rPr lang="en-US" sz="1800" i="1" dirty="0" err="1"/>
              <a:t>para</a:t>
            </a:r>
            <a:r>
              <a:rPr lang="en-US" sz="1800" i="1" dirty="0"/>
              <a:t> Rabi</a:t>
            </a:r>
            <a:endParaRPr lang="en-ID" sz="1800" dirty="0"/>
          </a:p>
          <a:p>
            <a:r>
              <a:rPr lang="en-US" sz="1800" dirty="0"/>
              <a:t>Para Rabi </a:t>
            </a:r>
            <a:r>
              <a:rPr lang="en-US" sz="1800" dirty="0" err="1"/>
              <a:t>berpandangan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 smtClean="0"/>
              <a:t>meraja</a:t>
            </a:r>
            <a:r>
              <a:rPr lang="en-ID" sz="1800" dirty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 </a:t>
            </a:r>
            <a:r>
              <a:rPr lang="en-US" sz="1800" dirty="0" err="1"/>
              <a:t>hukum</a:t>
            </a:r>
            <a:r>
              <a:rPr lang="en-US" sz="1800" dirty="0"/>
              <a:t>. 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akhir</a:t>
            </a:r>
            <a:r>
              <a:rPr lang="en-US" sz="1800" dirty="0"/>
              <a:t>  </a:t>
            </a:r>
            <a:r>
              <a:rPr lang="en-US" sz="1800" dirty="0" err="1" smtClean="0"/>
              <a:t>zaman</a:t>
            </a:r>
            <a:r>
              <a:rPr lang="en-US" sz="1800" dirty="0" smtClean="0"/>
              <a:t>  </a:t>
            </a:r>
            <a:r>
              <a:rPr lang="en-US" sz="1800" dirty="0"/>
              <a:t>Allah  </a:t>
            </a:r>
            <a:r>
              <a:rPr lang="en-US" sz="1800" dirty="0" err="1"/>
              <a:t>akan</a:t>
            </a:r>
            <a:r>
              <a:rPr lang="en-US" sz="1800" dirty="0"/>
              <a:t>  </a:t>
            </a:r>
            <a:r>
              <a:rPr lang="en-US" sz="1800" dirty="0" err="1"/>
              <a:t>menyatakan</a:t>
            </a:r>
            <a:r>
              <a:rPr lang="en-US" sz="1800" dirty="0"/>
              <a:t>  </a:t>
            </a:r>
            <a:r>
              <a:rPr lang="en-US" sz="1800" dirty="0" err="1"/>
              <a:t>kekuasaan-Nya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Raja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semesta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menghakimi</a:t>
            </a:r>
            <a:r>
              <a:rPr lang="en-US" sz="1800" dirty="0"/>
              <a:t> </a:t>
            </a:r>
            <a:r>
              <a:rPr lang="en-US" sz="1800" dirty="0" err="1"/>
              <a:t>sekalian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. </a:t>
            </a:r>
            <a:r>
              <a:rPr lang="en-US" sz="1800" dirty="0" err="1"/>
              <a:t>Bangsa</a:t>
            </a:r>
            <a:r>
              <a:rPr lang="en-US" sz="1800" dirty="0"/>
              <a:t> Israel  </a:t>
            </a:r>
            <a:r>
              <a:rPr lang="en-US" sz="1800" dirty="0" err="1"/>
              <a:t>dikuasai</a:t>
            </a:r>
            <a:r>
              <a:rPr lang="en-US" sz="1800" dirty="0"/>
              <a:t>  </a:t>
            </a:r>
            <a:r>
              <a:rPr lang="en-US" sz="1800" dirty="0" err="1"/>
              <a:t>oleh</a:t>
            </a:r>
            <a:r>
              <a:rPr lang="en-US" sz="1800" dirty="0"/>
              <a:t> orang-orang  </a:t>
            </a:r>
            <a:r>
              <a:rPr lang="en-US" sz="1800" dirty="0" err="1"/>
              <a:t>kafir</a:t>
            </a:r>
            <a:r>
              <a:rPr lang="en-US" sz="1800" dirty="0"/>
              <a:t> (</a:t>
            </a:r>
            <a:r>
              <a:rPr lang="en-US" sz="1800" dirty="0" err="1"/>
              <a:t>Romawi</a:t>
            </a:r>
            <a:r>
              <a:rPr lang="en-US" sz="1800" dirty="0"/>
              <a:t>) </a:t>
            </a:r>
            <a:r>
              <a:rPr lang="en-US" sz="1800" dirty="0" err="1"/>
              <a:t>karena</a:t>
            </a:r>
            <a:r>
              <a:rPr lang="en-US" sz="1800" dirty="0"/>
              <a:t>  </a:t>
            </a:r>
            <a:r>
              <a:rPr lang="en-US" sz="1800" dirty="0" err="1"/>
              <a:t>dosa-dosa</a:t>
            </a:r>
            <a:r>
              <a:rPr lang="en-US" sz="1800" dirty="0"/>
              <a:t>  </a:t>
            </a:r>
            <a:r>
              <a:rPr lang="en-US" sz="1800" dirty="0" err="1"/>
              <a:t>mereka</a:t>
            </a:r>
            <a:r>
              <a:rPr lang="en-US" sz="1800" dirty="0"/>
              <a:t>. </a:t>
            </a:r>
            <a:r>
              <a:rPr lang="en-US" sz="1800" dirty="0" err="1"/>
              <a:t>Apabila</a:t>
            </a:r>
            <a:r>
              <a:rPr lang="en-US" sz="1800" dirty="0"/>
              <a:t> Israel </a:t>
            </a:r>
            <a:r>
              <a:rPr lang="en-US" sz="1800" dirty="0" err="1"/>
              <a:t>taat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/>
              <a:t>Taurat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penjajah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diusir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dikalahkan</a:t>
            </a:r>
            <a:r>
              <a:rPr lang="en-US" sz="1800" dirty="0"/>
              <a:t>;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Allah.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taat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setia</a:t>
            </a:r>
            <a:r>
              <a:rPr lang="en-US" sz="1800" dirty="0"/>
              <a:t>,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dikuasai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lain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mengenal</a:t>
            </a:r>
            <a:r>
              <a:rPr lang="en-US" sz="1800" dirty="0"/>
              <a:t> Allah.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 Rabi, </a:t>
            </a:r>
            <a:r>
              <a:rPr lang="en-US" sz="1800" dirty="0" err="1"/>
              <a:t>hadirnya</a:t>
            </a:r>
            <a:r>
              <a:rPr lang="en-US" sz="1800" dirty="0"/>
              <a:t> 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kesetiaan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Israel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 smtClean="0"/>
              <a:t>Taurat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530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 smtClean="0"/>
              <a:t>Macam-macam</a:t>
            </a:r>
            <a:r>
              <a:rPr lang="en-US" sz="3200" b="1" dirty="0" smtClean="0"/>
              <a:t> Agama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6048672"/>
          </a:xfrm>
        </p:spPr>
        <p:txBody>
          <a:bodyPr>
            <a:noAutofit/>
          </a:bodyPr>
          <a:lstStyle/>
          <a:p>
            <a:r>
              <a:rPr lang="en-US" sz="1800" i="1" dirty="0"/>
              <a:t>4)   </a:t>
            </a:r>
            <a:r>
              <a:rPr lang="en-US" sz="1800" i="1" dirty="0" err="1"/>
              <a:t>Menurut</a:t>
            </a:r>
            <a:r>
              <a:rPr lang="en-US" sz="1800" i="1" dirty="0"/>
              <a:t> </a:t>
            </a:r>
            <a:r>
              <a:rPr lang="en-US" sz="1800" i="1" dirty="0" err="1"/>
              <a:t>Yesus</a:t>
            </a:r>
            <a:endParaRPr lang="en-ID" sz="1800" dirty="0"/>
          </a:p>
          <a:p>
            <a:r>
              <a:rPr lang="en-US" sz="1800" dirty="0" err="1"/>
              <a:t>Kerajaan</a:t>
            </a:r>
            <a:r>
              <a:rPr lang="en-US" sz="1800" dirty="0"/>
              <a:t>  Allah  </a:t>
            </a:r>
            <a:r>
              <a:rPr lang="en-US" sz="1800" dirty="0" err="1"/>
              <a:t>menurut</a:t>
            </a:r>
            <a:r>
              <a:rPr lang="en-US" sz="1800" dirty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bukan</a:t>
            </a:r>
            <a:r>
              <a:rPr lang="en-US" sz="1800" dirty="0"/>
              <a:t>  </a:t>
            </a:r>
            <a:r>
              <a:rPr lang="en-US" sz="1800" dirty="0" err="1"/>
              <a:t>hanya</a:t>
            </a:r>
            <a:r>
              <a:rPr lang="en-US" sz="1800" dirty="0"/>
              <a:t>  </a:t>
            </a:r>
            <a:r>
              <a:rPr lang="en-US" sz="1800" dirty="0" err="1"/>
              <a:t>merupakan</a:t>
            </a:r>
            <a:r>
              <a:rPr lang="en-US" sz="1800" dirty="0"/>
              <a:t>  </a:t>
            </a:r>
            <a:r>
              <a:rPr lang="en-US" sz="1800" dirty="0" err="1"/>
              <a:t>sebuah</a:t>
            </a:r>
            <a:r>
              <a:rPr lang="en-US" sz="1800" dirty="0"/>
              <a:t>  </a:t>
            </a:r>
            <a:r>
              <a:rPr lang="en-US" sz="1800" dirty="0" err="1"/>
              <a:t>suasana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 </a:t>
            </a:r>
            <a:r>
              <a:rPr lang="en-US" sz="1800" dirty="0" err="1"/>
              <a:t>juga</a:t>
            </a:r>
            <a:r>
              <a:rPr lang="en-US" sz="1800" dirty="0"/>
              <a:t> 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yang  </a:t>
            </a:r>
            <a:r>
              <a:rPr lang="en-US" sz="1800" dirty="0" err="1"/>
              <a:t>memiliki</a:t>
            </a:r>
            <a:r>
              <a:rPr lang="en-US" sz="1800" dirty="0"/>
              <a:t>  </a:t>
            </a:r>
            <a:r>
              <a:rPr lang="en-US" sz="1800" dirty="0" err="1" smtClean="0"/>
              <a:t>matra</a:t>
            </a:r>
            <a:r>
              <a:rPr lang="en-US" sz="1800" dirty="0" smtClean="0"/>
              <a:t> 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sungguh</a:t>
            </a:r>
            <a:r>
              <a:rPr lang="en-US" sz="1800" dirty="0"/>
              <a:t> </a:t>
            </a:r>
            <a:r>
              <a:rPr lang="en-US" sz="1800" dirty="0" err="1"/>
              <a:t>nyata</a:t>
            </a:r>
            <a:r>
              <a:rPr lang="en-US" sz="1800" dirty="0"/>
              <a:t>.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diperoleh</a:t>
            </a:r>
            <a:r>
              <a:rPr lang="en-US" sz="1800" dirty="0" smtClean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Perjanjian</a:t>
            </a:r>
            <a:r>
              <a:rPr lang="en-US" sz="1800" dirty="0"/>
              <a:t> Lama.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diperkembangkan</a:t>
            </a:r>
            <a:r>
              <a:rPr lang="en-US" sz="1800" dirty="0" smtClean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.  Hal 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bisa</a:t>
            </a:r>
            <a:r>
              <a:rPr lang="en-US" sz="1800" dirty="0"/>
              <a:t>  </a:t>
            </a:r>
            <a:r>
              <a:rPr lang="en-US" sz="1800" dirty="0" err="1"/>
              <a:t>dilihat</a:t>
            </a:r>
            <a:r>
              <a:rPr lang="en-US" sz="1800" dirty="0"/>
              <a:t> 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 </a:t>
            </a:r>
            <a:r>
              <a:rPr lang="en-US" sz="1800" dirty="0" err="1"/>
              <a:t>ungkapan</a:t>
            </a:r>
            <a:r>
              <a:rPr lang="en-US" sz="1800" dirty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 yang  </a:t>
            </a:r>
            <a:r>
              <a:rPr lang="en-US" sz="1800" dirty="0" err="1"/>
              <a:t>berbunyi</a:t>
            </a:r>
            <a:r>
              <a:rPr lang="en-US" sz="1800" dirty="0"/>
              <a:t>: “</a:t>
            </a:r>
            <a:r>
              <a:rPr lang="en-US" sz="1800" i="1" dirty="0" err="1"/>
              <a:t>Berbahagialah</a:t>
            </a:r>
            <a:r>
              <a:rPr lang="en-US" sz="1800" i="1" dirty="0"/>
              <a:t> orang yang </a:t>
            </a:r>
            <a:r>
              <a:rPr lang="en-US" sz="1800" i="1" dirty="0" err="1"/>
              <a:t>miskin</a:t>
            </a:r>
            <a:r>
              <a:rPr lang="en-US" sz="1800" i="1" dirty="0"/>
              <a:t> </a:t>
            </a:r>
            <a:r>
              <a:rPr lang="en-US" sz="1800" i="1" dirty="0" err="1"/>
              <a:t>dihadapan</a:t>
            </a:r>
            <a:r>
              <a:rPr lang="en-US" sz="1800" i="1" dirty="0"/>
              <a:t> Allah, </a:t>
            </a:r>
            <a:r>
              <a:rPr lang="en-US" sz="1800" i="1" dirty="0" err="1"/>
              <a:t>karena</a:t>
            </a:r>
            <a:r>
              <a:rPr lang="en-US" sz="1800" i="1" dirty="0"/>
              <a:t> </a:t>
            </a:r>
            <a:r>
              <a:rPr lang="en-US" sz="1800" i="1" dirty="0" err="1"/>
              <a:t>merekalah</a:t>
            </a:r>
            <a:r>
              <a:rPr lang="en-US" sz="1800" i="1" dirty="0"/>
              <a:t> yang </a:t>
            </a:r>
            <a:r>
              <a:rPr lang="en-US" sz="1800" i="1" dirty="0" err="1"/>
              <a:t>empunya</a:t>
            </a:r>
            <a:r>
              <a:rPr lang="en-US" sz="1800" i="1" dirty="0"/>
              <a:t> </a:t>
            </a:r>
            <a:r>
              <a:rPr lang="en-US" sz="1800" i="1" dirty="0" err="1"/>
              <a:t>Kerajaan</a:t>
            </a:r>
            <a:r>
              <a:rPr lang="en-US" sz="1800" i="1" dirty="0"/>
              <a:t> </a:t>
            </a:r>
            <a:r>
              <a:rPr lang="en-US" sz="1800" i="1" dirty="0" err="1"/>
              <a:t>Sorga</a:t>
            </a:r>
            <a:r>
              <a:rPr lang="en-US" sz="1800" dirty="0"/>
              <a:t>” (Mat 5:3); “</a:t>
            </a:r>
            <a:r>
              <a:rPr lang="en-US" sz="1800" i="1" dirty="0" err="1"/>
              <a:t>Berbahagialah</a:t>
            </a:r>
            <a:r>
              <a:rPr lang="en-US" sz="1800" i="1" dirty="0"/>
              <a:t>, </a:t>
            </a:r>
            <a:r>
              <a:rPr lang="en-US" sz="1800" i="1" dirty="0" err="1"/>
              <a:t>hai</a:t>
            </a:r>
            <a:r>
              <a:rPr lang="en-US" sz="1800" i="1" dirty="0"/>
              <a:t> </a:t>
            </a:r>
            <a:r>
              <a:rPr lang="en-US" sz="1800" i="1" dirty="0" err="1"/>
              <a:t>kamu</a:t>
            </a:r>
            <a:r>
              <a:rPr lang="en-US" sz="1800" i="1" dirty="0"/>
              <a:t> yang </a:t>
            </a:r>
            <a:r>
              <a:rPr lang="en-US" sz="1800" i="1" dirty="0" err="1"/>
              <a:t>miskin</a:t>
            </a:r>
            <a:r>
              <a:rPr lang="en-US" sz="1800" i="1" dirty="0"/>
              <a:t>, </a:t>
            </a:r>
            <a:r>
              <a:rPr lang="en-US" sz="1800" i="1" dirty="0" err="1"/>
              <a:t>karena</a:t>
            </a:r>
            <a:r>
              <a:rPr lang="en-US" sz="1800" i="1" dirty="0"/>
              <a:t> </a:t>
            </a:r>
            <a:r>
              <a:rPr lang="en-US" sz="1800" i="1" dirty="0" err="1"/>
              <a:t>kamulah</a:t>
            </a:r>
            <a:r>
              <a:rPr lang="en-US" sz="1800" i="1" dirty="0"/>
              <a:t> yang </a:t>
            </a:r>
            <a:r>
              <a:rPr lang="en-US" sz="1800" i="1" dirty="0" err="1"/>
              <a:t>empunya</a:t>
            </a:r>
            <a:r>
              <a:rPr lang="en-US" sz="1800" i="1" dirty="0"/>
              <a:t> </a:t>
            </a:r>
            <a:r>
              <a:rPr lang="en-US" sz="1800" i="1" dirty="0" err="1"/>
              <a:t>Kerajaan</a:t>
            </a:r>
            <a:r>
              <a:rPr lang="en-US" sz="1800" i="1" dirty="0"/>
              <a:t> </a:t>
            </a:r>
            <a:r>
              <a:rPr lang="en-US" sz="1800" i="1" dirty="0" err="1"/>
              <a:t>Surga</a:t>
            </a:r>
            <a:r>
              <a:rPr lang="en-US" sz="1800" dirty="0"/>
              <a:t>” (</a:t>
            </a:r>
            <a:r>
              <a:rPr lang="en-US" sz="1800" dirty="0" err="1"/>
              <a:t>Luk</a:t>
            </a:r>
            <a:r>
              <a:rPr lang="en-US" sz="1800" dirty="0"/>
              <a:t> 6:20).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mewartakan</a:t>
            </a:r>
            <a:r>
              <a:rPr lang="en-US" sz="1800" dirty="0"/>
              <a:t> </a:t>
            </a:r>
            <a:r>
              <a:rPr lang="en-US" sz="1800" dirty="0" err="1" smtClean="0"/>
              <a:t>Kerajaan</a:t>
            </a:r>
            <a:r>
              <a:rPr lang="en-US" sz="1800" dirty="0" smtClean="0"/>
              <a:t> </a:t>
            </a:r>
            <a:r>
              <a:rPr lang="en-US" sz="1800" dirty="0"/>
              <a:t>Allah (</a:t>
            </a:r>
            <a:r>
              <a:rPr lang="en-US" sz="1800" dirty="0" err="1"/>
              <a:t>Matius</a:t>
            </a:r>
            <a:r>
              <a:rPr lang="en-US" sz="1800" dirty="0"/>
              <a:t>: </a:t>
            </a:r>
            <a:r>
              <a:rPr lang="en-US" sz="1800" dirty="0" err="1"/>
              <a:t>Kerajaan</a:t>
            </a:r>
            <a:r>
              <a:rPr lang="en-US" sz="1800" dirty="0"/>
              <a:t> </a:t>
            </a:r>
            <a:r>
              <a:rPr lang="en-US" sz="1800" dirty="0" err="1"/>
              <a:t>Sorga</a:t>
            </a:r>
            <a:r>
              <a:rPr lang="en-US" sz="1800" dirty="0"/>
              <a:t>)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 smtClean="0"/>
              <a:t>memberitakan</a:t>
            </a:r>
            <a:r>
              <a:rPr lang="en-US" sz="1800" dirty="0" smtClean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daerah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yang </a:t>
            </a:r>
            <a:r>
              <a:rPr lang="en-US" sz="1800" dirty="0" err="1"/>
              <a:t>dikuasai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Allah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Bapa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,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terwujud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kemiskinan</a:t>
            </a:r>
            <a:r>
              <a:rPr lang="en-US" sz="1800" dirty="0"/>
              <a:t>, </a:t>
            </a:r>
            <a:r>
              <a:rPr lang="en-US" sz="1800" dirty="0" err="1"/>
              <a:t>cinta</a:t>
            </a:r>
            <a:r>
              <a:rPr lang="en-US" sz="1800" dirty="0"/>
              <a:t>, </a:t>
            </a:r>
            <a:r>
              <a:rPr lang="en-US" sz="1800" dirty="0" err="1"/>
              <a:t>damai</a:t>
            </a:r>
            <a:r>
              <a:rPr lang="en-US" sz="1800" dirty="0"/>
              <a:t>, </a:t>
            </a:r>
            <a:r>
              <a:rPr lang="en-US" sz="1800" dirty="0" err="1"/>
              <a:t>kerukunan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keutamaan-keutamaan</a:t>
            </a:r>
            <a:r>
              <a:rPr lang="en-US" sz="1800" dirty="0"/>
              <a:t>  lain  </a:t>
            </a:r>
            <a:r>
              <a:rPr lang="en-US" sz="1800" dirty="0" err="1"/>
              <a:t>seperti</a:t>
            </a:r>
            <a:r>
              <a:rPr lang="en-US" sz="1800" dirty="0"/>
              <a:t> 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rdapat</a:t>
            </a:r>
            <a:r>
              <a:rPr lang="en-US" sz="1800" dirty="0"/>
              <a:t>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Khotba</a:t>
            </a:r>
            <a:r>
              <a:rPr lang="en-US" sz="1800" dirty="0" err="1"/>
              <a:t>h</a:t>
            </a:r>
            <a:r>
              <a:rPr lang="en-US" sz="1800" dirty="0" smtClean="0"/>
              <a:t>  </a:t>
            </a:r>
            <a:r>
              <a:rPr lang="en-US" sz="1800" dirty="0"/>
              <a:t>di  Bukit </a:t>
            </a:r>
            <a:r>
              <a:rPr lang="en-US" sz="1800" dirty="0" err="1"/>
              <a:t>menjadi</a:t>
            </a:r>
            <a:r>
              <a:rPr lang="en-US" sz="1800" dirty="0"/>
              <a:t>  </a:t>
            </a:r>
            <a:r>
              <a:rPr lang="en-US" sz="1800" dirty="0" err="1"/>
              <a:t>kenyataan</a:t>
            </a:r>
            <a:r>
              <a:rPr lang="en-US" sz="1800" dirty="0"/>
              <a:t>;  </a:t>
            </a:r>
            <a:r>
              <a:rPr lang="en-US" sz="1800" dirty="0" err="1" smtClean="0"/>
              <a:t>Kerajaan</a:t>
            </a:r>
            <a:r>
              <a:rPr lang="en-US" sz="1800" dirty="0" smtClean="0"/>
              <a:t>  </a:t>
            </a:r>
            <a:r>
              <a:rPr lang="en-US" sz="1800" dirty="0"/>
              <a:t>Allah  </a:t>
            </a:r>
            <a:r>
              <a:rPr lang="en-US" sz="1800" dirty="0" err="1"/>
              <a:t>datang</a:t>
            </a:r>
            <a:r>
              <a:rPr lang="en-US" sz="1800" dirty="0"/>
              <a:t>  </a:t>
            </a:r>
            <a:r>
              <a:rPr lang="en-US" sz="1800" dirty="0" err="1"/>
              <a:t>apabila</a:t>
            </a:r>
            <a:r>
              <a:rPr lang="en-US" sz="1800" dirty="0"/>
              <a:t>  </a:t>
            </a:r>
            <a:r>
              <a:rPr lang="en-US" sz="1800" dirty="0" err="1"/>
              <a:t>kehendak</a:t>
            </a:r>
            <a:r>
              <a:rPr lang="en-US" sz="1800" dirty="0"/>
              <a:t>  </a:t>
            </a:r>
            <a:r>
              <a:rPr lang="en-US" sz="1800" dirty="0" err="1"/>
              <a:t>Bapa</a:t>
            </a:r>
            <a:r>
              <a:rPr lang="en-US" sz="1800" dirty="0"/>
              <a:t>  yang </a:t>
            </a:r>
            <a:r>
              <a:rPr lang="en-US" sz="1800" dirty="0" err="1"/>
              <a:t>sebenarnya</a:t>
            </a:r>
            <a:r>
              <a:rPr lang="en-US" sz="1800" dirty="0"/>
              <a:t> </a:t>
            </a:r>
            <a:r>
              <a:rPr lang="en-US" sz="1800" dirty="0" err="1"/>
              <a:t>terlaksana</a:t>
            </a:r>
            <a:r>
              <a:rPr lang="en-US" sz="1800" dirty="0"/>
              <a:t>: “….</a:t>
            </a:r>
            <a:r>
              <a:rPr lang="en-US" sz="1800" i="1" dirty="0" err="1"/>
              <a:t>datanglah</a:t>
            </a:r>
            <a:r>
              <a:rPr lang="en-US" sz="1800" i="1" dirty="0"/>
              <a:t> </a:t>
            </a:r>
            <a:r>
              <a:rPr lang="en-US" sz="1800" i="1" dirty="0" err="1"/>
              <a:t>karajaan</a:t>
            </a:r>
            <a:r>
              <a:rPr lang="en-US" sz="1800" i="1" dirty="0"/>
              <a:t>-Mu, </a:t>
            </a:r>
            <a:r>
              <a:rPr lang="en-US" sz="1800" i="1" dirty="0" err="1"/>
              <a:t>jadilah</a:t>
            </a:r>
            <a:r>
              <a:rPr lang="en-US" sz="1800" i="1" dirty="0"/>
              <a:t> </a:t>
            </a:r>
            <a:r>
              <a:rPr lang="en-US" sz="1800" i="1" dirty="0" err="1"/>
              <a:t>kehendak</a:t>
            </a:r>
            <a:r>
              <a:rPr lang="en-US" sz="1800" i="1" dirty="0"/>
              <a:t>-Mu </a:t>
            </a:r>
            <a:r>
              <a:rPr lang="en-US" sz="1800" i="1" dirty="0" err="1"/>
              <a:t>diatas</a:t>
            </a:r>
            <a:r>
              <a:rPr lang="en-US" sz="1800" i="1" dirty="0"/>
              <a:t> </a:t>
            </a:r>
            <a:r>
              <a:rPr lang="en-US" sz="1800" i="1" dirty="0" err="1"/>
              <a:t>bumi</a:t>
            </a:r>
            <a:r>
              <a:rPr lang="en-US" sz="1800" i="1" dirty="0"/>
              <a:t> </a:t>
            </a:r>
            <a:r>
              <a:rPr lang="en-US" sz="1800" i="1" dirty="0" err="1"/>
              <a:t>seperti</a:t>
            </a:r>
            <a:r>
              <a:rPr lang="en-US" sz="1800" i="1" dirty="0"/>
              <a:t> </a:t>
            </a:r>
            <a:r>
              <a:rPr lang="en-US" sz="1800" i="1" dirty="0" err="1"/>
              <a:t>didalam</a:t>
            </a:r>
            <a:r>
              <a:rPr lang="en-US" sz="1800" i="1" dirty="0"/>
              <a:t> </a:t>
            </a:r>
            <a:r>
              <a:rPr lang="en-US" sz="1800" i="1" dirty="0" err="1"/>
              <a:t>sorga</a:t>
            </a:r>
            <a:r>
              <a:rPr lang="en-US" sz="1800" dirty="0" smtClean="0"/>
              <a:t>”, </a:t>
            </a:r>
            <a:r>
              <a:rPr lang="en-US" sz="1800" i="1" dirty="0" err="1"/>
              <a:t>roh</a:t>
            </a:r>
            <a:r>
              <a:rPr lang="en-US" sz="1800" i="1" dirty="0"/>
              <a:t> </a:t>
            </a:r>
            <a:r>
              <a:rPr lang="en-US" sz="1800" i="1" dirty="0" err="1"/>
              <a:t>jahat</a:t>
            </a:r>
            <a:r>
              <a:rPr lang="en-US" sz="1800" i="1" dirty="0"/>
              <a:t> </a:t>
            </a:r>
            <a:r>
              <a:rPr lang="en-US" sz="1800" i="1" dirty="0" err="1" smtClean="0"/>
              <a:t>terusir</a:t>
            </a:r>
            <a:r>
              <a:rPr lang="en-US" sz="1800" dirty="0" smtClean="0"/>
              <a:t>, </a:t>
            </a:r>
            <a:r>
              <a:rPr lang="en-US" sz="1800" i="1" dirty="0" err="1"/>
              <a:t>manusia</a:t>
            </a:r>
            <a:r>
              <a:rPr lang="en-US" sz="1800" i="1" dirty="0"/>
              <a:t> </a:t>
            </a:r>
            <a:r>
              <a:rPr lang="en-US" sz="1800" i="1" dirty="0" err="1"/>
              <a:t>berbalik</a:t>
            </a:r>
            <a:r>
              <a:rPr lang="en-US" sz="1800" i="1" dirty="0"/>
              <a:t> </a:t>
            </a:r>
            <a:r>
              <a:rPr lang="en-US" sz="1800" i="1" dirty="0" err="1"/>
              <a:t>dari</a:t>
            </a:r>
            <a:r>
              <a:rPr lang="en-US" sz="1800" i="1" dirty="0"/>
              <a:t> </a:t>
            </a:r>
            <a:r>
              <a:rPr lang="en-US" sz="1800" i="1" dirty="0" err="1" smtClean="0"/>
              <a:t>dosa</a:t>
            </a:r>
            <a:endParaRPr lang="en-ID" sz="1800" dirty="0"/>
          </a:p>
          <a:p>
            <a:r>
              <a:rPr lang="en-US" sz="1800" dirty="0" err="1"/>
              <a:t>Kerajaan</a:t>
            </a:r>
            <a:r>
              <a:rPr lang="en-US" sz="1800" dirty="0"/>
              <a:t>   Allah  </a:t>
            </a:r>
            <a:r>
              <a:rPr lang="en-US" sz="1800" dirty="0" err="1"/>
              <a:t>juga</a:t>
            </a:r>
            <a:r>
              <a:rPr lang="en-US" sz="1800" dirty="0"/>
              <a:t>   </a:t>
            </a:r>
            <a:r>
              <a:rPr lang="en-US" sz="1800" dirty="0" err="1"/>
              <a:t>memiliki</a:t>
            </a:r>
            <a:r>
              <a:rPr lang="en-US" sz="1800" dirty="0"/>
              <a:t>   </a:t>
            </a:r>
            <a:r>
              <a:rPr lang="en-US" sz="1800" dirty="0" err="1"/>
              <a:t>ruang</a:t>
            </a:r>
            <a:r>
              <a:rPr lang="en-US" sz="1800" dirty="0"/>
              <a:t> ,   </a:t>
            </a:r>
            <a:r>
              <a:rPr lang="en-US" sz="1800" dirty="0" err="1"/>
              <a:t>karena</a:t>
            </a:r>
            <a:r>
              <a:rPr lang="en-US" sz="1800" dirty="0"/>
              <a:t>   </a:t>
            </a:r>
            <a:r>
              <a:rPr lang="en-US" sz="1800" dirty="0" err="1"/>
              <a:t>itu</a:t>
            </a:r>
            <a:r>
              <a:rPr lang="en-US" sz="1800" dirty="0"/>
              <a:t>  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selalu</a:t>
            </a:r>
            <a:r>
              <a:rPr lang="en-US" sz="1800" dirty="0"/>
              <a:t>   </a:t>
            </a:r>
            <a:r>
              <a:rPr lang="en-US" sz="1800" dirty="0" err="1"/>
              <a:t>berkata</a:t>
            </a:r>
            <a:r>
              <a:rPr lang="en-US" sz="1800" dirty="0" smtClean="0"/>
              <a:t>:</a:t>
            </a:r>
            <a:r>
              <a:rPr lang="en-ID" sz="1800" dirty="0"/>
              <a:t> </a:t>
            </a:r>
            <a:r>
              <a:rPr lang="en-US" sz="1800" dirty="0" smtClean="0"/>
              <a:t>“</a:t>
            </a:r>
            <a:r>
              <a:rPr lang="en-US" sz="1800" i="1" dirty="0" err="1"/>
              <a:t>Masuklah</a:t>
            </a:r>
            <a:r>
              <a:rPr lang="en-US" sz="1800" i="1" dirty="0"/>
              <a:t> </a:t>
            </a:r>
            <a:r>
              <a:rPr lang="en-US" sz="1800" i="1" dirty="0" err="1"/>
              <a:t>ke</a:t>
            </a:r>
            <a:r>
              <a:rPr lang="en-US" sz="1800" i="1" dirty="0"/>
              <a:t> </a:t>
            </a:r>
            <a:r>
              <a:rPr lang="en-US" sz="1800" i="1" dirty="0" err="1"/>
              <a:t>dalam</a:t>
            </a:r>
            <a:r>
              <a:rPr lang="en-US" sz="1800" i="1" dirty="0"/>
              <a:t> </a:t>
            </a:r>
            <a:r>
              <a:rPr lang="en-US" sz="1800" i="1" dirty="0" err="1"/>
              <a:t>Kerajaan</a:t>
            </a:r>
            <a:r>
              <a:rPr lang="en-US" sz="1800" i="1" dirty="0"/>
              <a:t> Allah</a:t>
            </a:r>
            <a:r>
              <a:rPr lang="en-US" sz="1800" dirty="0"/>
              <a:t>”. Dan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dilahirkan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air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roh</a:t>
            </a:r>
            <a:r>
              <a:rPr lang="en-US" sz="1800" dirty="0"/>
              <a:t> (</a:t>
            </a:r>
            <a:r>
              <a:rPr lang="en-US" sz="1800" dirty="0" err="1"/>
              <a:t>Yoh</a:t>
            </a:r>
            <a:r>
              <a:rPr lang="en-US" sz="1800" dirty="0"/>
              <a:t> 3:3-5),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(Mat 18:3), </a:t>
            </a:r>
            <a:r>
              <a:rPr lang="en-US" sz="1800" dirty="0" err="1"/>
              <a:t>menjalani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keagamaan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(Mat 5:20), </a:t>
            </a:r>
            <a:r>
              <a:rPr lang="en-US" sz="1800" dirty="0" err="1"/>
              <a:t>melaksanakan</a:t>
            </a:r>
            <a:r>
              <a:rPr lang="en-US" sz="1800" dirty="0"/>
              <a:t>  </a:t>
            </a:r>
            <a:r>
              <a:rPr lang="en-US" sz="1800" dirty="0" err="1"/>
              <a:t>apa</a:t>
            </a:r>
            <a:r>
              <a:rPr lang="en-US" sz="1800" dirty="0"/>
              <a:t>  yang  </a:t>
            </a:r>
            <a:r>
              <a:rPr lang="en-US" sz="1800" dirty="0" err="1"/>
              <a:t>kita</a:t>
            </a:r>
            <a:r>
              <a:rPr lang="en-US" sz="1800" dirty="0"/>
              <a:t>  </a:t>
            </a:r>
            <a:r>
              <a:rPr lang="en-US" sz="1800" dirty="0" err="1"/>
              <a:t>katakan</a:t>
            </a:r>
            <a:r>
              <a:rPr lang="en-US" sz="1800" dirty="0"/>
              <a:t>  (Mat  7:21),  </a:t>
            </a:r>
            <a:r>
              <a:rPr lang="en-US" sz="1800" dirty="0" err="1"/>
              <a:t>benar-benar</a:t>
            </a:r>
            <a:r>
              <a:rPr lang="en-US" sz="1800" dirty="0"/>
              <a:t>  </a:t>
            </a:r>
            <a:r>
              <a:rPr lang="en-US" sz="1800" dirty="0" err="1" smtClean="0"/>
              <a:t>mencintai</a:t>
            </a:r>
            <a:r>
              <a:rPr lang="en-US" sz="1800" dirty="0" smtClean="0"/>
              <a:t> </a:t>
            </a:r>
            <a:r>
              <a:rPr lang="en-US" sz="1800" dirty="0" err="1"/>
              <a:t>saudara-saudari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(Mat 25:31-46).</a:t>
            </a:r>
            <a:endParaRPr lang="en-ID" sz="1800" dirty="0"/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3449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/>
              <a:t>?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err="1" smtClean="0"/>
              <a:t>Kerajaan</a:t>
            </a:r>
            <a:r>
              <a:rPr lang="en-US" sz="3800" dirty="0" smtClean="0"/>
              <a:t>  </a:t>
            </a:r>
            <a:r>
              <a:rPr lang="en-US" sz="3800" dirty="0"/>
              <a:t>Allah  </a:t>
            </a:r>
            <a:r>
              <a:rPr lang="en-US" sz="3800" dirty="0" err="1"/>
              <a:t>merupakan</a:t>
            </a:r>
            <a:r>
              <a:rPr lang="en-US" sz="3800" dirty="0"/>
              <a:t>  </a:t>
            </a:r>
            <a:r>
              <a:rPr lang="en-US" sz="3800" dirty="0" err="1"/>
              <a:t>suatu</a:t>
            </a:r>
            <a:r>
              <a:rPr lang="en-US" sz="3800" dirty="0"/>
              <a:t>  </a:t>
            </a:r>
            <a:r>
              <a:rPr lang="en-US" sz="3800" dirty="0" err="1"/>
              <a:t>kenyataan</a:t>
            </a:r>
            <a:r>
              <a:rPr lang="en-US" sz="3800" dirty="0"/>
              <a:t>  </a:t>
            </a:r>
            <a:r>
              <a:rPr lang="en-US" sz="3800" dirty="0" err="1"/>
              <a:t>bahwa</a:t>
            </a:r>
            <a:r>
              <a:rPr lang="en-US" sz="3800" dirty="0"/>
              <a:t>  Allah  </a:t>
            </a:r>
            <a:r>
              <a:rPr lang="en-US" sz="3800" dirty="0" err="1"/>
              <a:t>secara</a:t>
            </a:r>
            <a:r>
              <a:rPr lang="en-US" sz="3800" dirty="0"/>
              <a:t>  </a:t>
            </a:r>
            <a:r>
              <a:rPr lang="en-US" sz="3800" dirty="0" err="1" smtClean="0"/>
              <a:t>radikal</a:t>
            </a:r>
            <a:r>
              <a:rPr lang="en-ID" sz="3800" dirty="0"/>
              <a:t> </a:t>
            </a:r>
            <a:r>
              <a:rPr lang="en-US" sz="3800" dirty="0" err="1" smtClean="0"/>
              <a:t>menyatakan</a:t>
            </a:r>
            <a:r>
              <a:rPr lang="en-US" sz="3800" dirty="0" smtClean="0"/>
              <a:t> </a:t>
            </a:r>
            <a:r>
              <a:rPr lang="en-US" sz="3800" dirty="0" err="1"/>
              <a:t>cinta-Nya</a:t>
            </a:r>
            <a:r>
              <a:rPr lang="en-US" sz="3800" dirty="0"/>
              <a:t> </a:t>
            </a:r>
            <a:r>
              <a:rPr lang="en-US" sz="3800" dirty="0" err="1"/>
              <a:t>kepada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secara</a:t>
            </a:r>
            <a:r>
              <a:rPr lang="en-US" sz="3800" dirty="0"/>
              <a:t> </a:t>
            </a:r>
            <a:r>
              <a:rPr lang="en-US" sz="3800" dirty="0" err="1"/>
              <a:t>radikal</a:t>
            </a:r>
            <a:r>
              <a:rPr lang="en-US" sz="3800" dirty="0"/>
              <a:t> pula </a:t>
            </a:r>
            <a:r>
              <a:rPr lang="en-US" sz="3800" dirty="0" err="1"/>
              <a:t>beriman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berpasrah</a:t>
            </a:r>
            <a:r>
              <a:rPr lang="en-US" sz="3800" dirty="0"/>
              <a:t> </a:t>
            </a:r>
            <a:r>
              <a:rPr lang="en-US" sz="3800" dirty="0" err="1" smtClean="0"/>
              <a:t>ke-pada</a:t>
            </a:r>
            <a:r>
              <a:rPr lang="en-US" sz="3800" dirty="0" smtClean="0"/>
              <a:t> </a:t>
            </a:r>
            <a:r>
              <a:rPr lang="en-US" sz="3800" dirty="0"/>
              <a:t>Allah yang </a:t>
            </a:r>
            <a:r>
              <a:rPr lang="en-US" sz="3800" dirty="0" err="1"/>
              <a:t>mencintai</a:t>
            </a:r>
            <a:r>
              <a:rPr lang="en-US" sz="3800" dirty="0"/>
              <a:t> </a:t>
            </a:r>
            <a:r>
              <a:rPr lang="en-US" sz="3800" dirty="0" err="1"/>
              <a:t>itu.Kerajaan</a:t>
            </a:r>
            <a:r>
              <a:rPr lang="en-US" sz="3800" dirty="0"/>
              <a:t> yang </a:t>
            </a:r>
            <a:r>
              <a:rPr lang="en-US" sz="3800" dirty="0" err="1"/>
              <a:t>diberitakan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, </a:t>
            </a:r>
            <a:r>
              <a:rPr lang="en-US" sz="3800" dirty="0" err="1"/>
              <a:t>bukanlah</a:t>
            </a:r>
            <a:r>
              <a:rPr lang="en-US" sz="3800" dirty="0"/>
              <a:t> </a:t>
            </a:r>
            <a:r>
              <a:rPr lang="en-US" sz="3800" dirty="0" err="1"/>
              <a:t>Kerajaan</a:t>
            </a:r>
            <a:r>
              <a:rPr lang="en-US" sz="3800" dirty="0"/>
              <a:t> yang </a:t>
            </a:r>
            <a:r>
              <a:rPr lang="en-US" sz="3800" dirty="0" err="1"/>
              <a:t>belum</a:t>
            </a:r>
            <a:r>
              <a:rPr lang="en-US" sz="3800" dirty="0"/>
              <a:t> </a:t>
            </a:r>
            <a:r>
              <a:rPr lang="en-US" sz="3800" dirty="0" err="1"/>
              <a:t>ada</a:t>
            </a:r>
            <a:r>
              <a:rPr lang="en-US" sz="3800" dirty="0"/>
              <a:t>. </a:t>
            </a:r>
            <a:r>
              <a:rPr lang="en-US" sz="3800" dirty="0" err="1"/>
              <a:t>Kerajaan</a:t>
            </a:r>
            <a:r>
              <a:rPr lang="en-US" sz="3800" dirty="0"/>
              <a:t>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sedang</a:t>
            </a:r>
            <a:r>
              <a:rPr lang="en-US" sz="3800" dirty="0"/>
              <a:t> </a:t>
            </a:r>
            <a:r>
              <a:rPr lang="en-US" sz="3800" dirty="0" err="1"/>
              <a:t>datang</a:t>
            </a:r>
            <a:r>
              <a:rPr lang="en-US" sz="3800" dirty="0"/>
              <a:t>. </a:t>
            </a:r>
            <a:r>
              <a:rPr lang="en-US" sz="3800" dirty="0" err="1"/>
              <a:t>Fajarnya</a:t>
            </a:r>
            <a:r>
              <a:rPr lang="en-US" sz="3800" dirty="0"/>
              <a:t> </a:t>
            </a:r>
            <a:r>
              <a:rPr lang="en-US" sz="3800" dirty="0" err="1"/>
              <a:t>telah</a:t>
            </a:r>
            <a:r>
              <a:rPr lang="en-US" sz="3800" dirty="0"/>
              <a:t>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 smtClean="0"/>
              <a:t>kenyataan</a:t>
            </a:r>
            <a:r>
              <a:rPr lang="en-US" sz="3800" dirty="0" smtClean="0"/>
              <a:t> </a:t>
            </a:r>
            <a:r>
              <a:rPr lang="en-US" sz="3800" dirty="0"/>
              <a:t>di </a:t>
            </a:r>
            <a:r>
              <a:rPr lang="en-US" sz="3800" dirty="0" err="1"/>
              <a:t>bumi</a:t>
            </a:r>
            <a:r>
              <a:rPr lang="en-US" sz="3800" dirty="0"/>
              <a:t>. </a:t>
            </a:r>
            <a:endParaRPr lang="en-US" sz="3800" dirty="0" smtClean="0"/>
          </a:p>
          <a:p>
            <a:r>
              <a:rPr lang="en-US" sz="3800" dirty="0" smtClean="0"/>
              <a:t>“</a:t>
            </a:r>
            <a:r>
              <a:rPr lang="en-US" sz="3800" dirty="0" err="1"/>
              <a:t>Kerajaan</a:t>
            </a:r>
            <a:r>
              <a:rPr lang="en-US" sz="3800" dirty="0"/>
              <a:t> Allah </a:t>
            </a:r>
            <a:r>
              <a:rPr lang="en-US" sz="3800" dirty="0" err="1"/>
              <a:t>datang</a:t>
            </a:r>
            <a:r>
              <a:rPr lang="en-US" sz="3800" dirty="0"/>
              <a:t> </a:t>
            </a:r>
            <a:r>
              <a:rPr lang="en-US" sz="3800" dirty="0" err="1"/>
              <a:t>tanpa</a:t>
            </a:r>
            <a:r>
              <a:rPr lang="en-US" sz="3800" dirty="0"/>
              <a:t> </a:t>
            </a:r>
            <a:r>
              <a:rPr lang="en-US" sz="3800" dirty="0" err="1" smtClean="0"/>
              <a:t>tanda</a:t>
            </a:r>
            <a:r>
              <a:rPr lang="en-US" sz="3800" dirty="0" err="1"/>
              <a:t>-</a:t>
            </a:r>
            <a:r>
              <a:rPr lang="en-US" sz="3800" dirty="0" err="1" smtClean="0"/>
              <a:t>tanda</a:t>
            </a:r>
            <a:r>
              <a:rPr lang="en-US" sz="3800" dirty="0" smtClean="0"/>
              <a:t> </a:t>
            </a:r>
            <a:r>
              <a:rPr lang="en-US" sz="3800" dirty="0" err="1"/>
              <a:t>lahiriah</a:t>
            </a:r>
            <a:r>
              <a:rPr lang="en-US" sz="3800" dirty="0"/>
              <a:t>, </a:t>
            </a:r>
            <a:r>
              <a:rPr lang="en-US" sz="3800" dirty="0" err="1"/>
              <a:t>juga</a:t>
            </a:r>
            <a:r>
              <a:rPr lang="en-US" sz="3800" dirty="0"/>
              <a:t> orang </a:t>
            </a:r>
            <a:r>
              <a:rPr lang="en-US" sz="3800" dirty="0" err="1"/>
              <a:t>tidak</a:t>
            </a:r>
            <a:r>
              <a:rPr lang="en-US" sz="3800" dirty="0"/>
              <a:t> </a:t>
            </a:r>
            <a:r>
              <a:rPr lang="en-US" sz="3800" dirty="0" err="1"/>
              <a:t>dapat</a:t>
            </a:r>
            <a:r>
              <a:rPr lang="en-US" sz="3800" dirty="0"/>
              <a:t> </a:t>
            </a:r>
            <a:r>
              <a:rPr lang="en-US" sz="3800" dirty="0" err="1" smtClean="0"/>
              <a:t>menga-takan</a:t>
            </a:r>
            <a:r>
              <a:rPr lang="en-US" sz="3800" dirty="0"/>
              <a:t>: </a:t>
            </a:r>
            <a:r>
              <a:rPr lang="en-US" sz="3800" dirty="0" err="1"/>
              <a:t>lihat</a:t>
            </a:r>
            <a:r>
              <a:rPr lang="en-US" sz="3800" dirty="0"/>
              <a:t>,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/>
              <a:t>ada</a:t>
            </a:r>
            <a:r>
              <a:rPr lang="en-US" sz="3800" dirty="0"/>
              <a:t> </a:t>
            </a:r>
            <a:r>
              <a:rPr lang="en-US" sz="3800" dirty="0" err="1" smtClean="0"/>
              <a:t>disini</a:t>
            </a:r>
            <a:r>
              <a:rPr lang="en-US" sz="3800" dirty="0" smtClean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/>
              <a:t>ada</a:t>
            </a:r>
            <a:r>
              <a:rPr lang="en-US" sz="3800" dirty="0"/>
              <a:t> </a:t>
            </a:r>
            <a:r>
              <a:rPr lang="en-US" sz="3800" dirty="0" err="1" smtClean="0"/>
              <a:t>disana</a:t>
            </a:r>
            <a:r>
              <a:rPr lang="en-US" sz="3800" dirty="0"/>
              <a:t>,  </a:t>
            </a:r>
            <a:r>
              <a:rPr lang="en-US" sz="3800" dirty="0" err="1"/>
              <a:t>sebab</a:t>
            </a:r>
            <a:r>
              <a:rPr lang="en-US" sz="3800" dirty="0"/>
              <a:t>  </a:t>
            </a:r>
            <a:r>
              <a:rPr lang="en-US" sz="3800" dirty="0" err="1"/>
              <a:t>sesungguhnya</a:t>
            </a:r>
            <a:r>
              <a:rPr lang="en-US" sz="3800" dirty="0"/>
              <a:t>  </a:t>
            </a:r>
            <a:r>
              <a:rPr lang="en-US" sz="3800" dirty="0" err="1"/>
              <a:t>Kerajaan</a:t>
            </a:r>
            <a:r>
              <a:rPr lang="en-US" sz="3800" dirty="0"/>
              <a:t>  Allah  </a:t>
            </a:r>
            <a:r>
              <a:rPr lang="en-US" sz="3800" dirty="0" err="1"/>
              <a:t>ada</a:t>
            </a:r>
            <a:r>
              <a:rPr lang="en-US" sz="3800" dirty="0"/>
              <a:t>  di </a:t>
            </a:r>
            <a:r>
              <a:rPr lang="en-US" sz="3800" dirty="0" err="1" smtClean="0"/>
              <a:t>antara</a:t>
            </a:r>
            <a:r>
              <a:rPr lang="en-US" sz="3800" dirty="0" smtClean="0"/>
              <a:t>  </a:t>
            </a:r>
            <a:r>
              <a:rPr lang="en-US" sz="3800" dirty="0" err="1"/>
              <a:t>kamu</a:t>
            </a:r>
            <a:r>
              <a:rPr lang="en-US" sz="3800" dirty="0"/>
              <a:t>”  </a:t>
            </a:r>
            <a:r>
              <a:rPr lang="en-US" sz="3800" dirty="0" err="1" smtClean="0"/>
              <a:t>Walaupun</a:t>
            </a:r>
            <a:r>
              <a:rPr lang="en-US" sz="3800" dirty="0" smtClean="0"/>
              <a:t>  </a:t>
            </a:r>
            <a:r>
              <a:rPr lang="en-US" sz="3800" dirty="0" err="1"/>
              <a:t>tidak</a:t>
            </a:r>
            <a:r>
              <a:rPr lang="en-US" sz="3800" dirty="0"/>
              <a:t>  </a:t>
            </a:r>
            <a:r>
              <a:rPr lang="en-US" sz="3800" dirty="0" err="1" smtClean="0"/>
              <a:t>terjadi</a:t>
            </a:r>
            <a:r>
              <a:rPr lang="en-US" sz="3800" dirty="0" smtClean="0"/>
              <a:t>  </a:t>
            </a:r>
            <a:r>
              <a:rPr lang="en-US" sz="3800" dirty="0" err="1"/>
              <a:t>sesuatupun</a:t>
            </a:r>
            <a:r>
              <a:rPr lang="en-US" sz="3800" dirty="0"/>
              <a:t>  yang  </a:t>
            </a:r>
            <a:r>
              <a:rPr lang="en-US" sz="3800" dirty="0" err="1"/>
              <a:t>kelihatannya</a:t>
            </a:r>
            <a:r>
              <a:rPr lang="en-US" sz="3800" dirty="0"/>
              <a:t>  </a:t>
            </a:r>
            <a:r>
              <a:rPr lang="en-US" sz="3800" dirty="0" err="1" smtClean="0"/>
              <a:t>menggoncangkan</a:t>
            </a:r>
            <a:r>
              <a:rPr lang="en-ID" sz="3800" dirty="0"/>
              <a:t> </a:t>
            </a:r>
            <a:r>
              <a:rPr lang="en-US" sz="3800" dirty="0" err="1" smtClean="0"/>
              <a:t>bumi</a:t>
            </a:r>
            <a:r>
              <a:rPr lang="en-US" sz="3800" dirty="0"/>
              <a:t>, </a:t>
            </a:r>
            <a:r>
              <a:rPr lang="en-US" sz="3800" dirty="0" err="1"/>
              <a:t>namun</a:t>
            </a:r>
            <a:r>
              <a:rPr lang="en-US" sz="3800" dirty="0"/>
              <a:t> </a:t>
            </a:r>
            <a:r>
              <a:rPr lang="en-US" sz="3800" dirty="0" err="1"/>
              <a:t>waktu</a:t>
            </a:r>
            <a:r>
              <a:rPr lang="en-US" sz="3800" dirty="0"/>
              <a:t> yang </a:t>
            </a:r>
            <a:r>
              <a:rPr lang="en-US" sz="3800" dirty="0" err="1"/>
              <a:t>ditetapkan</a:t>
            </a:r>
            <a:r>
              <a:rPr lang="en-US" sz="3800" dirty="0"/>
              <a:t> Allah (</a:t>
            </a:r>
            <a:r>
              <a:rPr lang="en-US" sz="3800" dirty="0" err="1"/>
              <a:t>seperti</a:t>
            </a:r>
            <a:r>
              <a:rPr lang="en-US" sz="3800" dirty="0"/>
              <a:t> yang </a:t>
            </a:r>
            <a:r>
              <a:rPr lang="en-US" sz="3800" dirty="0" err="1"/>
              <a:t>kitabaca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nubuat</a:t>
            </a:r>
            <a:r>
              <a:rPr lang="en-US" sz="3800" dirty="0"/>
              <a:t> </a:t>
            </a:r>
            <a:r>
              <a:rPr lang="en-US" sz="3800" dirty="0" err="1"/>
              <a:t>para</a:t>
            </a:r>
            <a:r>
              <a:rPr lang="en-US" sz="3800" dirty="0"/>
              <a:t> </a:t>
            </a:r>
            <a:r>
              <a:rPr lang="en-US" sz="3800" dirty="0" err="1"/>
              <a:t>nabi</a:t>
            </a:r>
            <a:r>
              <a:rPr lang="en-US" sz="3800" dirty="0"/>
              <a:t>: </a:t>
            </a:r>
            <a:r>
              <a:rPr lang="en-US" sz="3800" dirty="0" smtClean="0"/>
              <a:t> </a:t>
            </a:r>
            <a:r>
              <a:rPr lang="en-US" sz="3800" dirty="0" err="1"/>
              <a:t>telah</a:t>
            </a:r>
            <a:r>
              <a:rPr lang="en-US" sz="3800" dirty="0"/>
              <a:t> </a:t>
            </a:r>
            <a:r>
              <a:rPr lang="en-US" sz="3800" dirty="0" err="1"/>
              <a:t>genap</a:t>
            </a:r>
            <a:r>
              <a:rPr lang="en-US" sz="3800" dirty="0"/>
              <a:t>, </a:t>
            </a:r>
            <a:r>
              <a:rPr lang="en-US" sz="3800" dirty="0" err="1"/>
              <a:t>telah</a:t>
            </a:r>
            <a:r>
              <a:rPr lang="en-US" sz="3800" dirty="0"/>
              <a:t> </a:t>
            </a:r>
            <a:r>
              <a:rPr lang="en-US" sz="3800" dirty="0" err="1"/>
              <a:t>penuh</a:t>
            </a:r>
            <a:r>
              <a:rPr lang="en-US" sz="3800" dirty="0"/>
              <a:t>. Allah </a:t>
            </a:r>
            <a:r>
              <a:rPr lang="en-US" sz="3800" dirty="0" err="1"/>
              <a:t>sedang</a:t>
            </a:r>
            <a:r>
              <a:rPr lang="en-US" sz="3800" dirty="0"/>
              <a:t>  </a:t>
            </a:r>
            <a:r>
              <a:rPr lang="en-US" sz="3800" dirty="0" err="1"/>
              <a:t>bertindak</a:t>
            </a:r>
            <a:r>
              <a:rPr lang="en-US" sz="3800" dirty="0"/>
              <a:t>. Allah </a:t>
            </a:r>
            <a:r>
              <a:rPr lang="en-US" sz="3800" dirty="0" err="1"/>
              <a:t>sedang</a:t>
            </a:r>
            <a:r>
              <a:rPr lang="en-US" sz="3800" dirty="0"/>
              <a:t> </a:t>
            </a:r>
            <a:r>
              <a:rPr lang="en-US" sz="3800" dirty="0" err="1" smtClean="0"/>
              <a:t>memperhatikan</a:t>
            </a:r>
            <a:r>
              <a:rPr lang="en-US" sz="3800" dirty="0"/>
              <a:t>, </a:t>
            </a:r>
            <a:r>
              <a:rPr lang="en-US" sz="3800" dirty="0" err="1" smtClean="0"/>
              <a:t>mengindahkan</a:t>
            </a:r>
            <a:r>
              <a:rPr lang="en-US" sz="3800" dirty="0" smtClean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 smtClean="0"/>
              <a:t>mencintai</a:t>
            </a:r>
            <a:r>
              <a:rPr lang="en-US" sz="3800" dirty="0" smtClean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. Allah </a:t>
            </a:r>
            <a:r>
              <a:rPr lang="en-US" sz="3800" dirty="0" err="1"/>
              <a:t>sedang</a:t>
            </a:r>
            <a:r>
              <a:rPr lang="en-US" sz="3800" dirty="0"/>
              <a:t> </a:t>
            </a:r>
            <a:r>
              <a:rPr lang="en-US" sz="3800" dirty="0" err="1"/>
              <a:t>menyelamatkan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. </a:t>
            </a:r>
            <a:r>
              <a:rPr lang="en-US" sz="3800" dirty="0" err="1"/>
              <a:t>Kerajaan</a:t>
            </a:r>
            <a:r>
              <a:rPr lang="en-US" sz="3800" dirty="0"/>
              <a:t> Allah yang </a:t>
            </a:r>
            <a:r>
              <a:rPr lang="en-US" sz="3800" dirty="0" err="1"/>
              <a:t>diwartakan</a:t>
            </a:r>
            <a:r>
              <a:rPr lang="en-US" sz="3800" dirty="0"/>
              <a:t> </a:t>
            </a:r>
            <a:r>
              <a:rPr lang="en-US" sz="3800" dirty="0" err="1"/>
              <a:t>oleh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 </a:t>
            </a:r>
            <a:r>
              <a:rPr lang="en-US" sz="3800" dirty="0" err="1"/>
              <a:t>menyatakan</a:t>
            </a:r>
            <a:r>
              <a:rPr lang="en-US" sz="3800" dirty="0"/>
              <a:t> </a:t>
            </a:r>
            <a:r>
              <a:rPr lang="en-US" sz="3800" dirty="0" err="1"/>
              <a:t>sesuatu</a:t>
            </a:r>
            <a:r>
              <a:rPr lang="en-US" sz="3800" dirty="0"/>
              <a:t> </a:t>
            </a:r>
            <a:r>
              <a:rPr lang="en-US" sz="3800" dirty="0" err="1"/>
              <a:t>tentang</a:t>
            </a:r>
            <a:r>
              <a:rPr lang="en-US" sz="3800" dirty="0"/>
              <a:t> Allah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relasi</a:t>
            </a:r>
            <a:r>
              <a:rPr lang="en-US" sz="3800" dirty="0"/>
              <a:t> -</a:t>
            </a:r>
            <a:r>
              <a:rPr lang="en-US" sz="3800" dirty="0" err="1"/>
              <a:t>Nya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sekaligus</a:t>
            </a:r>
            <a:r>
              <a:rPr lang="en-US" sz="3800" dirty="0"/>
              <a:t> </a:t>
            </a:r>
            <a:r>
              <a:rPr lang="en-US" sz="3800" dirty="0" err="1"/>
              <a:t>juga</a:t>
            </a:r>
            <a:r>
              <a:rPr lang="en-US" sz="3800" dirty="0"/>
              <a:t> </a:t>
            </a:r>
            <a:r>
              <a:rPr lang="en-US" sz="3800" dirty="0" err="1"/>
              <a:t>tentang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hubungannya</a:t>
            </a:r>
            <a:r>
              <a:rPr lang="en-US" sz="3800" dirty="0"/>
              <a:t> </a:t>
            </a:r>
            <a:r>
              <a:rPr lang="en-US" sz="3800" dirty="0" err="1" smtClean="0"/>
              <a:t>dengan</a:t>
            </a:r>
            <a:r>
              <a:rPr lang="en-US" sz="3800" dirty="0" smtClean="0"/>
              <a:t> </a:t>
            </a:r>
            <a:r>
              <a:rPr lang="en-US" sz="3800" dirty="0"/>
              <a:t>Allah.</a:t>
            </a:r>
            <a:endParaRPr lang="en-ID" sz="3800" dirty="0"/>
          </a:p>
          <a:p>
            <a:r>
              <a:rPr lang="en-US" sz="3800" dirty="0" err="1"/>
              <a:t>Kerajaan</a:t>
            </a:r>
            <a:r>
              <a:rPr lang="en-US" sz="3800" dirty="0"/>
              <a:t> Allah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sudah</a:t>
            </a:r>
            <a:r>
              <a:rPr lang="en-US" sz="3800" dirty="0"/>
              <a:t> </a:t>
            </a:r>
            <a:r>
              <a:rPr lang="en-US" sz="3800" dirty="0" err="1"/>
              <a:t>ada</a:t>
            </a:r>
            <a:r>
              <a:rPr lang="en-US" sz="3800" dirty="0"/>
              <a:t> di </a:t>
            </a:r>
            <a:r>
              <a:rPr lang="en-US" sz="3800" dirty="0" err="1"/>
              <a:t>tengah-tengah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. </a:t>
            </a:r>
            <a:r>
              <a:rPr lang="en-US" sz="3800" dirty="0" err="1"/>
              <a:t>Secara</a:t>
            </a:r>
            <a:r>
              <a:rPr lang="en-US" sz="3800" dirty="0"/>
              <a:t> </a:t>
            </a:r>
            <a:r>
              <a:rPr lang="en-US" sz="3800" dirty="0" err="1" smtClean="0"/>
              <a:t>konkret</a:t>
            </a:r>
            <a:r>
              <a:rPr lang="en-US" sz="3800" dirty="0" smtClean="0"/>
              <a:t> </a:t>
            </a:r>
            <a:r>
              <a:rPr lang="en-US" sz="3800" dirty="0" err="1"/>
              <a:t>ada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 </a:t>
            </a:r>
            <a:r>
              <a:rPr lang="en-US" sz="3800" dirty="0" err="1" smtClean="0"/>
              <a:t>sendiri</a:t>
            </a:r>
            <a:r>
              <a:rPr lang="en-US" sz="3800" dirty="0"/>
              <a:t>.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pewartaan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 </a:t>
            </a:r>
            <a:r>
              <a:rPr lang="en-US" sz="3800" dirty="0" err="1"/>
              <a:t>selama</a:t>
            </a:r>
            <a:r>
              <a:rPr lang="en-US" sz="3800" dirty="0"/>
              <a:t> </a:t>
            </a:r>
            <a:r>
              <a:rPr lang="en-US" sz="3800" dirty="0" err="1"/>
              <a:t>tiga</a:t>
            </a:r>
            <a:r>
              <a:rPr lang="en-US" sz="3800" dirty="0"/>
              <a:t> </a:t>
            </a:r>
            <a:r>
              <a:rPr lang="en-US" sz="3800" dirty="0" err="1"/>
              <a:t>tahun</a:t>
            </a:r>
            <a:r>
              <a:rPr lang="en-US" sz="3800" dirty="0"/>
              <a:t> </a:t>
            </a:r>
            <a:r>
              <a:rPr lang="en-US" sz="3800" dirty="0" err="1"/>
              <a:t>berkeliling</a:t>
            </a:r>
            <a:r>
              <a:rPr lang="en-US" sz="3800" dirty="0"/>
              <a:t> di </a:t>
            </a:r>
            <a:r>
              <a:rPr lang="en-US" sz="3800" dirty="0" err="1"/>
              <a:t>Palestina</a:t>
            </a:r>
            <a:r>
              <a:rPr lang="en-US" sz="3800" dirty="0"/>
              <a:t>, </a:t>
            </a:r>
            <a:r>
              <a:rPr lang="en-US" sz="3800" dirty="0" err="1"/>
              <a:t>kentaralah</a:t>
            </a:r>
            <a:r>
              <a:rPr lang="en-US" sz="3800" dirty="0"/>
              <a:t> </a:t>
            </a:r>
            <a:r>
              <a:rPr lang="en-US" sz="3800" dirty="0" err="1"/>
              <a:t>bahwa</a:t>
            </a:r>
            <a:r>
              <a:rPr lang="en-US" sz="3800" dirty="0"/>
              <a:t> </a:t>
            </a:r>
            <a:r>
              <a:rPr lang="en-US" sz="3800" dirty="0" err="1"/>
              <a:t>Kerajaan</a:t>
            </a:r>
            <a:r>
              <a:rPr lang="en-US" sz="3800" dirty="0"/>
              <a:t> Allah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sudah</a:t>
            </a:r>
            <a:r>
              <a:rPr lang="en-US" sz="3800" dirty="0"/>
              <a:t> </a:t>
            </a:r>
            <a:r>
              <a:rPr lang="en-US" sz="3800" dirty="0" err="1"/>
              <a:t>ada</a:t>
            </a:r>
            <a:r>
              <a:rPr lang="en-US" sz="3800" dirty="0"/>
              <a:t> </a:t>
            </a:r>
            <a:r>
              <a:rPr lang="en-US" sz="3800" dirty="0" err="1"/>
              <a:t>karena</a:t>
            </a:r>
            <a:r>
              <a:rPr lang="en-US" sz="3800" dirty="0"/>
              <a:t> </a:t>
            </a:r>
            <a:r>
              <a:rPr lang="en-US" sz="3800" dirty="0" err="1"/>
              <a:t>kehadiran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sendiri</a:t>
            </a:r>
            <a:r>
              <a:rPr lang="en-US" sz="3800" dirty="0"/>
              <a:t>. Di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penampilan</a:t>
            </a:r>
            <a:r>
              <a:rPr lang="en-US" sz="3800" dirty="0"/>
              <a:t> </a:t>
            </a:r>
            <a:r>
              <a:rPr lang="en-US" sz="3800" dirty="0" err="1"/>
              <a:t>Yesus</a:t>
            </a:r>
            <a:r>
              <a:rPr lang="en-US" sz="3800" dirty="0"/>
              <a:t>, di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apa</a:t>
            </a:r>
            <a:r>
              <a:rPr lang="en-US" sz="3800" dirty="0"/>
              <a:t> yang </a:t>
            </a:r>
            <a:r>
              <a:rPr lang="en-US" sz="3800" dirty="0" err="1"/>
              <a:t>dikatakan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dikerjakan-Nya</a:t>
            </a:r>
            <a:r>
              <a:rPr lang="en-US" sz="3800" dirty="0"/>
              <a:t>,   me </a:t>
            </a:r>
            <a:r>
              <a:rPr lang="en-US" sz="3800" dirty="0" err="1"/>
              <a:t>nyingsinglah</a:t>
            </a:r>
            <a:r>
              <a:rPr lang="en-US" sz="3800" dirty="0"/>
              <a:t>   </a:t>
            </a:r>
            <a:r>
              <a:rPr lang="en-US" sz="3800" dirty="0" err="1"/>
              <a:t>fajar</a:t>
            </a:r>
            <a:r>
              <a:rPr lang="en-US" sz="3800" dirty="0"/>
              <a:t>   </a:t>
            </a:r>
            <a:r>
              <a:rPr lang="en-US" sz="3800" dirty="0" err="1"/>
              <a:t>Kerajaan</a:t>
            </a:r>
            <a:r>
              <a:rPr lang="en-US" sz="3800" dirty="0"/>
              <a:t>   Allah  </a:t>
            </a:r>
            <a:r>
              <a:rPr lang="en-US" sz="3800" dirty="0" err="1" smtClean="0"/>
              <a:t>itu</a:t>
            </a:r>
            <a:r>
              <a:rPr lang="en-US" sz="3800" dirty="0"/>
              <a:t>.   </a:t>
            </a:r>
            <a:r>
              <a:rPr lang="en-US" sz="3800" dirty="0" err="1"/>
              <a:t>Kerajaan</a:t>
            </a:r>
            <a:r>
              <a:rPr lang="en-US" sz="3800" dirty="0"/>
              <a:t>   Allah </a:t>
            </a:r>
            <a:r>
              <a:rPr lang="en-US" sz="3800" dirty="0" err="1"/>
              <a:t>merupakan</a:t>
            </a:r>
            <a:r>
              <a:rPr lang="en-US" sz="3800" dirty="0"/>
              <a:t>  </a:t>
            </a:r>
            <a:r>
              <a:rPr lang="en-US" sz="3800" dirty="0" err="1"/>
              <a:t>suatu</a:t>
            </a:r>
            <a:r>
              <a:rPr lang="en-US" sz="3800" dirty="0"/>
              <a:t>  </a:t>
            </a:r>
            <a:r>
              <a:rPr lang="en-US" sz="3800" dirty="0" err="1"/>
              <a:t>kenyataan</a:t>
            </a:r>
            <a:r>
              <a:rPr lang="en-US" sz="3800" dirty="0"/>
              <a:t>,  </a:t>
            </a:r>
            <a:r>
              <a:rPr lang="en-US" sz="3800" dirty="0" err="1"/>
              <a:t>sebab</a:t>
            </a:r>
            <a:r>
              <a:rPr lang="en-US" sz="3800" dirty="0"/>
              <a:t>  </a:t>
            </a:r>
            <a:r>
              <a:rPr lang="en-US" sz="3800" dirty="0" err="1"/>
              <a:t>bagi</a:t>
            </a:r>
            <a:r>
              <a:rPr lang="en-US" sz="3800" dirty="0"/>
              <a:t>  </a:t>
            </a:r>
            <a:r>
              <a:rPr lang="en-US" sz="3800" dirty="0" err="1"/>
              <a:t>Yesus</a:t>
            </a:r>
            <a:r>
              <a:rPr lang="en-US" sz="3800" dirty="0"/>
              <a:t>  </a:t>
            </a:r>
            <a:r>
              <a:rPr lang="en-US" sz="3800" dirty="0" err="1"/>
              <a:t>Pemerintahan</a:t>
            </a:r>
            <a:r>
              <a:rPr lang="en-US" sz="3800" dirty="0"/>
              <a:t>  Allah  </a:t>
            </a:r>
            <a:r>
              <a:rPr lang="en-US" sz="3800" dirty="0" err="1"/>
              <a:t>bukan</a:t>
            </a:r>
            <a:r>
              <a:rPr lang="en-US" sz="3800" dirty="0"/>
              <a:t> </a:t>
            </a:r>
            <a:r>
              <a:rPr lang="en-US" sz="3800" dirty="0" err="1"/>
              <a:t>sekedar</a:t>
            </a:r>
            <a:r>
              <a:rPr lang="en-US" sz="3800" dirty="0"/>
              <a:t>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/>
              <a:t>konsep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ajaran</a:t>
            </a:r>
            <a:r>
              <a:rPr lang="en-US" sz="3800" dirty="0"/>
              <a:t>, </a:t>
            </a:r>
            <a:r>
              <a:rPr lang="en-US" sz="3800" dirty="0" err="1"/>
              <a:t>melainkan</a:t>
            </a:r>
            <a:r>
              <a:rPr lang="en-US" sz="3800" dirty="0"/>
              <a:t> </a:t>
            </a:r>
            <a:r>
              <a:rPr lang="en-US" sz="3800" dirty="0" err="1"/>
              <a:t>terutama</a:t>
            </a:r>
            <a:r>
              <a:rPr lang="en-US" sz="3800" dirty="0"/>
              <a:t> 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/>
              <a:t>kenyataan</a:t>
            </a:r>
            <a:r>
              <a:rPr lang="en-US" sz="3800" dirty="0"/>
              <a:t> yang </a:t>
            </a:r>
            <a:r>
              <a:rPr lang="en-US" sz="3800" dirty="0" err="1"/>
              <a:t>dialami-Nya</a:t>
            </a:r>
            <a:r>
              <a:rPr lang="en-US" sz="3600" dirty="0"/>
              <a:t>.  </a:t>
            </a: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/>
              <a:t>itu</a:t>
            </a:r>
            <a:r>
              <a:rPr lang="en-US" sz="3200" b="1" dirty="0"/>
              <a:t> </a:t>
            </a:r>
            <a:r>
              <a:rPr lang="en-US" sz="3200" b="1" dirty="0" err="1"/>
              <a:t>sebenarnya</a:t>
            </a:r>
            <a:r>
              <a:rPr lang="en-US" sz="3200" b="1" dirty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err="1"/>
              <a:t>Yesus</a:t>
            </a:r>
            <a:r>
              <a:rPr lang="en-US" sz="3600" dirty="0"/>
              <a:t>  </a:t>
            </a:r>
            <a:r>
              <a:rPr lang="en-US" sz="3600" dirty="0" err="1"/>
              <a:t>tertangkap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terpikat</a:t>
            </a:r>
            <a:r>
              <a:rPr lang="en-US" sz="3600" dirty="0"/>
              <a:t>  </a:t>
            </a:r>
            <a:r>
              <a:rPr lang="en-US" sz="3600" dirty="0" err="1"/>
              <a:t>hati</a:t>
            </a:r>
            <a:r>
              <a:rPr lang="en-US" sz="3600" dirty="0"/>
              <a:t> -</a:t>
            </a:r>
            <a:r>
              <a:rPr lang="en-US" sz="3600" dirty="0" err="1"/>
              <a:t>Nya</a:t>
            </a:r>
            <a:r>
              <a:rPr lang="en-US" sz="3600" dirty="0"/>
              <a:t>  </a:t>
            </a:r>
            <a:r>
              <a:rPr lang="en-US" sz="3600" dirty="0" err="1"/>
              <a:t>oleh</a:t>
            </a:r>
            <a:r>
              <a:rPr lang="en-US" sz="3600" dirty="0"/>
              <a:t>  </a:t>
            </a:r>
            <a:r>
              <a:rPr lang="en-US" sz="3600" dirty="0" err="1"/>
              <a:t>Kerajaan</a:t>
            </a:r>
            <a:r>
              <a:rPr lang="en-US" sz="3600" dirty="0"/>
              <a:t>  Allah  </a:t>
            </a:r>
            <a:r>
              <a:rPr lang="en-US" sz="3600" dirty="0" err="1" smtClean="0"/>
              <a:t>itu</a:t>
            </a:r>
            <a:r>
              <a:rPr lang="en-ID" sz="3600" dirty="0" smtClean="0"/>
              <a:t> </a:t>
            </a:r>
            <a:r>
              <a:rPr lang="en-US" sz="3600" dirty="0" err="1" smtClean="0"/>
              <a:t>sedemikian</a:t>
            </a:r>
            <a:r>
              <a:rPr lang="en-US" sz="3600" dirty="0" smtClean="0"/>
              <a:t>  </a:t>
            </a:r>
            <a:r>
              <a:rPr lang="en-US" sz="3600" dirty="0" err="1"/>
              <a:t>rupa</a:t>
            </a:r>
            <a:r>
              <a:rPr lang="en-US" sz="3600" dirty="0"/>
              <a:t>,  </a:t>
            </a:r>
            <a:r>
              <a:rPr lang="en-US" sz="3600" dirty="0" err="1"/>
              <a:t>sehingga</a:t>
            </a:r>
            <a:r>
              <a:rPr lang="en-US" sz="3600" dirty="0"/>
              <a:t>  </a:t>
            </a:r>
            <a:r>
              <a:rPr lang="en-US" sz="3600" dirty="0" err="1"/>
              <a:t>seluruh</a:t>
            </a:r>
            <a:r>
              <a:rPr lang="en-US" sz="3600" dirty="0"/>
              <a:t>  </a:t>
            </a:r>
            <a:r>
              <a:rPr lang="en-US" sz="3600" dirty="0" err="1"/>
              <a:t>diri</a:t>
            </a:r>
            <a:r>
              <a:rPr lang="en-US" sz="3600" dirty="0"/>
              <a:t>,  </a:t>
            </a:r>
            <a:r>
              <a:rPr lang="en-US" sz="3600" dirty="0" err="1"/>
              <a:t>hidup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ka</a:t>
            </a:r>
            <a:r>
              <a:rPr lang="en-US" sz="3600" dirty="0"/>
              <a:t> </a:t>
            </a:r>
            <a:r>
              <a:rPr lang="en-US" sz="3600" dirty="0" err="1"/>
              <a:t>rya</a:t>
            </a:r>
            <a:r>
              <a:rPr lang="en-US" sz="3600" dirty="0"/>
              <a:t> -</a:t>
            </a:r>
            <a:r>
              <a:rPr lang="en-US" sz="3600" dirty="0" err="1"/>
              <a:t>Nya</a:t>
            </a:r>
            <a:r>
              <a:rPr lang="en-US" sz="3600" dirty="0"/>
              <a:t>  di  </a:t>
            </a:r>
            <a:r>
              <a:rPr lang="en-US" sz="3600" dirty="0" err="1"/>
              <a:t>satu</a:t>
            </a:r>
            <a:r>
              <a:rPr lang="en-US" sz="3600" dirty="0"/>
              <a:t>  </a:t>
            </a:r>
            <a:r>
              <a:rPr lang="en-US" sz="3600" dirty="0" err="1"/>
              <a:t>pihak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kenyataan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perayaan</a:t>
            </a:r>
            <a:r>
              <a:rPr lang="en-US" sz="3600" dirty="0"/>
              <a:t> </a:t>
            </a:r>
            <a:r>
              <a:rPr lang="en-US" sz="3600" dirty="0" err="1" smtClean="0"/>
              <a:t>Pemerintahan</a:t>
            </a:r>
            <a:r>
              <a:rPr lang="en-US" sz="3600" dirty="0" smtClean="0"/>
              <a:t> </a:t>
            </a:r>
            <a:r>
              <a:rPr lang="en-US" sz="3600" dirty="0"/>
              <a:t>Allah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di lain </a:t>
            </a:r>
            <a:r>
              <a:rPr lang="en-US" sz="3600" dirty="0" err="1"/>
              <a:t>pihak</a:t>
            </a:r>
            <a:r>
              <a:rPr lang="en-US" sz="3600" dirty="0"/>
              <a:t>  </a:t>
            </a:r>
            <a:r>
              <a:rPr lang="en-US" sz="3600" dirty="0" err="1"/>
              <a:t>suatu</a:t>
            </a:r>
            <a:r>
              <a:rPr lang="en-US" sz="3600" dirty="0"/>
              <a:t>  </a:t>
            </a:r>
            <a:r>
              <a:rPr lang="en-US" sz="3600" dirty="0" err="1"/>
              <a:t>contoh</a:t>
            </a:r>
            <a:r>
              <a:rPr lang="en-US" sz="3600" dirty="0"/>
              <a:t>  </a:t>
            </a:r>
            <a:r>
              <a:rPr lang="en-US" sz="3600" dirty="0" err="1"/>
              <a:t>bagaimana</a:t>
            </a:r>
            <a:r>
              <a:rPr lang="en-US" sz="3600" dirty="0"/>
              <a:t>  </a:t>
            </a:r>
            <a:r>
              <a:rPr lang="en-US" sz="3600" dirty="0" err="1"/>
              <a:t>hukum-hukum</a:t>
            </a:r>
            <a:r>
              <a:rPr lang="en-US" sz="3600" dirty="0"/>
              <a:t> </a:t>
            </a:r>
            <a:r>
              <a:rPr lang="en-US" sz="3600" dirty="0" err="1"/>
              <a:t>Kerajaan</a:t>
            </a:r>
            <a:r>
              <a:rPr lang="en-US" sz="3600" dirty="0"/>
              <a:t>  Allah,  </a:t>
            </a:r>
            <a:r>
              <a:rPr lang="en-US" sz="3600" dirty="0" err="1"/>
              <a:t>misalnya</a:t>
            </a:r>
            <a:r>
              <a:rPr lang="en-US" sz="3600" dirty="0"/>
              <a:t>  </a:t>
            </a:r>
            <a:r>
              <a:rPr lang="en-US" sz="3600" dirty="0" err="1"/>
              <a:t>cinta</a:t>
            </a:r>
            <a:r>
              <a:rPr lang="en-US" sz="3600" dirty="0"/>
              <a:t> </a:t>
            </a:r>
            <a:r>
              <a:rPr lang="en-US" sz="3600" dirty="0" err="1"/>
              <a:t>kasih</a:t>
            </a:r>
            <a:r>
              <a:rPr lang="en-US" sz="3600" dirty="0"/>
              <a:t>, </a:t>
            </a:r>
            <a:r>
              <a:rPr lang="en-US" sz="3600" dirty="0" err="1"/>
              <a:t>keadilan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perdamaian</a:t>
            </a:r>
            <a:r>
              <a:rPr lang="en-US" sz="3600" dirty="0"/>
              <a:t>, </a:t>
            </a:r>
            <a:r>
              <a:rPr lang="en-US" sz="3600" dirty="0" err="1"/>
              <a:t>terlaksana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sempurna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diri</a:t>
            </a:r>
            <a:r>
              <a:rPr lang="en-US" sz="3600" dirty="0"/>
              <a:t> -</a:t>
            </a:r>
            <a:r>
              <a:rPr lang="en-US" sz="3600" dirty="0" err="1"/>
              <a:t>Nya</a:t>
            </a:r>
            <a:r>
              <a:rPr lang="en-US" sz="3600" dirty="0"/>
              <a:t>. Cara  </a:t>
            </a:r>
            <a:r>
              <a:rPr lang="en-US" sz="3600" dirty="0" err="1"/>
              <a:t>hidup</a:t>
            </a:r>
            <a:r>
              <a:rPr lang="en-US" sz="3600" dirty="0"/>
              <a:t>  </a:t>
            </a:r>
            <a:r>
              <a:rPr lang="en-US" sz="3600" dirty="0" err="1"/>
              <a:t>Yesus</a:t>
            </a:r>
            <a:r>
              <a:rPr lang="en-US" sz="3600" dirty="0"/>
              <a:t>  </a:t>
            </a:r>
            <a:r>
              <a:rPr lang="en-US" sz="3600" dirty="0" err="1"/>
              <a:t>membuat</a:t>
            </a:r>
            <a:r>
              <a:rPr lang="en-US" sz="3600" dirty="0"/>
              <a:t>  </a:t>
            </a:r>
            <a:r>
              <a:rPr lang="en-US" sz="3600" dirty="0" err="1"/>
              <a:t>Kerajaan</a:t>
            </a:r>
            <a:r>
              <a:rPr lang="en-US" sz="3600" dirty="0"/>
              <a:t>  Allah  </a:t>
            </a:r>
            <a:r>
              <a:rPr lang="en-US" sz="3600" dirty="0" err="1"/>
              <a:t>menjadi</a:t>
            </a:r>
            <a:r>
              <a:rPr lang="en-US" sz="3600" dirty="0"/>
              <a:t>  </a:t>
            </a:r>
            <a:r>
              <a:rPr lang="en-US" sz="3600" dirty="0" err="1"/>
              <a:t>kelihatan</a:t>
            </a:r>
            <a:r>
              <a:rPr lang="en-US" sz="3600" dirty="0"/>
              <a:t>/</a:t>
            </a:r>
            <a:r>
              <a:rPr lang="en-US" sz="3600" dirty="0" err="1"/>
              <a:t>nyata</a:t>
            </a:r>
            <a:r>
              <a:rPr lang="en-US" sz="3600" dirty="0"/>
              <a:t>. 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 smtClean="0"/>
              <a:t>memperlihatkan</a:t>
            </a:r>
            <a:r>
              <a:rPr lang="en-US" sz="3600" dirty="0" smtClean="0"/>
              <a:t> </a:t>
            </a:r>
            <a:r>
              <a:rPr lang="en-US" sz="3600" dirty="0"/>
              <a:t>di </a:t>
            </a:r>
            <a:r>
              <a:rPr lang="en-US" sz="3600" dirty="0" err="1"/>
              <a:t>mana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cinta</a:t>
            </a:r>
            <a:r>
              <a:rPr lang="en-US" sz="3600" dirty="0"/>
              <a:t> </a:t>
            </a:r>
            <a:r>
              <a:rPr lang="en-US" sz="3600" dirty="0" err="1"/>
              <a:t>sejati</a:t>
            </a:r>
            <a:r>
              <a:rPr lang="en-US" sz="3600" dirty="0"/>
              <a:t>, </a:t>
            </a:r>
            <a:r>
              <a:rPr lang="en-US" sz="3600" dirty="0" err="1"/>
              <a:t>keadilan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perdamaian</a:t>
            </a:r>
            <a:r>
              <a:rPr lang="en-US" sz="3600" dirty="0"/>
              <a:t>, di situ Allah </a:t>
            </a:r>
            <a:r>
              <a:rPr lang="en-US" sz="3600" dirty="0" err="1"/>
              <a:t>meraja</a:t>
            </a:r>
            <a:r>
              <a:rPr lang="en-US" sz="3600" dirty="0"/>
              <a:t>.  </a:t>
            </a:r>
            <a:endParaRPr lang="en-US" sz="3600" dirty="0" smtClean="0"/>
          </a:p>
          <a:p>
            <a:r>
              <a:rPr lang="en-US" sz="3600" dirty="0" err="1" smtClean="0"/>
              <a:t>Oleh</a:t>
            </a:r>
            <a:r>
              <a:rPr lang="en-US" sz="3600" dirty="0" smtClean="0"/>
              <a:t>  </a:t>
            </a:r>
            <a:r>
              <a:rPr lang="en-US" sz="3600" dirty="0" err="1"/>
              <a:t>sebab</a:t>
            </a:r>
            <a:r>
              <a:rPr lang="en-US" sz="3600" dirty="0"/>
              <a:t>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smtClean="0"/>
              <a:t>ora</a:t>
            </a:r>
            <a:r>
              <a:rPr lang="en-US" sz="3600" dirty="0"/>
              <a:t>n</a:t>
            </a:r>
            <a:r>
              <a:rPr lang="en-US" sz="3600" dirty="0" smtClean="0"/>
              <a:t>g  </a:t>
            </a:r>
            <a:r>
              <a:rPr lang="en-US" sz="3600" dirty="0"/>
              <a:t>yang  </a:t>
            </a:r>
            <a:r>
              <a:rPr lang="en-US" sz="3600" dirty="0" err="1" smtClean="0"/>
              <a:t>menerima</a:t>
            </a:r>
            <a:r>
              <a:rPr lang="en-US" sz="3600" dirty="0" smtClean="0"/>
              <a:t>  </a:t>
            </a:r>
            <a:r>
              <a:rPr lang="en-US" sz="3600" dirty="0" err="1" smtClean="0"/>
              <a:t>warta</a:t>
            </a:r>
            <a:r>
              <a:rPr lang="en-US" sz="3600" dirty="0" smtClean="0"/>
              <a:t>  </a:t>
            </a:r>
            <a:r>
              <a:rPr lang="en-US" sz="3600" dirty="0" err="1"/>
              <a:t>tentang</a:t>
            </a:r>
            <a:r>
              <a:rPr lang="en-US" sz="3600" dirty="0"/>
              <a:t>  </a:t>
            </a:r>
            <a:r>
              <a:rPr lang="en-US" sz="3600" dirty="0" err="1"/>
              <a:t>Kerajaan</a:t>
            </a:r>
            <a:r>
              <a:rPr lang="en-US" sz="3600" dirty="0"/>
              <a:t>  Al </a:t>
            </a:r>
            <a:r>
              <a:rPr lang="en-US" sz="3600" dirty="0" err="1"/>
              <a:t>lah</a:t>
            </a:r>
            <a:r>
              <a:rPr lang="en-US" sz="3600" dirty="0"/>
              <a:t> </a:t>
            </a:r>
            <a:r>
              <a:rPr lang="en-US" sz="3600" dirty="0" err="1"/>
              <a:t>dituntut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ajaran</a:t>
            </a:r>
            <a:r>
              <a:rPr lang="en-US" sz="3600" dirty="0"/>
              <a:t> yang </a:t>
            </a:r>
            <a:r>
              <a:rPr lang="en-US" sz="3600" dirty="0" err="1"/>
              <a:t>ditetapkan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</a:t>
            </a:r>
            <a:r>
              <a:rPr lang="en-US" sz="3600" b="1" dirty="0" err="1"/>
              <a:t>Cinta</a:t>
            </a:r>
            <a:r>
              <a:rPr lang="en-US" sz="3600" b="1" dirty="0"/>
              <a:t> </a:t>
            </a:r>
            <a:r>
              <a:rPr lang="en-US" sz="3600" b="1" dirty="0" err="1"/>
              <a:t>Kasih</a:t>
            </a:r>
            <a:r>
              <a:rPr lang="en-US" sz="3600" b="1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Kedelapan</a:t>
            </a:r>
            <a:r>
              <a:rPr lang="en-US" sz="3600" b="1" dirty="0"/>
              <a:t>  </a:t>
            </a:r>
            <a:r>
              <a:rPr lang="en-US" sz="3600" b="1" dirty="0" err="1"/>
              <a:t>Sabda</a:t>
            </a:r>
            <a:r>
              <a:rPr lang="en-US" sz="3600" b="1" dirty="0"/>
              <a:t> </a:t>
            </a:r>
            <a:r>
              <a:rPr lang="en-US" sz="3600" b="1" dirty="0" err="1"/>
              <a:t>Bahagia</a:t>
            </a:r>
            <a:r>
              <a:rPr lang="en-US" sz="3600" dirty="0"/>
              <a:t>.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  </a:t>
            </a:r>
            <a:r>
              <a:rPr lang="en-US" sz="3600" dirty="0" err="1"/>
              <a:t>menghayati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 smtClean="0"/>
              <a:t>memberi</a:t>
            </a:r>
            <a:r>
              <a:rPr lang="en-US" sz="3600" dirty="0" smtClean="0"/>
              <a:t> </a:t>
            </a:r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bagaimana</a:t>
            </a:r>
            <a:r>
              <a:rPr lang="en-US" sz="3600" dirty="0"/>
              <a:t>  </a:t>
            </a:r>
            <a:r>
              <a:rPr lang="en-US" sz="3600" dirty="0" err="1"/>
              <a:t>harus</a:t>
            </a:r>
            <a:r>
              <a:rPr lang="en-US" sz="3600" dirty="0"/>
              <a:t> 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warga</a:t>
            </a:r>
            <a:r>
              <a:rPr lang="en-US" sz="3600" dirty="0"/>
              <a:t>  </a:t>
            </a:r>
            <a:r>
              <a:rPr lang="en-US" sz="3600" dirty="0" err="1"/>
              <a:t>Kerajaan</a:t>
            </a:r>
            <a:r>
              <a:rPr lang="en-US" sz="3600" dirty="0"/>
              <a:t> Allah. </a:t>
            </a:r>
            <a:r>
              <a:rPr lang="en-US" sz="3600" dirty="0" err="1"/>
              <a:t>Ia</a:t>
            </a:r>
            <a:r>
              <a:rPr lang="en-US" sz="3600" dirty="0"/>
              <a:t>  </a:t>
            </a:r>
            <a:r>
              <a:rPr lang="en-US" sz="3600" dirty="0" err="1"/>
              <a:t>berkeliling</a:t>
            </a:r>
            <a:r>
              <a:rPr lang="en-US" sz="3600" dirty="0"/>
              <a:t> di </a:t>
            </a:r>
            <a:r>
              <a:rPr lang="en-US" sz="3600" dirty="0" err="1"/>
              <a:t>Palestina</a:t>
            </a:r>
            <a:r>
              <a:rPr lang="en-US" sz="3600" dirty="0"/>
              <a:t> </a:t>
            </a:r>
            <a:r>
              <a:rPr lang="en-US" sz="3600" dirty="0" err="1"/>
              <a:t>sambil</a:t>
            </a:r>
            <a:r>
              <a:rPr lang="en-US" sz="3600" dirty="0"/>
              <a:t> </a:t>
            </a:r>
            <a:r>
              <a:rPr lang="en-US" sz="3600" dirty="0" err="1"/>
              <a:t>berbuat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.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 smtClean="0"/>
              <a:t>memihak</a:t>
            </a:r>
            <a:r>
              <a:rPr lang="en-US" sz="3600" dirty="0" smtClean="0"/>
              <a:t> </a:t>
            </a:r>
            <a:r>
              <a:rPr lang="en-US" sz="3600" dirty="0" err="1" smtClean="0"/>
              <a:t>mereka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masyarakat</a:t>
            </a:r>
            <a:r>
              <a:rPr lang="en-US" sz="3600" dirty="0"/>
              <a:t> </a:t>
            </a:r>
            <a:r>
              <a:rPr lang="en-US" sz="3600" dirty="0" err="1"/>
              <a:t>tak</a:t>
            </a:r>
            <a:r>
              <a:rPr lang="en-US" sz="3600" dirty="0"/>
              <a:t> </a:t>
            </a:r>
            <a:r>
              <a:rPr lang="en-US" sz="3600" dirty="0" err="1"/>
              <a:t>berdaya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tak</a:t>
            </a:r>
            <a:r>
              <a:rPr lang="en-US" sz="3600" dirty="0"/>
              <a:t>  </a:t>
            </a:r>
            <a:r>
              <a:rPr lang="en-US" sz="3600" dirty="0" err="1"/>
              <a:t>berhak</a:t>
            </a:r>
            <a:r>
              <a:rPr lang="en-US" sz="3600" dirty="0"/>
              <a:t>  </a:t>
            </a:r>
            <a:r>
              <a:rPr lang="en-US" sz="3600" dirty="0" err="1"/>
              <a:t>serta</a:t>
            </a:r>
            <a:r>
              <a:rPr lang="en-US" sz="3600" dirty="0"/>
              <a:t>  orang -</a:t>
            </a:r>
            <a:r>
              <a:rPr lang="en-US" sz="3600" dirty="0" smtClean="0"/>
              <a:t>orang  </a:t>
            </a:r>
            <a:r>
              <a:rPr lang="en-US" sz="3600" dirty="0" err="1"/>
              <a:t>berdosa</a:t>
            </a:r>
            <a:r>
              <a:rPr lang="en-US" sz="3600" dirty="0"/>
              <a:t>.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 </a:t>
            </a:r>
            <a:r>
              <a:rPr lang="en-US" sz="3600" dirty="0" err="1"/>
              <a:t>hidup</a:t>
            </a:r>
            <a:r>
              <a:rPr lang="en-US" sz="3600" dirty="0"/>
              <a:t> 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Kerajaan</a:t>
            </a:r>
            <a:r>
              <a:rPr lang="en-US" sz="3600" dirty="0"/>
              <a:t>   Allah   </a:t>
            </a:r>
            <a:r>
              <a:rPr lang="en-US" sz="3600" dirty="0" err="1"/>
              <a:t>menjadi</a:t>
            </a:r>
            <a:r>
              <a:rPr lang="en-US" sz="3600" dirty="0"/>
              <a:t>   </a:t>
            </a:r>
            <a:r>
              <a:rPr lang="en-US" sz="3600" dirty="0" err="1"/>
              <a:t>konkret</a:t>
            </a:r>
            <a:r>
              <a:rPr lang="en-US" sz="3600" dirty="0"/>
              <a:t>,   </a:t>
            </a:r>
            <a:r>
              <a:rPr lang="en-US" sz="3600" dirty="0" err="1"/>
              <a:t>yaitu</a:t>
            </a:r>
            <a:r>
              <a:rPr lang="en-US" sz="3600" dirty="0"/>
              <a:t>    </a:t>
            </a:r>
            <a:r>
              <a:rPr lang="en-US" sz="3600" dirty="0" err="1"/>
              <a:t>dalam</a:t>
            </a:r>
            <a:r>
              <a:rPr lang="en-US" sz="3600" dirty="0"/>
              <a:t>   </a:t>
            </a:r>
            <a:r>
              <a:rPr lang="en-US" sz="3600" dirty="0" err="1"/>
              <a:t>kete</a:t>
            </a:r>
            <a:r>
              <a:rPr lang="en-US" sz="3600" dirty="0"/>
              <a:t> </a:t>
            </a:r>
            <a:r>
              <a:rPr lang="en-US" sz="3600" dirty="0" err="1"/>
              <a:t>rlibatan</a:t>
            </a:r>
            <a:r>
              <a:rPr lang="en-US" sz="3600" dirty="0"/>
              <a:t>   </a:t>
            </a:r>
            <a:r>
              <a:rPr lang="en-US" sz="3600" dirty="0" err="1"/>
              <a:t>Yesus</a:t>
            </a:r>
            <a:r>
              <a:rPr lang="en-US" sz="3600" dirty="0"/>
              <a:t>    demi </a:t>
            </a:r>
            <a:r>
              <a:rPr lang="en-US" sz="3600" dirty="0" err="1"/>
              <a:t>kesejahteraan</a:t>
            </a:r>
            <a:r>
              <a:rPr lang="en-US" sz="3600" dirty="0"/>
              <a:t>   </a:t>
            </a:r>
            <a:r>
              <a:rPr lang="en-US" sz="3600" dirty="0" err="1"/>
              <a:t>manusia</a:t>
            </a:r>
            <a:r>
              <a:rPr lang="en-US" sz="3600" dirty="0"/>
              <a:t>,   </a:t>
            </a:r>
            <a:r>
              <a:rPr lang="en-US" sz="3600" dirty="0" err="1"/>
              <a:t>dalam</a:t>
            </a:r>
            <a:r>
              <a:rPr lang="en-US" sz="3600" dirty="0"/>
              <a:t>   </a:t>
            </a:r>
            <a:r>
              <a:rPr lang="en-US" sz="3600" dirty="0" err="1"/>
              <a:t>keprihatinan-Nya</a:t>
            </a:r>
            <a:r>
              <a:rPr lang="en-US" sz="3600" dirty="0"/>
              <a:t>   demi   </a:t>
            </a:r>
            <a:r>
              <a:rPr lang="en-US" sz="3600" dirty="0" err="1"/>
              <a:t>keutuhan</a:t>
            </a:r>
            <a:r>
              <a:rPr lang="en-US" sz="3600" dirty="0"/>
              <a:t>   </a:t>
            </a:r>
            <a:r>
              <a:rPr lang="en-US" sz="3600" dirty="0" err="1"/>
              <a:t>manusia</a:t>
            </a:r>
            <a:r>
              <a:rPr lang="en-US" sz="3600" dirty="0"/>
              <a:t>, </a:t>
            </a:r>
            <a:r>
              <a:rPr lang="en-US" sz="3600" dirty="0" err="1"/>
              <a:t>termasuk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</a:t>
            </a:r>
            <a:r>
              <a:rPr lang="en-US" sz="3600" dirty="0" err="1"/>
              <a:t>jasmani</a:t>
            </a:r>
            <a:r>
              <a:rPr lang="en-US" sz="3600" dirty="0"/>
              <a:t>.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menyembuhkan</a:t>
            </a:r>
            <a:r>
              <a:rPr lang="en-US" sz="3600" dirty="0"/>
              <a:t> </a:t>
            </a:r>
            <a:r>
              <a:rPr lang="en-US" sz="3600" dirty="0" err="1"/>
              <a:t>penyakit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mengusir</a:t>
            </a:r>
            <a:r>
              <a:rPr lang="en-US" sz="3600" dirty="0"/>
              <a:t> </a:t>
            </a:r>
            <a:r>
              <a:rPr lang="en-US" sz="3600" dirty="0" err="1"/>
              <a:t>setan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Dengan</a:t>
            </a:r>
            <a:r>
              <a:rPr lang="en-US" sz="3600" dirty="0" smtClean="0"/>
              <a:t>  </a:t>
            </a:r>
            <a:r>
              <a:rPr lang="en-US" sz="3600" dirty="0" err="1"/>
              <a:t>demikian</a:t>
            </a:r>
            <a:r>
              <a:rPr lang="en-US" sz="3600" dirty="0"/>
              <a:t>  </a:t>
            </a:r>
            <a:r>
              <a:rPr lang="en-US" sz="3600" dirty="0" err="1"/>
              <a:t>pewartaan</a:t>
            </a:r>
            <a:r>
              <a:rPr lang="en-US" sz="3600" dirty="0"/>
              <a:t>  </a:t>
            </a:r>
            <a:r>
              <a:rPr lang="en-US" sz="3600" dirty="0" err="1"/>
              <a:t>Yesus</a:t>
            </a:r>
            <a:r>
              <a:rPr lang="en-US" sz="3600" dirty="0"/>
              <a:t>  </a:t>
            </a:r>
            <a:r>
              <a:rPr lang="en-US" sz="3600" dirty="0" err="1"/>
              <a:t>mengenai</a:t>
            </a:r>
            <a:r>
              <a:rPr lang="en-US" sz="3600" dirty="0"/>
              <a:t>  </a:t>
            </a:r>
            <a:r>
              <a:rPr lang="en-US" sz="3600" dirty="0" err="1"/>
              <a:t>Kerajaan</a:t>
            </a:r>
            <a:r>
              <a:rPr lang="en-US" sz="3600" dirty="0"/>
              <a:t> Allah </a:t>
            </a:r>
            <a:r>
              <a:rPr lang="en-US" sz="3600" dirty="0" err="1"/>
              <a:t>mempunyai</a:t>
            </a:r>
            <a:r>
              <a:rPr lang="en-US" sz="3600" dirty="0"/>
              <a:t> 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dimensi</a:t>
            </a:r>
            <a:r>
              <a:rPr lang="en-US" sz="3600" dirty="0"/>
              <a:t>   yang   </a:t>
            </a:r>
            <a:r>
              <a:rPr lang="en-US" sz="3600" dirty="0" err="1"/>
              <a:t>saling</a:t>
            </a:r>
            <a:r>
              <a:rPr lang="en-US" sz="3600" dirty="0"/>
              <a:t>   </a:t>
            </a:r>
            <a:r>
              <a:rPr lang="en-US" sz="3600" dirty="0" err="1"/>
              <a:t>terkait</a:t>
            </a:r>
            <a:r>
              <a:rPr lang="en-US" sz="3600" dirty="0"/>
              <a:t> 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tak</a:t>
            </a:r>
            <a:r>
              <a:rPr lang="en-US" sz="3600" dirty="0"/>
              <a:t>   </a:t>
            </a:r>
            <a:r>
              <a:rPr lang="en-US" sz="3600" dirty="0" err="1"/>
              <a:t>dapat</a:t>
            </a:r>
            <a:r>
              <a:rPr lang="en-US" sz="3600" dirty="0"/>
              <a:t>   </a:t>
            </a:r>
            <a:r>
              <a:rPr lang="en-US" sz="3600" dirty="0" err="1"/>
              <a:t>dipisahkan</a:t>
            </a:r>
            <a:r>
              <a:rPr lang="en-US" sz="3600" dirty="0"/>
              <a:t>.   </a:t>
            </a:r>
            <a:r>
              <a:rPr lang="en-US" sz="3600" i="1" dirty="0" err="1"/>
              <a:t>Pertama</a:t>
            </a:r>
            <a:r>
              <a:rPr lang="en-US" sz="3600" dirty="0"/>
              <a:t>:   </a:t>
            </a:r>
            <a:r>
              <a:rPr lang="en-US" sz="3600" dirty="0" err="1"/>
              <a:t>dimensi</a:t>
            </a:r>
            <a:r>
              <a:rPr lang="en-US" sz="3600" dirty="0"/>
              <a:t> </a:t>
            </a:r>
            <a:r>
              <a:rPr lang="en-US" sz="3600" dirty="0" err="1"/>
              <a:t>ortodoksi</a:t>
            </a:r>
            <a:r>
              <a:rPr lang="en-US" sz="3600" dirty="0"/>
              <a:t>, </a:t>
            </a:r>
            <a:r>
              <a:rPr lang="en-US" sz="3600" dirty="0" err="1"/>
              <a:t>yakni</a:t>
            </a:r>
            <a:r>
              <a:rPr lang="en-US" sz="3600" dirty="0"/>
              <a:t> </a:t>
            </a:r>
            <a:r>
              <a:rPr lang="en-US" sz="3600" dirty="0" err="1"/>
              <a:t>kepercayaan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penghara</a:t>
            </a:r>
            <a:r>
              <a:rPr lang="en-US" sz="3600" dirty="0"/>
              <a:t> pan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keselamatan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Allah yang </a:t>
            </a:r>
            <a:r>
              <a:rPr lang="en-US" sz="3600" dirty="0" err="1"/>
              <a:t>sedang</a:t>
            </a:r>
            <a:r>
              <a:rPr lang="en-US" sz="3600" dirty="0"/>
              <a:t> </a:t>
            </a:r>
            <a:r>
              <a:rPr lang="en-US" sz="3600" dirty="0" err="1"/>
              <a:t>berlangsung</a:t>
            </a:r>
            <a:r>
              <a:rPr lang="en-US" sz="3600" dirty="0"/>
              <a:t> di </a:t>
            </a:r>
            <a:r>
              <a:rPr lang="en-US" sz="3600" dirty="0" err="1"/>
              <a:t>tengah-tengah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. </a:t>
            </a:r>
            <a:r>
              <a:rPr lang="en-US" sz="3600" i="1" dirty="0" err="1"/>
              <a:t>Kedua</a:t>
            </a:r>
            <a:r>
              <a:rPr lang="en-US" sz="3600" i="1" dirty="0"/>
              <a:t>: </a:t>
            </a:r>
            <a:r>
              <a:rPr lang="en-US" sz="3600" dirty="0" err="1"/>
              <a:t>dimensi</a:t>
            </a:r>
            <a:r>
              <a:rPr lang="en-US" sz="3600" dirty="0"/>
              <a:t> </a:t>
            </a:r>
            <a:r>
              <a:rPr lang="en-US" sz="3600" dirty="0" err="1"/>
              <a:t>ortopraksis</a:t>
            </a:r>
            <a:r>
              <a:rPr lang="en-US" sz="3600" dirty="0"/>
              <a:t>, </a:t>
            </a:r>
            <a:r>
              <a:rPr lang="en-US" sz="3600" dirty="0" err="1"/>
              <a:t>yakni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yang </a:t>
            </a:r>
            <a:r>
              <a:rPr lang="en-US" sz="3600" dirty="0" err="1"/>
              <a:t>tepat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 smtClean="0"/>
              <a:t>menyambut</a:t>
            </a:r>
            <a:r>
              <a:rPr lang="en-US" sz="3600" dirty="0" smtClean="0"/>
              <a:t> </a:t>
            </a:r>
            <a:r>
              <a:rPr lang="en-US" sz="3600" dirty="0" err="1"/>
              <a:t>karya</a:t>
            </a:r>
            <a:r>
              <a:rPr lang="en-US" sz="3600" dirty="0"/>
              <a:t> </a:t>
            </a:r>
            <a:r>
              <a:rPr lang="en-US" sz="3600" dirty="0" err="1"/>
              <a:t>penyelamatan</a:t>
            </a:r>
            <a:r>
              <a:rPr lang="en-US" sz="3600" dirty="0"/>
              <a:t> Allah </a:t>
            </a:r>
            <a:r>
              <a:rPr lang="en-US" sz="3600" dirty="0" err="1"/>
              <a:t>itu.Me</a:t>
            </a:r>
            <a:r>
              <a:rPr lang="en-US" sz="3600" dirty="0"/>
              <a:t> </a:t>
            </a:r>
            <a:r>
              <a:rPr lang="en-US" sz="3600" dirty="0" err="1"/>
              <a:t>njadi</a:t>
            </a:r>
            <a:r>
              <a:rPr lang="en-US" sz="3600" dirty="0"/>
              <a:t> </a:t>
            </a:r>
            <a:r>
              <a:rPr lang="en-US" sz="3600" dirty="0" err="1"/>
              <a:t>jelaslah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Kerajaan</a:t>
            </a:r>
            <a:r>
              <a:rPr lang="en-US" sz="3600" dirty="0"/>
              <a:t> Allah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sekedar</a:t>
            </a:r>
            <a:r>
              <a:rPr lang="en-US" sz="3600" dirty="0"/>
              <a:t> </a:t>
            </a:r>
            <a:r>
              <a:rPr lang="en-US" sz="3600" dirty="0" err="1"/>
              <a:t>konsep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cita</a:t>
            </a:r>
            <a:r>
              <a:rPr lang="en-US" sz="3600" dirty="0"/>
              <a:t> -</a:t>
            </a:r>
            <a:r>
              <a:rPr lang="en-US" sz="3600" dirty="0" err="1"/>
              <a:t>cita</a:t>
            </a:r>
            <a:r>
              <a:rPr lang="en-US" sz="3600" dirty="0"/>
              <a:t>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kenyataan</a:t>
            </a:r>
            <a:r>
              <a:rPr lang="en-US" sz="3600" dirty="0"/>
              <a:t> yang </a:t>
            </a:r>
            <a:r>
              <a:rPr lang="en-US" sz="3600" dirty="0" err="1"/>
              <a:t>sedang</a:t>
            </a:r>
            <a:r>
              <a:rPr lang="en-US" sz="3600" dirty="0"/>
              <a:t> </a:t>
            </a:r>
            <a:r>
              <a:rPr lang="en-US" sz="3600" dirty="0" err="1"/>
              <a:t>dibangun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dituntut</a:t>
            </a:r>
            <a:r>
              <a:rPr lang="en-US" sz="3600" dirty="0"/>
              <a:t>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rlibat</a:t>
            </a:r>
            <a:r>
              <a:rPr lang="en-US" sz="3600" dirty="0"/>
              <a:t> di </a:t>
            </a:r>
            <a:r>
              <a:rPr lang="en-US" sz="3600" dirty="0" err="1"/>
              <a:t>dalamnya</a:t>
            </a:r>
            <a:r>
              <a:rPr lang="en-US" sz="3600" dirty="0"/>
              <a:t>.</a:t>
            </a:r>
            <a:endParaRPr lang="en-ID" sz="3600" dirty="0"/>
          </a:p>
          <a:p>
            <a:r>
              <a:rPr lang="en-US" sz="3600" dirty="0"/>
              <a:t> </a:t>
            </a:r>
            <a:endParaRPr lang="en-ID" sz="3600" dirty="0"/>
          </a:p>
          <a:p>
            <a:pPr marL="0" indent="0">
              <a:buNone/>
            </a:pP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6578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Apa</a:t>
            </a:r>
            <a:r>
              <a:rPr lang="en-US" sz="2800" b="1" dirty="0" smtClean="0"/>
              <a:t> </a:t>
            </a:r>
            <a:r>
              <a:rPr lang="en-US" sz="2800" b="1" dirty="0" err="1"/>
              <a:t>sebenarnya</a:t>
            </a:r>
            <a:r>
              <a:rPr lang="en-US" sz="2800" b="1" dirty="0"/>
              <a:t> </a:t>
            </a:r>
            <a:r>
              <a:rPr lang="en-US" sz="2800" b="1" dirty="0" err="1"/>
              <a:t>Kerajaan</a:t>
            </a:r>
            <a:r>
              <a:rPr lang="en-US" sz="2800" b="1" dirty="0"/>
              <a:t> Allah </a:t>
            </a:r>
            <a:r>
              <a:rPr lang="en-US" sz="2800" b="1" dirty="0" err="1"/>
              <a:t>itu</a:t>
            </a:r>
            <a:r>
              <a:rPr lang="en-US" sz="2800" b="1" dirty="0" smtClean="0"/>
              <a:t>?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b.   </a:t>
            </a:r>
            <a:r>
              <a:rPr lang="en-US" sz="4000" dirty="0" err="1"/>
              <a:t>Pokok</a:t>
            </a:r>
            <a:r>
              <a:rPr lang="en-US" sz="4000" dirty="0"/>
              <a:t> Warta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mengenai</a:t>
            </a:r>
            <a:r>
              <a:rPr lang="en-US" sz="4000" dirty="0"/>
              <a:t> </a:t>
            </a:r>
            <a:r>
              <a:rPr lang="en-US" sz="4000" dirty="0" err="1"/>
              <a:t>Kerajaan</a:t>
            </a:r>
            <a:r>
              <a:rPr lang="en-US" sz="4000" dirty="0"/>
              <a:t> Allah</a:t>
            </a:r>
            <a:endParaRPr lang="en-ID" sz="4000" dirty="0"/>
          </a:p>
          <a:p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pewartaan-Nya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Kerajaan</a:t>
            </a:r>
            <a:r>
              <a:rPr lang="en-US" sz="4000" dirty="0"/>
              <a:t> Allah,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mau</a:t>
            </a:r>
            <a:r>
              <a:rPr lang="en-US" sz="4000" dirty="0"/>
              <a:t> </a:t>
            </a:r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Allah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meraja</a:t>
            </a:r>
            <a:r>
              <a:rPr lang="en-US" sz="4000" dirty="0"/>
              <a:t> </a:t>
            </a:r>
            <a:r>
              <a:rPr lang="en-US" sz="4000" dirty="0" err="1"/>
              <a:t>terutama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kepenuhannya</a:t>
            </a:r>
            <a:r>
              <a:rPr lang="en-US" sz="4000" dirty="0"/>
              <a:t>  </a:t>
            </a:r>
            <a:r>
              <a:rPr lang="en-US" sz="4000" dirty="0" err="1"/>
              <a:t>pada</a:t>
            </a:r>
            <a:r>
              <a:rPr lang="en-US" sz="4000" dirty="0"/>
              <a:t>  </a:t>
            </a:r>
            <a:r>
              <a:rPr lang="en-US" sz="4000" dirty="0" err="1"/>
              <a:t>akhir</a:t>
            </a:r>
            <a:r>
              <a:rPr lang="en-US" sz="4000" dirty="0"/>
              <a:t>  </a:t>
            </a:r>
            <a:r>
              <a:rPr lang="en-US" sz="4000" dirty="0" err="1"/>
              <a:t>zaman</a:t>
            </a:r>
            <a:r>
              <a:rPr lang="en-US" sz="4000" dirty="0"/>
              <a:t>.  </a:t>
            </a:r>
            <a:r>
              <a:rPr lang="en-US" sz="4000" dirty="0" err="1"/>
              <a:t>Ketika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err="1"/>
              <a:t>berkeliling</a:t>
            </a:r>
            <a:r>
              <a:rPr lang="en-US" sz="4000" dirty="0"/>
              <a:t>  di  </a:t>
            </a:r>
            <a:r>
              <a:rPr lang="en-US" sz="4000" dirty="0" err="1"/>
              <a:t>Palestina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berkarya</a:t>
            </a:r>
            <a:r>
              <a:rPr lang="en-US" sz="4000" dirty="0"/>
              <a:t> 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</a:t>
            </a:r>
            <a:r>
              <a:rPr lang="en-US" sz="4000" dirty="0" err="1"/>
              <a:t>perbuatan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, </a:t>
            </a:r>
            <a:r>
              <a:rPr lang="en-US" sz="4000" dirty="0" err="1"/>
              <a:t>mengajar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me </a:t>
            </a:r>
            <a:r>
              <a:rPr lang="en-US" sz="4000" dirty="0" err="1"/>
              <a:t>mbuat</a:t>
            </a:r>
            <a:r>
              <a:rPr lang="en-US" sz="4000" dirty="0"/>
              <a:t>  </a:t>
            </a:r>
            <a:r>
              <a:rPr lang="en-US" sz="4000" dirty="0" err="1"/>
              <a:t>mukjizat</a:t>
            </a:r>
            <a:r>
              <a:rPr lang="en-US" sz="4000" dirty="0"/>
              <a:t>,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bukti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rjaan</a:t>
            </a:r>
            <a:r>
              <a:rPr lang="en-US" sz="4000" dirty="0"/>
              <a:t> Allah </a:t>
            </a:r>
            <a:r>
              <a:rPr lang="en-US" sz="4000" dirty="0" err="1"/>
              <a:t>sebenarnya</a:t>
            </a:r>
            <a:r>
              <a:rPr lang="en-US" sz="4000" dirty="0"/>
              <a:t>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mulai</a:t>
            </a:r>
            <a:r>
              <a:rPr lang="en-US" sz="4000" dirty="0"/>
              <a:t> </a:t>
            </a:r>
            <a:r>
              <a:rPr lang="en-US" sz="4000" dirty="0" err="1"/>
              <a:t>dibangun</a:t>
            </a:r>
            <a:r>
              <a:rPr lang="en-US" sz="4000" dirty="0"/>
              <a:t> </a:t>
            </a:r>
            <a:r>
              <a:rPr lang="en-US" sz="4000" dirty="0" err="1"/>
              <a:t>ditengah</a:t>
            </a:r>
            <a:r>
              <a:rPr lang="en-US" sz="4000" dirty="0"/>
              <a:t>  </a:t>
            </a:r>
            <a:r>
              <a:rPr lang="en-US" sz="4000" dirty="0" err="1"/>
              <a:t>umat</a:t>
            </a:r>
            <a:r>
              <a:rPr lang="en-US" sz="4000" dirty="0"/>
              <a:t>  yang  </a:t>
            </a:r>
            <a:r>
              <a:rPr lang="en-US" sz="4000" dirty="0" err="1"/>
              <a:t>percaya</a:t>
            </a:r>
            <a:r>
              <a:rPr lang="en-US" sz="4000" dirty="0"/>
              <a:t>.  </a:t>
            </a:r>
            <a:r>
              <a:rPr lang="en-US" sz="4000" dirty="0" err="1"/>
              <a:t>Maka</a:t>
            </a:r>
            <a:r>
              <a:rPr lang="en-US" sz="4000" dirty="0"/>
              <a:t>  </a:t>
            </a:r>
            <a:r>
              <a:rPr lang="en-US" sz="4000" dirty="0" err="1"/>
              <a:t>bebe</a:t>
            </a:r>
            <a:r>
              <a:rPr lang="en-US" sz="4000" dirty="0"/>
              <a:t> </a:t>
            </a:r>
            <a:r>
              <a:rPr lang="en-US" sz="4000" dirty="0" err="1"/>
              <a:t>rapa</a:t>
            </a:r>
            <a:r>
              <a:rPr lang="en-US" sz="4000" dirty="0"/>
              <a:t>  </a:t>
            </a:r>
            <a:r>
              <a:rPr lang="en-US" sz="4000" dirty="0" err="1"/>
              <a:t>pokok</a:t>
            </a:r>
            <a:r>
              <a:rPr lang="en-US" sz="4000" dirty="0"/>
              <a:t>  </a:t>
            </a:r>
            <a:r>
              <a:rPr lang="en-US" sz="4000" dirty="0" err="1"/>
              <a:t>warta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Kerajaan</a:t>
            </a:r>
            <a:r>
              <a:rPr lang="en-US" sz="4000" dirty="0"/>
              <a:t> Allah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berikut</a:t>
            </a:r>
            <a:r>
              <a:rPr lang="en-US" sz="4000" dirty="0"/>
              <a:t>:</a:t>
            </a:r>
            <a:endParaRPr lang="en-ID" sz="4000" dirty="0"/>
          </a:p>
          <a:p>
            <a:r>
              <a:rPr lang="en-US" sz="4000" dirty="0"/>
              <a:t>1)   </a:t>
            </a:r>
            <a:r>
              <a:rPr lang="en-US" sz="4000" dirty="0" err="1"/>
              <a:t>Kerajaan</a:t>
            </a:r>
            <a:r>
              <a:rPr lang="en-US" sz="4000" dirty="0"/>
              <a:t> Allah </a:t>
            </a:r>
            <a:r>
              <a:rPr lang="en-US" sz="4000" dirty="0" err="1"/>
              <a:t>adalah</a:t>
            </a:r>
            <a:r>
              <a:rPr lang="en-US" sz="4000" dirty="0"/>
              <a:t> Allah yang </a:t>
            </a:r>
            <a:r>
              <a:rPr lang="en-US" sz="4000" dirty="0" err="1"/>
              <a:t>meraja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memerintah</a:t>
            </a:r>
            <a:r>
              <a:rPr lang="en-US" sz="4000" dirty="0"/>
              <a:t>.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mengakui</a:t>
            </a:r>
            <a:r>
              <a:rPr lang="en-US" sz="4000" dirty="0"/>
              <a:t> </a:t>
            </a:r>
            <a:r>
              <a:rPr lang="en-US" sz="4000" dirty="0" err="1"/>
              <a:t>kekusaan</a:t>
            </a:r>
            <a:r>
              <a:rPr lang="en-US" sz="4000" dirty="0"/>
              <a:t> Allah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menyerahkan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(</a:t>
            </a:r>
            <a:r>
              <a:rPr lang="en-US" sz="4000" dirty="0" err="1"/>
              <a:t>percaya</a:t>
            </a:r>
            <a:r>
              <a:rPr lang="en-US" sz="4000" dirty="0"/>
              <a:t>) </a:t>
            </a:r>
            <a:r>
              <a:rPr lang="en-US" sz="4000" dirty="0" err="1"/>
              <a:t>kepada-Nya</a:t>
            </a:r>
            <a:r>
              <a:rPr lang="en-US" sz="4000" dirty="0"/>
              <a:t>,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terciptalah</a:t>
            </a:r>
            <a:r>
              <a:rPr lang="en-US" sz="4000" dirty="0"/>
              <a:t> </a:t>
            </a:r>
            <a:r>
              <a:rPr lang="en-US" sz="4000" dirty="0" err="1"/>
              <a:t>kebenaran</a:t>
            </a:r>
            <a:r>
              <a:rPr lang="en-US" sz="4000" dirty="0"/>
              <a:t>, </a:t>
            </a:r>
            <a:r>
              <a:rPr lang="en-US" sz="4000" dirty="0" err="1"/>
              <a:t>keadilan</a:t>
            </a:r>
            <a:r>
              <a:rPr lang="en-US" sz="4000" dirty="0"/>
              <a:t>, </a:t>
            </a:r>
            <a:r>
              <a:rPr lang="en-US" sz="4000" dirty="0" err="1"/>
              <a:t>kedamaian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kesejahteraan</a:t>
            </a:r>
            <a:r>
              <a:rPr lang="en-US" sz="4000" dirty="0"/>
              <a:t>.</a:t>
            </a:r>
            <a:endParaRPr lang="en-ID" sz="4000" dirty="0"/>
          </a:p>
          <a:p>
            <a:r>
              <a:rPr lang="en-US" sz="4000" dirty="0"/>
              <a:t>2)   </a:t>
            </a:r>
            <a:r>
              <a:rPr lang="en-US" sz="4000" dirty="0" err="1"/>
              <a:t>Kerajaan</a:t>
            </a:r>
            <a:r>
              <a:rPr lang="en-US" sz="4000" dirty="0"/>
              <a:t> Allah yang </a:t>
            </a:r>
            <a:r>
              <a:rPr lang="en-US" sz="4000" dirty="0" err="1"/>
              <a:t>diwartakan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 </a:t>
            </a:r>
            <a:r>
              <a:rPr lang="en-US" sz="4000" dirty="0" err="1"/>
              <a:t>kepenuhannya</a:t>
            </a:r>
            <a:r>
              <a:rPr lang="en-US" sz="4000" dirty="0"/>
              <a:t> 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akhir</a:t>
            </a:r>
            <a:r>
              <a:rPr lang="en-US" sz="4000" dirty="0"/>
              <a:t>  </a:t>
            </a:r>
            <a:r>
              <a:rPr lang="en-US" sz="4000" dirty="0" err="1"/>
              <a:t>zaman</a:t>
            </a:r>
            <a:r>
              <a:rPr lang="en-US" sz="4000" dirty="0"/>
              <a:t>.   </a:t>
            </a:r>
            <a:r>
              <a:rPr lang="en-US" sz="4000" dirty="0" err="1"/>
              <a:t>Saat</a:t>
            </a:r>
            <a:r>
              <a:rPr lang="en-US" sz="4000" dirty="0"/>
              <a:t>  </a:t>
            </a:r>
            <a:r>
              <a:rPr lang="en-US" sz="4000" dirty="0" err="1"/>
              <a:t>itulah</a:t>
            </a:r>
            <a:r>
              <a:rPr lang="en-US" sz="4000" dirty="0"/>
              <a:t>  Allah  </a:t>
            </a:r>
            <a:r>
              <a:rPr lang="en-US" sz="4000" dirty="0" err="1" smtClean="0"/>
              <a:t>benar-benar</a:t>
            </a:r>
            <a:r>
              <a:rPr lang="en-US" sz="4000" dirty="0" smtClean="0"/>
              <a:t> </a:t>
            </a:r>
            <a:r>
              <a:rPr lang="en-US" sz="4000" dirty="0" err="1" smtClean="0"/>
              <a:t>meraja</a:t>
            </a:r>
            <a:r>
              <a:rPr lang="en-US" sz="4000" dirty="0"/>
              <a:t>.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/>
              <a:t>rangka</a:t>
            </a:r>
            <a:r>
              <a:rPr lang="en-US" sz="4000" dirty="0"/>
              <a:t>  </a:t>
            </a:r>
            <a:r>
              <a:rPr lang="en-US" sz="4000" dirty="0" err="1"/>
              <a:t>ini</a:t>
            </a:r>
            <a:r>
              <a:rPr lang="en-US" sz="4000" dirty="0"/>
              <a:t>, </a:t>
            </a:r>
            <a:r>
              <a:rPr lang="en-US" sz="4000" dirty="0" err="1"/>
              <a:t>Kerajaan</a:t>
            </a:r>
            <a:r>
              <a:rPr lang="en-US" sz="4000" dirty="0"/>
              <a:t> Allah </a:t>
            </a:r>
            <a:r>
              <a:rPr lang="en-US" sz="4000" dirty="0" err="1"/>
              <a:t>terkait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 smtClean="0"/>
              <a:t>penghakiman</a:t>
            </a:r>
            <a:r>
              <a:rPr lang="en-US" sz="4000" dirty="0" smtClean="0"/>
              <a:t> </a:t>
            </a:r>
            <a:r>
              <a:rPr lang="en-US" sz="4000" dirty="0" err="1" smtClean="0"/>
              <a:t>terakhir</a:t>
            </a:r>
            <a:r>
              <a:rPr lang="en-US" sz="4000" dirty="0" smtClean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cinta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r>
              <a:rPr lang="en-US" sz="4000" dirty="0"/>
              <a:t>.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smtClean="0"/>
              <a:t>yang </a:t>
            </a:r>
            <a:r>
              <a:rPr lang="en-US" sz="4000" dirty="0" err="1"/>
              <a:t>melakukan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cinta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masuk</a:t>
            </a:r>
            <a:r>
              <a:rPr lang="en-US" sz="4000" dirty="0"/>
              <a:t> </a:t>
            </a:r>
            <a:r>
              <a:rPr lang="en-US" sz="4000" dirty="0" err="1"/>
              <a:t>kedalam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rajaan</a:t>
            </a:r>
            <a:r>
              <a:rPr lang="en-US" sz="4000" dirty="0"/>
              <a:t> Allah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berbahagia</a:t>
            </a:r>
            <a:r>
              <a:rPr lang="en-US" sz="4000" dirty="0"/>
              <a:t>,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diperkenankan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masuk</a:t>
            </a:r>
            <a:r>
              <a:rPr lang="en-US" sz="4000" dirty="0"/>
              <a:t> </a:t>
            </a:r>
            <a:r>
              <a:rPr lang="en-US" sz="4000" dirty="0" err="1"/>
              <a:t>kedalam</a:t>
            </a:r>
            <a:r>
              <a:rPr lang="en-US" sz="4000" dirty="0"/>
              <a:t> </a:t>
            </a:r>
            <a:r>
              <a:rPr lang="en-US" sz="4000" dirty="0" err="1"/>
              <a:t>Kerjaan</a:t>
            </a:r>
            <a:r>
              <a:rPr lang="en-US" sz="4000" dirty="0"/>
              <a:t> Allah </a:t>
            </a:r>
            <a:endParaRPr lang="en-ID" sz="4000" dirty="0"/>
          </a:p>
          <a:p>
            <a:r>
              <a:rPr lang="en-US" sz="4000" dirty="0"/>
              <a:t>3)   </a:t>
            </a:r>
            <a:r>
              <a:rPr lang="en-US" sz="4000" dirty="0" err="1"/>
              <a:t>Kerajaan</a:t>
            </a:r>
            <a:r>
              <a:rPr lang="en-US" sz="4000" dirty="0"/>
              <a:t> Allah yang  </a:t>
            </a:r>
            <a:r>
              <a:rPr lang="en-US" sz="4000" dirty="0" err="1"/>
              <a:t>mencapai</a:t>
            </a:r>
            <a:r>
              <a:rPr lang="en-US" sz="4000" dirty="0"/>
              <a:t>  </a:t>
            </a:r>
            <a:r>
              <a:rPr lang="en-US" sz="4000" dirty="0" err="1"/>
              <a:t>kepenuhannya</a:t>
            </a:r>
            <a:r>
              <a:rPr lang="en-US" sz="4000" dirty="0"/>
              <a:t>  </a:t>
            </a:r>
            <a:r>
              <a:rPr lang="en-US" sz="4000" dirty="0" err="1"/>
              <a:t>pada</a:t>
            </a:r>
            <a:r>
              <a:rPr lang="en-US" sz="4000" dirty="0"/>
              <a:t>  </a:t>
            </a:r>
            <a:r>
              <a:rPr lang="en-US" sz="4000" dirty="0" err="1"/>
              <a:t>akhir</a:t>
            </a:r>
            <a:r>
              <a:rPr lang="en-US" sz="4000" dirty="0"/>
              <a:t> </a:t>
            </a:r>
            <a:r>
              <a:rPr lang="en-US" sz="4000" dirty="0" err="1" smtClean="0"/>
              <a:t>zaman</a:t>
            </a:r>
            <a:r>
              <a:rPr lang="en-US" sz="4000" dirty="0" smtClean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 smtClean="0"/>
              <a:t>sudah</a:t>
            </a:r>
            <a:r>
              <a:rPr lang="en-ID" sz="4000" dirty="0"/>
              <a:t> </a:t>
            </a:r>
            <a:r>
              <a:rPr lang="en-US" sz="4000" dirty="0" err="1" smtClean="0"/>
              <a:t>dekat</a:t>
            </a:r>
            <a:r>
              <a:rPr lang="en-US" sz="4000" dirty="0"/>
              <a:t>.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dikatakan</a:t>
            </a:r>
            <a:r>
              <a:rPr lang="en-US" sz="4000" dirty="0"/>
              <a:t>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datang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sabda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karya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. </a:t>
            </a:r>
            <a:r>
              <a:rPr lang="en-US" sz="4000" dirty="0" err="1"/>
              <a:t>Maka</a:t>
            </a:r>
            <a:r>
              <a:rPr lang="en-US" sz="4000" dirty="0"/>
              <a:t> orang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menanggapinya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 smtClean="0"/>
              <a:t>bertobat</a:t>
            </a:r>
            <a:r>
              <a:rPr lang="en-US" sz="4000" dirty="0" smtClean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percaya</a:t>
            </a:r>
            <a:r>
              <a:rPr lang="en-US" sz="4000" dirty="0" smtClean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kabar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 (</a:t>
            </a:r>
            <a:r>
              <a:rPr lang="en-US" sz="4000" dirty="0" err="1"/>
              <a:t>Injil</a:t>
            </a:r>
            <a:r>
              <a:rPr lang="en-US" sz="4000" dirty="0"/>
              <a:t>) yang </a:t>
            </a:r>
            <a:r>
              <a:rPr lang="en-US" sz="4000" dirty="0" err="1"/>
              <a:t>disampaikan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/>
              <a:t>itu</a:t>
            </a:r>
            <a:r>
              <a:rPr lang="en-US" sz="3200" b="1" dirty="0"/>
              <a:t> </a:t>
            </a:r>
            <a:r>
              <a:rPr lang="en-US" sz="3200" b="1" dirty="0" err="1"/>
              <a:t>sebenarnya</a:t>
            </a:r>
            <a:r>
              <a:rPr lang="en-US" sz="3200" b="1" dirty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/>
              <a:t>?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4)   </a:t>
            </a:r>
            <a:r>
              <a:rPr lang="en-US" sz="1800" dirty="0" err="1"/>
              <a:t>Kerajaan</a:t>
            </a:r>
            <a:r>
              <a:rPr lang="en-US" sz="1800" dirty="0"/>
              <a:t>  Allah  </a:t>
            </a:r>
            <a:r>
              <a:rPr lang="en-US" sz="1800" dirty="0" err="1"/>
              <a:t>adalah</a:t>
            </a:r>
            <a:r>
              <a:rPr lang="en-US" sz="1800" dirty="0"/>
              <a:t>  </a:t>
            </a:r>
            <a:r>
              <a:rPr lang="en-US" sz="1800" dirty="0" err="1"/>
              <a:t>warta</a:t>
            </a:r>
            <a:r>
              <a:rPr lang="en-US" sz="1800" dirty="0"/>
              <a:t>  </a:t>
            </a:r>
            <a:r>
              <a:rPr lang="en-US" sz="1800" dirty="0" err="1"/>
              <a:t>mengenai</a:t>
            </a:r>
            <a:r>
              <a:rPr lang="en-US" sz="1800" dirty="0"/>
              <a:t>  </a:t>
            </a:r>
            <a:r>
              <a:rPr lang="en-US" sz="1800" dirty="0" err="1"/>
              <a:t>masa</a:t>
            </a:r>
            <a:r>
              <a:rPr lang="en-US" sz="1800" dirty="0"/>
              <a:t>  </a:t>
            </a:r>
            <a:r>
              <a:rPr lang="en-US" sz="1800" dirty="0" err="1"/>
              <a:t>depan</a:t>
            </a:r>
            <a:r>
              <a:rPr lang="en-US" sz="1800" dirty="0"/>
              <a:t>  </a:t>
            </a:r>
            <a:r>
              <a:rPr lang="en-US" sz="1800" dirty="0" err="1"/>
              <a:t>dunia</a:t>
            </a:r>
            <a:r>
              <a:rPr lang="en-US" sz="1800" dirty="0"/>
              <a:t> 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yaitu</a:t>
            </a:r>
            <a:r>
              <a:rPr lang="en-US" sz="1800" dirty="0"/>
              <a:t>  yang </a:t>
            </a:r>
            <a:r>
              <a:rPr lang="en-US" sz="1800" dirty="0" err="1"/>
              <a:t>miskin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miskin</a:t>
            </a:r>
            <a:r>
              <a:rPr lang="en-US" sz="1800" dirty="0"/>
              <a:t>, yang </a:t>
            </a:r>
            <a:r>
              <a:rPr lang="en-US" sz="1800" dirty="0" err="1"/>
              <a:t>lapar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dipuaskan</a:t>
            </a:r>
            <a:r>
              <a:rPr lang="en-US" sz="1800" dirty="0"/>
              <a:t>, yang </a:t>
            </a:r>
            <a:r>
              <a:rPr lang="en-US" sz="1800" dirty="0" err="1"/>
              <a:t>tertindas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menderita</a:t>
            </a:r>
            <a:r>
              <a:rPr lang="en-US" sz="1800" dirty="0"/>
              <a:t>  </a:t>
            </a:r>
            <a:r>
              <a:rPr lang="en-US" sz="1800" dirty="0" err="1"/>
              <a:t>lagi</a:t>
            </a:r>
            <a:r>
              <a:rPr lang="en-US" sz="1800" dirty="0"/>
              <a:t>, yang  </a:t>
            </a:r>
            <a:r>
              <a:rPr lang="en-US" sz="1800" dirty="0" err="1"/>
              <a:t>tertawan</a:t>
            </a:r>
            <a:r>
              <a:rPr lang="en-US" sz="1800" dirty="0"/>
              <a:t>  </a:t>
            </a:r>
            <a:r>
              <a:rPr lang="en-US" sz="1800" dirty="0" err="1"/>
              <a:t>akan</a:t>
            </a:r>
            <a:r>
              <a:rPr lang="en-US" sz="1800" dirty="0"/>
              <a:t>  </a:t>
            </a:r>
            <a:r>
              <a:rPr lang="en-US" sz="1800" dirty="0" err="1"/>
              <a:t>memperolah</a:t>
            </a:r>
            <a:r>
              <a:rPr lang="en-US" sz="1800" dirty="0"/>
              <a:t>  </a:t>
            </a:r>
            <a:r>
              <a:rPr lang="en-US" sz="1800" dirty="0" err="1" smtClean="0"/>
              <a:t>kelepasan</a:t>
            </a:r>
            <a:r>
              <a:rPr lang="en-US" sz="1800" dirty="0" smtClean="0"/>
              <a:t>. </a:t>
            </a:r>
            <a:r>
              <a:rPr lang="en-US" sz="1800" dirty="0" err="1"/>
              <a:t>Namun</a:t>
            </a:r>
            <a:r>
              <a:rPr lang="en-US" sz="1800" dirty="0"/>
              <a:t>  </a:t>
            </a:r>
            <a:r>
              <a:rPr lang="en-US" sz="1800" dirty="0" err="1"/>
              <a:t>perlu</a:t>
            </a:r>
            <a:r>
              <a:rPr lang="en-US" sz="1800" dirty="0"/>
              <a:t>  </a:t>
            </a:r>
            <a:r>
              <a:rPr lang="en-US" sz="1800" dirty="0" err="1"/>
              <a:t>diperhatikan</a:t>
            </a:r>
            <a:r>
              <a:rPr lang="en-US" sz="1800" dirty="0"/>
              <a:t> 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 smtClean="0"/>
              <a:t>memperoleh</a:t>
            </a:r>
            <a:r>
              <a:rPr lang="en-US" sz="1800" dirty="0" smtClean="0"/>
              <a:t>  </a:t>
            </a:r>
            <a:r>
              <a:rPr lang="en-US" sz="1800" dirty="0" err="1"/>
              <a:t>masa</a:t>
            </a:r>
            <a:r>
              <a:rPr lang="en-US" sz="1800" dirty="0"/>
              <a:t>  </a:t>
            </a:r>
            <a:r>
              <a:rPr lang="en-US" sz="1800" dirty="0" err="1"/>
              <a:t>depan</a:t>
            </a:r>
            <a:r>
              <a:rPr lang="en-US" sz="1800" dirty="0"/>
              <a:t>  yang </a:t>
            </a:r>
            <a:r>
              <a:rPr lang="en-US" sz="1800" dirty="0" err="1"/>
              <a:t>demikian</a:t>
            </a:r>
            <a:r>
              <a:rPr lang="en-US" sz="1800" dirty="0"/>
              <a:t>  </a:t>
            </a:r>
            <a:r>
              <a:rPr lang="en-US" sz="1800" dirty="0" err="1"/>
              <a:t>dibutuhkan</a:t>
            </a:r>
            <a:r>
              <a:rPr lang="en-US" sz="1800" dirty="0"/>
              <a:t> 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 </a:t>
            </a:r>
            <a:r>
              <a:rPr lang="en-US" sz="1800" dirty="0" err="1" smtClean="0"/>
              <a:t>perjuangan</a:t>
            </a:r>
            <a:r>
              <a:rPr lang="en-US" sz="1800" dirty="0"/>
              <a:t>.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/>
              <a:t>itulah</a:t>
            </a:r>
            <a:r>
              <a:rPr lang="en-US" sz="1800" dirty="0"/>
              <a:t>  </a:t>
            </a:r>
            <a:r>
              <a:rPr lang="en-US" sz="1800" dirty="0" err="1"/>
              <a:t>selama</a:t>
            </a:r>
            <a:r>
              <a:rPr lang="en-US" sz="1800" dirty="0"/>
              <a:t>  </a:t>
            </a:r>
            <a:r>
              <a:rPr lang="en-US" sz="1800" dirty="0" err="1"/>
              <a:t>hidup-Nya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berjuang</a:t>
            </a:r>
            <a:r>
              <a:rPr lang="en-US" sz="1800" dirty="0"/>
              <a:t> agar </a:t>
            </a:r>
            <a:r>
              <a:rPr lang="en-US" sz="1800" dirty="0" err="1"/>
              <a:t>kabar</a:t>
            </a:r>
            <a:r>
              <a:rPr lang="en-US" sz="1800" dirty="0"/>
              <a:t> </a:t>
            </a:r>
            <a:r>
              <a:rPr lang="en-US" sz="1800" dirty="0" err="1"/>
              <a:t>gembira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benar-benar</a:t>
            </a:r>
            <a:r>
              <a:rPr lang="en-US" sz="1800" dirty="0"/>
              <a:t> </a:t>
            </a:r>
            <a:r>
              <a:rPr lang="en-US" sz="1800" dirty="0" err="1" smtClean="0"/>
              <a:t>terwujud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 smtClean="0"/>
              <a:t>hidup-Nya</a:t>
            </a:r>
            <a:r>
              <a:rPr lang="en-US" sz="1800" dirty="0" smtClean="0"/>
              <a:t>  </a:t>
            </a:r>
            <a:r>
              <a:rPr lang="en-US" sz="1800" dirty="0" err="1"/>
              <a:t>Yesus</a:t>
            </a:r>
            <a:r>
              <a:rPr lang="en-US" sz="1800" dirty="0"/>
              <a:t>  </a:t>
            </a:r>
            <a:r>
              <a:rPr lang="en-US" sz="1800" dirty="0" err="1"/>
              <a:t>menyatakan</a:t>
            </a:r>
            <a:r>
              <a:rPr lang="en-US" sz="1800" dirty="0"/>
              <a:t>  </a:t>
            </a:r>
            <a:r>
              <a:rPr lang="en-US" sz="1800" dirty="0" err="1"/>
              <a:t>misi-Nya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 smtClean="0"/>
              <a:t>mewartakan</a:t>
            </a:r>
            <a:r>
              <a:rPr lang="en-US" sz="1800" dirty="0" smtClean="0"/>
              <a:t>  </a:t>
            </a:r>
            <a:r>
              <a:rPr lang="en-US" sz="1800" dirty="0" err="1"/>
              <a:t>Kerajaan</a:t>
            </a:r>
            <a:r>
              <a:rPr lang="en-US" sz="1800" dirty="0"/>
              <a:t>  Allah </a:t>
            </a:r>
            <a:r>
              <a:rPr lang="en-US" sz="1800" dirty="0" err="1"/>
              <a:t>bahkan</a:t>
            </a:r>
            <a:r>
              <a:rPr lang="en-US" sz="1800" dirty="0"/>
              <a:t>  </a:t>
            </a:r>
            <a:r>
              <a:rPr lang="en-US" sz="1800" dirty="0" err="1"/>
              <a:t>sampai</a:t>
            </a:r>
            <a:r>
              <a:rPr lang="en-US" sz="1800" dirty="0"/>
              <a:t>  </a:t>
            </a:r>
            <a:r>
              <a:rPr lang="en-US" sz="1800" dirty="0" err="1"/>
              <a:t>mengurbankan</a:t>
            </a:r>
            <a:r>
              <a:rPr lang="en-US" sz="1800" dirty="0"/>
              <a:t>  </a:t>
            </a:r>
            <a:r>
              <a:rPr lang="en-US" sz="1800" dirty="0" err="1" smtClean="0"/>
              <a:t>diri-Nya</a:t>
            </a:r>
            <a:r>
              <a:rPr lang="en-US" sz="1800" dirty="0" smtClean="0"/>
              <a:t>  </a:t>
            </a:r>
            <a:r>
              <a:rPr lang="en-US" sz="1800" dirty="0"/>
              <a:t>di  </a:t>
            </a:r>
            <a:r>
              <a:rPr lang="en-US" sz="1800" dirty="0" err="1"/>
              <a:t>salib</a:t>
            </a:r>
            <a:r>
              <a:rPr lang="en-US" sz="1800" dirty="0"/>
              <a:t>.  </a:t>
            </a:r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perjuangan</a:t>
            </a:r>
            <a:r>
              <a:rPr lang="en-US" sz="1800" dirty="0"/>
              <a:t>  yang </a:t>
            </a:r>
            <a:r>
              <a:rPr lang="en-US" sz="1800" dirty="0" err="1"/>
              <a:t>demikian</a:t>
            </a:r>
            <a:r>
              <a:rPr lang="en-US" sz="1800" dirty="0"/>
              <a:t>,   </a:t>
            </a:r>
            <a:r>
              <a:rPr lang="en-US" sz="1800" dirty="0" err="1"/>
              <a:t>diharapkan</a:t>
            </a:r>
            <a:r>
              <a:rPr lang="en-US" sz="1800" dirty="0"/>
              <a:t>   orang   </a:t>
            </a:r>
            <a:r>
              <a:rPr lang="en-US" sz="1800" dirty="0" err="1"/>
              <a:t>benar-benar</a:t>
            </a:r>
            <a:r>
              <a:rPr lang="en-US" sz="1800" dirty="0"/>
              <a:t>  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  </a:t>
            </a:r>
            <a:r>
              <a:rPr lang="en-US" sz="1800" dirty="0" err="1"/>
              <a:t>damai</a:t>
            </a:r>
            <a:r>
              <a:rPr lang="en-US" sz="1800" dirty="0"/>
              <a:t>   </a:t>
            </a:r>
            <a:r>
              <a:rPr lang="en-US" sz="1800" dirty="0" err="1"/>
              <a:t>sejahtera</a:t>
            </a:r>
            <a:r>
              <a:rPr lang="en-US" sz="1800" dirty="0"/>
              <a:t>, </a:t>
            </a:r>
            <a:r>
              <a:rPr lang="en-US" sz="1800" dirty="0" err="1"/>
              <a:t>sukacita</a:t>
            </a:r>
            <a:r>
              <a:rPr lang="en-US" sz="1800" dirty="0"/>
              <a:t>, </a:t>
            </a:r>
            <a:r>
              <a:rPr lang="en-US" sz="1800" dirty="0" err="1"/>
              <a:t>keadilan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kebenaran</a:t>
            </a:r>
            <a:r>
              <a:rPr lang="en-US" sz="1800" dirty="0"/>
              <a:t>.</a:t>
            </a:r>
            <a:endParaRPr lang="en-ID" sz="1800" dirty="0"/>
          </a:p>
          <a:p>
            <a:pPr marL="0" indent="0">
              <a:buNone/>
            </a:pPr>
            <a:r>
              <a:rPr lang="en-US" sz="1800" dirty="0"/>
              <a:t>5)   Agar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 smtClean="0"/>
              <a:t>benar-benar</a:t>
            </a:r>
            <a:r>
              <a:rPr lang="en-US" sz="1800" dirty="0" smtClean="0"/>
              <a:t> </a:t>
            </a:r>
            <a:r>
              <a:rPr lang="en-US" sz="1800" dirty="0" err="1" smtClean="0"/>
              <a:t>meraja</a:t>
            </a:r>
            <a:r>
              <a:rPr lang="en-US" sz="1800" dirty="0"/>
              <a:t>,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 smtClean="0"/>
              <a:t>memberi</a:t>
            </a:r>
            <a:endParaRPr lang="en-ID" sz="1800" dirty="0"/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</a:t>
            </a:r>
            <a:r>
              <a:rPr lang="en-US" sz="1800" dirty="0"/>
              <a:t> </a:t>
            </a:r>
            <a:r>
              <a:rPr lang="en-US" sz="1800" dirty="0" err="1"/>
              <a:t>ruskan</a:t>
            </a:r>
            <a:r>
              <a:rPr lang="en-US" sz="1800" dirty="0"/>
              <a:t> </a:t>
            </a:r>
            <a:r>
              <a:rPr lang="en-US" sz="1800" dirty="0" err="1" smtClean="0"/>
              <a:t>perjuangan-Nya</a:t>
            </a:r>
            <a:r>
              <a:rPr lang="en-US" sz="1800" dirty="0" smtClean="0"/>
              <a:t> 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yakni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mengusahakan</a:t>
            </a:r>
            <a:r>
              <a:rPr lang="en-US" sz="1800" dirty="0"/>
              <a:t> </a:t>
            </a:r>
            <a:r>
              <a:rPr lang="en-US" sz="1800" dirty="0" err="1"/>
              <a:t>damai</a:t>
            </a:r>
            <a:r>
              <a:rPr lang="en-US" sz="1800" dirty="0"/>
              <a:t>  </a:t>
            </a:r>
            <a:r>
              <a:rPr lang="en-US" sz="1800" dirty="0" err="1"/>
              <a:t>sejahtera</a:t>
            </a:r>
            <a:r>
              <a:rPr lang="en-US" sz="1800" dirty="0"/>
              <a:t>,  </a:t>
            </a:r>
            <a:r>
              <a:rPr lang="en-US" sz="1800" dirty="0" err="1"/>
              <a:t>sukacita</a:t>
            </a:r>
            <a:r>
              <a:rPr lang="en-US" sz="1800" dirty="0"/>
              <a:t>, </a:t>
            </a:r>
            <a:r>
              <a:rPr lang="en-US" sz="1800" dirty="0" err="1"/>
              <a:t>keadilan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kebenaran</a:t>
            </a:r>
            <a:r>
              <a:rPr lang="en-US" sz="1800" dirty="0"/>
              <a:t>  </a:t>
            </a:r>
            <a:r>
              <a:rPr lang="en-US" sz="1800" dirty="0" err="1"/>
              <a:t>ditengah-tengah</a:t>
            </a:r>
            <a:r>
              <a:rPr lang="en-US" sz="1800" dirty="0"/>
              <a:t> 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ketahui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 smtClean="0"/>
              <a:t>uraian</a:t>
            </a:r>
            <a:r>
              <a:rPr lang="en-US" sz="1800" dirty="0" smtClean="0"/>
              <a:t> </a:t>
            </a:r>
            <a:r>
              <a:rPr lang="en-US" sz="1800" dirty="0" err="1" smtClean="0"/>
              <a:t>Yesus</a:t>
            </a:r>
            <a:r>
              <a:rPr lang="en-US" sz="1800" dirty="0" smtClean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  <a:endParaRPr lang="en-ID" sz="1800" dirty="0"/>
          </a:p>
          <a:p>
            <a:r>
              <a:rPr lang="en-US" sz="1800" dirty="0" err="1" smtClean="0"/>
              <a:t>Pertumbuhan</a:t>
            </a:r>
            <a:r>
              <a:rPr lang="en-US" sz="1800" dirty="0" smtClean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diam-diam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nampak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rahasia</a:t>
            </a:r>
            <a:r>
              <a:rPr lang="en-US" sz="1800" dirty="0"/>
              <a:t>.   </a:t>
            </a:r>
            <a:r>
              <a:rPr lang="en-US" sz="1800" dirty="0" err="1"/>
              <a:t>Seperti</a:t>
            </a:r>
            <a:r>
              <a:rPr lang="en-US" sz="1800" dirty="0"/>
              <a:t>   </a:t>
            </a:r>
            <a:r>
              <a:rPr lang="en-US" sz="1800" dirty="0" err="1"/>
              <a:t>benih</a:t>
            </a:r>
            <a:r>
              <a:rPr lang="en-US" sz="1800" dirty="0"/>
              <a:t> </a:t>
            </a:r>
            <a:r>
              <a:rPr lang="en-US" sz="1800" dirty="0" smtClean="0"/>
              <a:t> yang  </a:t>
            </a:r>
            <a:r>
              <a:rPr lang="en-US" sz="1800" dirty="0" err="1"/>
              <a:t>ditaburkan</a:t>
            </a:r>
            <a:r>
              <a:rPr lang="en-US" sz="1800" dirty="0"/>
              <a:t>   </a:t>
            </a:r>
            <a:r>
              <a:rPr lang="en-US" sz="1800" dirty="0" err="1"/>
              <a:t>lalu</a:t>
            </a:r>
            <a:r>
              <a:rPr lang="en-US" sz="1800" dirty="0"/>
              <a:t>   </a:t>
            </a:r>
            <a:r>
              <a:rPr lang="en-US" sz="1800" dirty="0" err="1" smtClean="0"/>
              <a:t>mengelurkan</a:t>
            </a:r>
            <a:r>
              <a:rPr lang="en-US" sz="1800" dirty="0" smtClean="0"/>
              <a:t>   </a:t>
            </a:r>
            <a:r>
              <a:rPr lang="en-US" sz="1800" dirty="0"/>
              <a:t>tunas, </a:t>
            </a:r>
            <a:r>
              <a:rPr lang="en-US" sz="1800" dirty="0" smtClean="0"/>
              <a:t> </a:t>
            </a:r>
            <a:r>
              <a:rPr lang="en-US" sz="1800" dirty="0" err="1" smtClean="0"/>
              <a:t>bertumbuh</a:t>
            </a:r>
            <a:r>
              <a:rPr lang="en-US" sz="1800" dirty="0" smtClean="0"/>
              <a:t>  </a:t>
            </a:r>
            <a:r>
              <a:rPr lang="en-US" sz="1800" dirty="0" err="1"/>
              <a:t>berkembang</a:t>
            </a:r>
            <a:r>
              <a:rPr lang="en-US" sz="1800" dirty="0"/>
              <a:t> 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berbuah</a:t>
            </a:r>
            <a:r>
              <a:rPr lang="en-US" sz="1800" dirty="0"/>
              <a:t>  </a:t>
            </a:r>
            <a:r>
              <a:rPr lang="en-US" sz="1800" dirty="0" err="1"/>
              <a:t>sampai</a:t>
            </a:r>
            <a:r>
              <a:rPr lang="en-US" sz="1800" dirty="0"/>
              <a:t>   </a:t>
            </a:r>
            <a:r>
              <a:rPr lang="en-US" sz="1800" dirty="0" err="1"/>
              <a:t>tiba</a:t>
            </a:r>
            <a:r>
              <a:rPr lang="en-US" sz="1800" dirty="0"/>
              <a:t>   </a:t>
            </a:r>
            <a:r>
              <a:rPr lang="en-US" sz="1800" dirty="0" err="1"/>
              <a:t>waktunya</a:t>
            </a:r>
            <a:r>
              <a:rPr lang="en-US" sz="1800" dirty="0"/>
              <a:t> 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/>
              <a:t>dipanen</a:t>
            </a:r>
            <a:r>
              <a:rPr lang="en-US" sz="1800" dirty="0"/>
              <a:t>.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terjadinya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yang </a:t>
            </a:r>
            <a:r>
              <a:rPr lang="en-US" sz="1800" dirty="0" err="1"/>
              <a:t>tahu</a:t>
            </a:r>
            <a:r>
              <a:rPr lang="en-US" sz="1800" dirty="0"/>
              <a:t> </a:t>
            </a:r>
            <a:endParaRPr lang="en-ID" sz="1800" dirty="0"/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Makna</a:t>
            </a:r>
            <a:r>
              <a:rPr lang="en-US" sz="3200" dirty="0"/>
              <a:t> </a:t>
            </a:r>
            <a:r>
              <a:rPr lang="en-US" sz="3200" dirty="0" err="1"/>
              <a:t>Kerajaan</a:t>
            </a:r>
            <a:r>
              <a:rPr lang="en-US" sz="3200" dirty="0"/>
              <a:t> Allah </a:t>
            </a:r>
            <a:r>
              <a:rPr lang="en-US" sz="3200" dirty="0" err="1"/>
              <a:t>Bagi</a:t>
            </a:r>
            <a:r>
              <a:rPr lang="en-US" sz="3200" dirty="0"/>
              <a:t> Orang </a:t>
            </a:r>
            <a:r>
              <a:rPr lang="en-US" sz="3200" dirty="0" err="1"/>
              <a:t>Kristiani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en-US" sz="2000" dirty="0"/>
              <a:t>c.   </a:t>
            </a:r>
            <a:r>
              <a:rPr lang="en-US" sz="2000" dirty="0" err="1"/>
              <a:t>Makna</a:t>
            </a:r>
            <a:r>
              <a:rPr lang="en-US" sz="2000" dirty="0"/>
              <a:t> </a:t>
            </a:r>
            <a:r>
              <a:rPr lang="en-US" sz="2000" dirty="0" err="1"/>
              <a:t>Kerajaan</a:t>
            </a:r>
            <a:r>
              <a:rPr lang="en-US" sz="2000" dirty="0"/>
              <a:t> Allah </a:t>
            </a:r>
            <a:r>
              <a:rPr lang="en-US" sz="2000" dirty="0" err="1"/>
              <a:t>Bagi</a:t>
            </a:r>
            <a:r>
              <a:rPr lang="en-US" sz="2000" dirty="0"/>
              <a:t> Orang </a:t>
            </a:r>
            <a:r>
              <a:rPr lang="en-US" sz="2000" dirty="0" err="1"/>
              <a:t>Kristiani</a:t>
            </a:r>
            <a:endParaRPr lang="en-ID" sz="2000" dirty="0"/>
          </a:p>
          <a:p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err="1"/>
              <a:t>rnyataan</a:t>
            </a:r>
            <a:r>
              <a:rPr lang="en-US" sz="1800" dirty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Allah.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nyata</a:t>
            </a:r>
            <a:r>
              <a:rPr lang="en-US" sz="1800" dirty="0"/>
              <a:t>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diri</a:t>
            </a:r>
            <a:r>
              <a:rPr lang="en-US" sz="1800" dirty="0" smtClean="0"/>
              <a:t> </a:t>
            </a:r>
            <a:r>
              <a:rPr lang="en-US" sz="1800" dirty="0" err="1"/>
              <a:t>Yesus</a:t>
            </a:r>
            <a:r>
              <a:rPr lang="en-US" sz="1800" dirty="0"/>
              <a:t>.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inti</a:t>
            </a:r>
            <a:r>
              <a:rPr lang="en-US" sz="1800" dirty="0"/>
              <a:t> </a:t>
            </a:r>
            <a:r>
              <a:rPr lang="en-US" sz="1800" dirty="0" err="1" smtClean="0"/>
              <a:t>pewartaan</a:t>
            </a:r>
            <a:r>
              <a:rPr lang="en-US" sz="1800" dirty="0" smtClean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kabar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yang </a:t>
            </a:r>
            <a:r>
              <a:rPr lang="en-US" sz="1800" dirty="0" err="1"/>
              <a:t>disampaikan-Nya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  <a:r>
              <a:rPr lang="en-US" sz="1800" dirty="0" err="1"/>
              <a:t>Bagi</a:t>
            </a:r>
            <a:r>
              <a:rPr lang="en-US" sz="1800" dirty="0"/>
              <a:t> orang Kristen,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 smtClean="0"/>
              <a:t>berarti</a:t>
            </a:r>
            <a:r>
              <a:rPr lang="en-US" sz="1800" dirty="0" smtClean="0"/>
              <a:t> </a:t>
            </a:r>
            <a:r>
              <a:rPr lang="en-US" sz="1800" dirty="0" err="1"/>
              <a:t>kerajaan</a:t>
            </a:r>
            <a:r>
              <a:rPr lang="en-US" sz="1800" dirty="0"/>
              <a:t> yang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rletak</a:t>
            </a:r>
            <a:r>
              <a:rPr lang="en-US" sz="1800" dirty="0"/>
              <a:t> </a:t>
            </a:r>
            <a:r>
              <a:rPr lang="en-US" sz="1800" dirty="0" err="1"/>
              <a:t>disuatu</a:t>
            </a:r>
            <a:r>
              <a:rPr lang="en-US" sz="1800" dirty="0"/>
              <a:t> </a:t>
            </a:r>
            <a:r>
              <a:rPr lang="en-US" sz="1800" dirty="0" err="1" smtClean="0"/>
              <a:t>tempat</a:t>
            </a:r>
            <a:r>
              <a:rPr lang="en-US" sz="1800" dirty="0" smtClean="0"/>
              <a:t> </a:t>
            </a:r>
            <a:r>
              <a:rPr lang="en-US" sz="1800" dirty="0" err="1"/>
              <a:t>didunia</a:t>
            </a:r>
            <a:r>
              <a:rPr lang="en-US" sz="1800" dirty="0"/>
              <a:t> </a:t>
            </a:r>
            <a:r>
              <a:rPr lang="en-US" sz="1800" dirty="0" err="1"/>
              <a:t>baka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Allah </a:t>
            </a:r>
            <a:r>
              <a:rPr lang="en-US" sz="1800" dirty="0" err="1"/>
              <a:t>menjadi</a:t>
            </a:r>
            <a:r>
              <a:rPr lang="en-US" sz="1800" dirty="0"/>
              <a:t> raja. </a:t>
            </a:r>
            <a:endParaRPr lang="en-US" sz="1800" dirty="0" smtClean="0"/>
          </a:p>
          <a:p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dimaksudkan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Allah </a:t>
            </a:r>
            <a:r>
              <a:rPr lang="en-US" sz="1800" dirty="0" err="1"/>
              <a:t>sebagai</a:t>
            </a:r>
            <a:r>
              <a:rPr lang="en-US" sz="1800" dirty="0"/>
              <a:t> raja </a:t>
            </a:r>
            <a:r>
              <a:rPr lang="en-US" sz="1800" dirty="0" err="1"/>
              <a:t>serta</a:t>
            </a:r>
            <a:r>
              <a:rPr lang="en-US" sz="1800" dirty="0"/>
              <a:t>  </a:t>
            </a:r>
            <a:r>
              <a:rPr lang="en-US" sz="1800" dirty="0" err="1"/>
              <a:t>martabat</a:t>
            </a:r>
            <a:r>
              <a:rPr lang="en-US" sz="1800" dirty="0"/>
              <a:t> </a:t>
            </a:r>
            <a:r>
              <a:rPr lang="en-US" sz="1800" dirty="0" err="1"/>
              <a:t>kerajaan-Nya</a:t>
            </a:r>
            <a:r>
              <a:rPr lang="en-US" sz="1800" dirty="0"/>
              <a:t>. </a:t>
            </a:r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berarti</a:t>
            </a:r>
            <a:r>
              <a:rPr lang="en-US" sz="1800" dirty="0"/>
              <a:t>  Allah </a:t>
            </a:r>
            <a:r>
              <a:rPr lang="en-US" sz="1800" dirty="0" err="1"/>
              <a:t>sebagai</a:t>
            </a:r>
            <a:r>
              <a:rPr lang="en-US" sz="1800" dirty="0"/>
              <a:t> Raja yang </a:t>
            </a:r>
            <a:r>
              <a:rPr lang="en-US" sz="1800" dirty="0" err="1"/>
              <a:t>berkuasa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semesta</a:t>
            </a:r>
            <a:r>
              <a:rPr lang="en-US" sz="1800" dirty="0"/>
              <a:t> (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). </a:t>
            </a:r>
            <a:r>
              <a:rPr lang="en-US" sz="1800" dirty="0" err="1"/>
              <a:t>Karena</a:t>
            </a:r>
            <a:r>
              <a:rPr lang="en-US" sz="1800" dirty="0"/>
              <a:t> Allah </a:t>
            </a:r>
            <a:r>
              <a:rPr lang="en-US" sz="1800" dirty="0" err="1"/>
              <a:t>sebagai</a:t>
            </a:r>
            <a:r>
              <a:rPr lang="en-US" sz="1800" dirty="0"/>
              <a:t> Raja,   </a:t>
            </a:r>
            <a:r>
              <a:rPr lang="en-US" sz="1800" dirty="0" err="1"/>
              <a:t>maka</a:t>
            </a:r>
            <a:r>
              <a:rPr lang="en-US" sz="1800" dirty="0"/>
              <a:t>   </a:t>
            </a:r>
            <a:r>
              <a:rPr lang="en-US" sz="1800" dirty="0" err="1"/>
              <a:t>Ia</a:t>
            </a:r>
            <a:r>
              <a:rPr lang="en-US" sz="1800" dirty="0"/>
              <a:t>   </a:t>
            </a:r>
            <a:r>
              <a:rPr lang="en-US" sz="1800" dirty="0" err="1"/>
              <a:t>memerintah</a:t>
            </a:r>
            <a:r>
              <a:rPr lang="en-US" sz="1800" dirty="0"/>
              <a:t>   </a:t>
            </a:r>
            <a:r>
              <a:rPr lang="en-US" sz="1800" dirty="0" err="1"/>
              <a:t>dengan</a:t>
            </a:r>
            <a:r>
              <a:rPr lang="en-US" sz="1800" dirty="0"/>
              <a:t>   </a:t>
            </a:r>
            <a:r>
              <a:rPr lang="en-US" sz="1800" dirty="0" err="1"/>
              <a:t>adil</a:t>
            </a:r>
            <a:r>
              <a:rPr lang="en-US" sz="1800" dirty="0"/>
              <a:t>   </a:t>
            </a:r>
            <a:r>
              <a:rPr lang="en-US" sz="1800" dirty="0" err="1"/>
              <a:t>dan</a:t>
            </a:r>
            <a:r>
              <a:rPr lang="en-US" sz="1800" dirty="0"/>
              <a:t>   </a:t>
            </a:r>
            <a:r>
              <a:rPr lang="en-US" sz="1800" dirty="0" err="1"/>
              <a:t>bijaksana</a:t>
            </a:r>
            <a:r>
              <a:rPr lang="en-US" sz="1800" dirty="0"/>
              <a:t>   </a:t>
            </a:r>
            <a:r>
              <a:rPr lang="en-US" sz="1800" dirty="0" err="1"/>
              <a:t>sehingga</a:t>
            </a:r>
            <a:r>
              <a:rPr lang="en-US" sz="1800" dirty="0"/>
              <a:t>  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kebahagiaan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kesela-matan</a:t>
            </a:r>
            <a:r>
              <a:rPr lang="en-US" sz="1800" dirty="0"/>
              <a:t>. </a:t>
            </a:r>
            <a:r>
              <a:rPr lang="en-US" sz="1800" dirty="0" err="1"/>
              <a:t>Segalanya</a:t>
            </a:r>
            <a:r>
              <a:rPr lang="en-US" sz="1800" dirty="0"/>
              <a:t> </a:t>
            </a:r>
            <a:r>
              <a:rPr lang="en-US" sz="1800" dirty="0" err="1"/>
              <a:t>aman</a:t>
            </a:r>
            <a:r>
              <a:rPr lang="en-US" sz="1800" dirty="0"/>
              <a:t> </a:t>
            </a:r>
            <a:r>
              <a:rPr lang="en-US" sz="1800" dirty="0" err="1"/>
              <a:t>sentosa</a:t>
            </a:r>
            <a:r>
              <a:rPr lang="en-US" sz="1800" dirty="0"/>
              <a:t>, </a:t>
            </a:r>
            <a:r>
              <a:rPr lang="en-US" sz="1800" dirty="0" err="1"/>
              <a:t>damai</a:t>
            </a:r>
            <a:r>
              <a:rPr lang="en-US" sz="1800" dirty="0"/>
              <a:t> </a:t>
            </a:r>
            <a:r>
              <a:rPr lang="en-US" sz="1800" dirty="0" err="1"/>
              <a:t>sejahtera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semua</a:t>
            </a:r>
            <a:r>
              <a:rPr lang="en-US" sz="1800" dirty="0"/>
              <a:t>  </a:t>
            </a:r>
            <a:r>
              <a:rPr lang="en-US" sz="1800" dirty="0" smtClean="0"/>
              <a:t>yang  </a:t>
            </a:r>
            <a:r>
              <a:rPr lang="en-US" sz="1800" dirty="0" err="1" smtClean="0"/>
              <a:t>menekan</a:t>
            </a:r>
            <a:r>
              <a:rPr lang="en-US" sz="1800" dirty="0" smtClean="0"/>
              <a:t> 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  </a:t>
            </a:r>
            <a:r>
              <a:rPr lang="en-US" sz="1800" dirty="0" err="1"/>
              <a:t>hilang</a:t>
            </a:r>
            <a:r>
              <a:rPr lang="en-US" sz="1800" dirty="0"/>
              <a:t>;  </a:t>
            </a:r>
            <a:r>
              <a:rPr lang="en-US" sz="1800" dirty="0" err="1"/>
              <a:t>penderitaan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sengsara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 err="1"/>
              <a:t>Kerajaan</a:t>
            </a:r>
            <a:r>
              <a:rPr lang="en-US" sz="1800" dirty="0"/>
              <a:t> Allah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Allah </a:t>
            </a:r>
            <a:r>
              <a:rPr lang="en-US" sz="1800" dirty="0" err="1"/>
              <a:t>memerintah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raja yang </a:t>
            </a:r>
            <a:r>
              <a:rPr lang="en-US" sz="1800" dirty="0" err="1"/>
              <a:t>dilukiskan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Bapa</a:t>
            </a:r>
            <a:r>
              <a:rPr lang="en-US" sz="1800" dirty="0"/>
              <a:t>. Allah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Bapa</a:t>
            </a:r>
            <a:r>
              <a:rPr lang="en-US" sz="1800" dirty="0"/>
              <a:t> yang </a:t>
            </a:r>
            <a:r>
              <a:rPr lang="en-US" sz="1800" dirty="0" err="1"/>
              <a:t>sungguh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mengampuni</a:t>
            </a:r>
            <a:r>
              <a:rPr lang="en-US" sz="1800" dirty="0"/>
              <a:t>. Allah </a:t>
            </a:r>
            <a:r>
              <a:rPr lang="en-US" sz="1800" dirty="0" err="1"/>
              <a:t>meraja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kasih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dituntut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bersikap</a:t>
            </a:r>
            <a:r>
              <a:rPr lang="en-US" sz="1800" dirty="0"/>
              <a:t> </a:t>
            </a:r>
            <a:r>
              <a:rPr lang="en-US" sz="1800" dirty="0" err="1"/>
              <a:t>pasrah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penuh</a:t>
            </a:r>
            <a:r>
              <a:rPr lang="en-US" sz="1800" dirty="0"/>
              <a:t>  </a:t>
            </a:r>
            <a:r>
              <a:rPr lang="en-US" sz="1800" dirty="0" err="1" smtClean="0"/>
              <a:t>iman</a:t>
            </a:r>
            <a:r>
              <a:rPr lang="en-US" sz="1800" dirty="0" smtClean="0"/>
              <a:t>  </a:t>
            </a:r>
            <a:r>
              <a:rPr lang="en-US" sz="1800" dirty="0" err="1"/>
              <a:t>kepada-Nya</a:t>
            </a:r>
            <a:r>
              <a:rPr lang="en-US" sz="1800" dirty="0"/>
              <a:t>.  Allah  </a:t>
            </a:r>
            <a:r>
              <a:rPr lang="en-US" sz="1800" dirty="0" err="1"/>
              <a:t>menjadi</a:t>
            </a:r>
            <a:r>
              <a:rPr lang="en-US" sz="1800" dirty="0"/>
              <a:t>  </a:t>
            </a:r>
            <a:r>
              <a:rPr lang="en-US" sz="1800" dirty="0" err="1"/>
              <a:t>sandaran</a:t>
            </a:r>
            <a:r>
              <a:rPr lang="en-US" sz="1800" dirty="0"/>
              <a:t>,  </a:t>
            </a:r>
            <a:r>
              <a:rPr lang="en-US" sz="1800" dirty="0" err="1"/>
              <a:t>harapan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andalan</a:t>
            </a:r>
            <a:r>
              <a:rPr lang="en-US" sz="1800" dirty="0"/>
              <a:t>  </a:t>
            </a:r>
            <a:r>
              <a:rPr lang="en-US" sz="1800" dirty="0" err="1"/>
              <a:t>bagi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,  </a:t>
            </a:r>
            <a:r>
              <a:rPr lang="en-US" sz="1800" dirty="0" err="1"/>
              <a:t>karena</a:t>
            </a:r>
            <a:r>
              <a:rPr lang="en-US" sz="1800" dirty="0"/>
              <a:t>  </a:t>
            </a:r>
            <a:r>
              <a:rPr lang="en-US" sz="1800" dirty="0" err="1"/>
              <a:t>itu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/>
              <a:t>tidak</a:t>
            </a:r>
            <a:r>
              <a:rPr lang="en-US" sz="1800" dirty="0"/>
              <a:t>  </a:t>
            </a:r>
            <a:r>
              <a:rPr lang="en-US" sz="1800" dirty="0" err="1"/>
              <a:t>boleh</a:t>
            </a:r>
            <a:r>
              <a:rPr lang="en-US" sz="1800" dirty="0"/>
              <a:t>  </a:t>
            </a:r>
            <a:r>
              <a:rPr lang="en-US" sz="1800" dirty="0" err="1" smtClean="0"/>
              <a:t>mengandalkan</a:t>
            </a:r>
            <a:r>
              <a:rPr lang="en-US" sz="1800" dirty="0" smtClean="0"/>
              <a:t>  </a:t>
            </a:r>
            <a:r>
              <a:rPr lang="en-US" sz="1800" dirty="0" err="1"/>
              <a:t>harta</a:t>
            </a:r>
            <a:r>
              <a:rPr lang="en-US" sz="1800" dirty="0"/>
              <a:t>, </a:t>
            </a:r>
            <a:r>
              <a:rPr lang="en-US" sz="1800" dirty="0" err="1"/>
              <a:t>kekuasaan</a:t>
            </a:r>
            <a:r>
              <a:rPr lang="en-US" sz="1800" dirty="0"/>
              <a:t>, </a:t>
            </a:r>
            <a:r>
              <a:rPr lang="en-US" sz="1800" dirty="0" err="1"/>
              <a:t>jabatan</a:t>
            </a:r>
            <a:r>
              <a:rPr lang="en-US" sz="1800" dirty="0"/>
              <a:t>/</a:t>
            </a:r>
            <a:r>
              <a:rPr lang="en-US" sz="1800" dirty="0" err="1"/>
              <a:t>pangkat</a:t>
            </a:r>
            <a:r>
              <a:rPr lang="en-US" sz="1800" dirty="0"/>
              <a:t>, </a:t>
            </a:r>
            <a:r>
              <a:rPr lang="en-US" sz="1800" dirty="0" err="1"/>
              <a:t>kedudukan</a:t>
            </a:r>
            <a:r>
              <a:rPr lang="en-US" sz="1800" dirty="0"/>
              <a:t>,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61377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Ajaran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Yesus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Tentang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Doa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363272" cy="5832648"/>
          </a:xfrm>
        </p:spPr>
        <p:txBody>
          <a:bodyPr>
            <a:noAutofit/>
          </a:bodyPr>
          <a:lstStyle/>
          <a:p>
            <a:pPr marL="891540" indent="0">
              <a:spcAft>
                <a:spcPts val="0"/>
              </a:spcAft>
              <a:buNone/>
            </a:pPr>
            <a:r>
              <a:rPr lang="en-US" sz="2000" spc="15" dirty="0" err="1" smtClean="0">
                <a:ea typeface="Calibri"/>
              </a:rPr>
              <a:t>Y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60" dirty="0" err="1" smtClean="0">
                <a:ea typeface="Calibri"/>
              </a:rPr>
              <a:t>s</a:t>
            </a:r>
            <a:r>
              <a:rPr lang="en-US" sz="2000" spc="-30" dirty="0" err="1" smtClean="0">
                <a:ea typeface="Calibri"/>
              </a:rPr>
              <a:t>u</a:t>
            </a:r>
            <a:r>
              <a:rPr lang="en-US" sz="2000" dirty="0" err="1" smtClean="0">
                <a:ea typeface="Calibri"/>
              </a:rPr>
              <a:t>s</a:t>
            </a:r>
            <a:r>
              <a:rPr lang="en-US" sz="2000" dirty="0" smtClean="0">
                <a:ea typeface="Calibri"/>
              </a:rPr>
              <a:t>  </a:t>
            </a:r>
            <a:r>
              <a:rPr lang="en-US" sz="2000" spc="65" dirty="0" smtClean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 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 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50" dirty="0" err="1">
                <a:ea typeface="Calibri"/>
              </a:rPr>
              <a:t>l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m</a:t>
            </a:r>
            <a:r>
              <a:rPr lang="en-US" sz="2000" dirty="0">
                <a:ea typeface="Calibri"/>
              </a:rPr>
              <a:t>  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l</a:t>
            </a:r>
            <a:r>
              <a:rPr lang="en-US" sz="2000" dirty="0">
                <a:ea typeface="Calibri"/>
              </a:rPr>
              <a:t>  </a:t>
            </a:r>
            <a:r>
              <a:rPr lang="en-US" sz="2000" spc="11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.  </a:t>
            </a:r>
            <a:r>
              <a:rPr lang="en-US" sz="2000" spc="80" dirty="0">
                <a:ea typeface="Calibri"/>
              </a:rPr>
              <a:t> </a:t>
            </a:r>
            <a:r>
              <a:rPr lang="en-US" sz="2000" dirty="0" err="1">
                <a:ea typeface="Calibri"/>
              </a:rPr>
              <a:t>Ia</a:t>
            </a:r>
            <a:r>
              <a:rPr lang="en-US" sz="2000" dirty="0">
                <a:ea typeface="Calibri"/>
              </a:rPr>
              <a:t>  </a:t>
            </a:r>
            <a:r>
              <a:rPr lang="en-US" sz="2000" spc="10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  </a:t>
            </a:r>
            <a:r>
              <a:rPr lang="en-US" sz="2000" spc="120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-50" dirty="0" err="1">
                <a:ea typeface="Calibri"/>
              </a:rPr>
              <a:t>a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 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5" dirty="0">
                <a:ea typeface="Calibri"/>
              </a:rPr>
              <a:t>G</a:t>
            </a:r>
            <a:r>
              <a:rPr lang="en-US" sz="2000" spc="-30" dirty="0">
                <a:ea typeface="Calibri"/>
              </a:rPr>
              <a:t>u</a:t>
            </a:r>
            <a:r>
              <a:rPr lang="en-US" sz="2000" spc="-45" dirty="0">
                <a:ea typeface="Calibri"/>
              </a:rPr>
              <a:t>r</a:t>
            </a:r>
            <a:r>
              <a:rPr lang="en-US" sz="2000" dirty="0">
                <a:ea typeface="Calibri"/>
              </a:rPr>
              <a:t>u  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dirty="0" err="1" smtClean="0">
                <a:ea typeface="Calibri"/>
              </a:rPr>
              <a:t>I</a:t>
            </a:r>
            <a:r>
              <a:rPr lang="en-US" sz="2000" spc="20" dirty="0" err="1" smtClean="0">
                <a:ea typeface="Calibri"/>
              </a:rPr>
              <a:t>l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dirty="0" err="1" smtClean="0">
                <a:ea typeface="Calibri"/>
              </a:rPr>
              <a:t>i</a:t>
            </a:r>
            <a:r>
              <a:rPr lang="en-ID" sz="1400" dirty="0" smtClean="0">
                <a:latin typeface="Times New Roman"/>
                <a:ea typeface="Calibri"/>
              </a:rPr>
              <a:t> </a:t>
            </a:r>
            <a:r>
              <a:rPr lang="en-US" sz="2000" spc="-60" dirty="0" err="1" smtClean="0">
                <a:ea typeface="Calibri"/>
              </a:rPr>
              <a:t>m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n</a:t>
            </a:r>
            <a:r>
              <a:rPr lang="en-US" sz="2000" spc="35" dirty="0" err="1" smtClean="0">
                <a:ea typeface="Calibri"/>
              </a:rPr>
              <a:t>g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10" dirty="0" err="1" smtClean="0">
                <a:ea typeface="Calibri"/>
              </a:rPr>
              <a:t>j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45" dirty="0" err="1" smtClean="0">
                <a:ea typeface="Calibri"/>
              </a:rPr>
              <a:t>r</a:t>
            </a:r>
            <a:r>
              <a:rPr lang="en-US" sz="2000" spc="-20" dirty="0" err="1" smtClean="0">
                <a:ea typeface="Calibri"/>
              </a:rPr>
              <a:t>k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dirty="0" err="1" smtClean="0">
                <a:ea typeface="Calibri"/>
              </a:rPr>
              <a:t>n</a:t>
            </a:r>
            <a:r>
              <a:rPr lang="en-US" sz="2000" spc="-5" dirty="0" smtClean="0">
                <a:ea typeface="Calibri"/>
              </a:rPr>
              <a:t> 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35" dirty="0">
                <a:ea typeface="Calibri"/>
              </a:rPr>
              <a:t>g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dirty="0">
                <a:ea typeface="Calibri"/>
              </a:rPr>
              <a:t>r</a:t>
            </a:r>
            <a:r>
              <a:rPr lang="en-US" sz="2000" spc="-1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60" dirty="0" err="1" smtClean="0">
                <a:ea typeface="Calibri"/>
              </a:rPr>
              <a:t>m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60" dirty="0" err="1" smtClean="0">
                <a:ea typeface="Calibri"/>
              </a:rPr>
              <a:t>m</a:t>
            </a:r>
            <a:r>
              <a:rPr lang="en-US" sz="2000" spc="-30" dirty="0" err="1" smtClean="0">
                <a:ea typeface="Calibri"/>
              </a:rPr>
              <a:t>b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n</a:t>
            </a:r>
            <a:r>
              <a:rPr lang="en-US" sz="2000" spc="35" dirty="0" err="1" smtClean="0">
                <a:ea typeface="Calibri"/>
              </a:rPr>
              <a:t>g</a:t>
            </a:r>
            <a:r>
              <a:rPr lang="en-US" sz="2000" spc="45" dirty="0" err="1" smtClean="0">
                <a:ea typeface="Calibri"/>
              </a:rPr>
              <a:t>u</a:t>
            </a:r>
            <a:r>
              <a:rPr lang="en-US" sz="2000" dirty="0" err="1" smtClean="0">
                <a:ea typeface="Calibri"/>
              </a:rPr>
              <a:t>n</a:t>
            </a:r>
            <a:r>
              <a:rPr lang="en-US" sz="2000" spc="45" dirty="0" smtClean="0">
                <a:ea typeface="Calibri"/>
              </a:rPr>
              <a:t> 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60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nt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dirty="0" err="1">
                <a:ea typeface="Calibri"/>
              </a:rPr>
              <a:t>m</a:t>
            </a:r>
            <a:r>
              <a:rPr lang="en-US" sz="2000" spc="-3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A</a:t>
            </a:r>
            <a:r>
              <a:rPr lang="en-US" sz="2000" spc="25" dirty="0">
                <a:ea typeface="Calibri"/>
              </a:rPr>
              <a:t>lla</a:t>
            </a:r>
            <a:r>
              <a:rPr lang="en-US" sz="2000" spc="-30" dirty="0">
                <a:ea typeface="Calibri"/>
              </a:rPr>
              <a:t>h</a:t>
            </a:r>
            <a:r>
              <a:rPr lang="en-US" sz="2000" dirty="0">
                <a:ea typeface="Calibri"/>
              </a:rPr>
              <a:t>.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-25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i</a:t>
            </a:r>
            <a:r>
              <a:rPr lang="en-US" sz="2000" spc="-30" dirty="0">
                <a:ea typeface="Calibri"/>
              </a:rPr>
              <a:t>t</a:t>
            </a:r>
            <a:r>
              <a:rPr lang="en-US" sz="2000" dirty="0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dirty="0" err="1" smtClean="0">
                <a:ea typeface="Calibri"/>
              </a:rPr>
              <a:t>a</a:t>
            </a:r>
            <a:r>
              <a:rPr lang="en-US" sz="2000" spc="-45" dirty="0" err="1" smtClean="0">
                <a:ea typeface="Calibri"/>
              </a:rPr>
              <a:t>r</a:t>
            </a:r>
            <a:r>
              <a:rPr lang="en-US" sz="2000" spc="-30" dirty="0" err="1" smtClean="0">
                <a:ea typeface="Calibri"/>
              </a:rPr>
              <a:t>u</a:t>
            </a:r>
            <a:r>
              <a:rPr lang="en-US" sz="2000" dirty="0" err="1" smtClean="0">
                <a:ea typeface="Calibri"/>
              </a:rPr>
              <a:t>s</a:t>
            </a:r>
            <a:r>
              <a:rPr lang="en-US" sz="2000" dirty="0" smtClean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45" dirty="0" err="1">
                <a:ea typeface="Calibri"/>
              </a:rPr>
              <a:t>d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.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15" dirty="0" err="1">
                <a:ea typeface="Calibri"/>
              </a:rPr>
              <a:t>Y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60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s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2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0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ai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60" dirty="0" err="1">
                <a:ea typeface="Calibri"/>
              </a:rPr>
              <a:t>d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. </a:t>
            </a:r>
            <a:r>
              <a:rPr lang="en-US" sz="2000" spc="15" dirty="0" err="1">
                <a:ea typeface="Calibri"/>
              </a:rPr>
              <a:t>Y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60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s</a:t>
            </a:r>
            <a:r>
              <a:rPr lang="en-US" sz="2000" spc="1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:</a:t>
            </a:r>
            <a:r>
              <a:rPr lang="en-US" sz="2000" spc="5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20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il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u</a:t>
            </a:r>
            <a:r>
              <a:rPr lang="en-US" sz="2000" spc="3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45" dirty="0" err="1">
                <a:ea typeface="Calibri"/>
              </a:rPr>
              <a:t>d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,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:</a:t>
            </a:r>
            <a:endParaRPr lang="en-ID" sz="1400" dirty="0">
              <a:latin typeface="Times New Roman"/>
              <a:ea typeface="Times New Roman"/>
            </a:endParaRPr>
          </a:p>
          <a:p>
            <a:pPr marL="1177290">
              <a:lnSpc>
                <a:spcPts val="1400"/>
              </a:lnSpc>
              <a:spcAft>
                <a:spcPts val="0"/>
              </a:spcAft>
            </a:pPr>
            <a:r>
              <a:rPr lang="en-US" sz="2000" spc="2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-30" dirty="0" err="1">
                <a:ea typeface="Calibri"/>
              </a:rPr>
              <a:t>udu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60" dirty="0" err="1">
                <a:ea typeface="Calibri"/>
              </a:rPr>
              <a:t>a</a:t>
            </a:r>
            <a:r>
              <a:rPr lang="en-US" sz="2000" spc="10" dirty="0">
                <a:ea typeface="Calibri"/>
              </a:rPr>
              <a:t>-</a:t>
            </a:r>
            <a:r>
              <a:rPr lang="en-US" sz="2000" spc="-50" dirty="0">
                <a:ea typeface="Calibri"/>
              </a:rPr>
              <a:t>M</a:t>
            </a:r>
            <a:r>
              <a:rPr lang="en-US" sz="2000" spc="-20" dirty="0">
                <a:ea typeface="Calibri"/>
              </a:rPr>
              <a:t>U</a:t>
            </a:r>
            <a:r>
              <a:rPr lang="en-US" sz="2000" dirty="0">
                <a:ea typeface="Calibri"/>
              </a:rPr>
              <a:t>,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1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10" dirty="0">
                <a:ea typeface="Calibri"/>
              </a:rPr>
              <a:t>-</a:t>
            </a:r>
            <a:r>
              <a:rPr lang="en-US" sz="2000" spc="-50" dirty="0">
                <a:ea typeface="Calibri"/>
              </a:rPr>
              <a:t>M</a:t>
            </a:r>
            <a:r>
              <a:rPr lang="en-US" sz="2000" spc="-30" dirty="0">
                <a:ea typeface="Calibri"/>
              </a:rPr>
              <a:t>u</a:t>
            </a:r>
            <a:r>
              <a:rPr lang="en-US" sz="2000" dirty="0">
                <a:ea typeface="Calibri"/>
              </a:rPr>
              <a:t>.</a:t>
            </a:r>
            <a:endParaRPr lang="en-ID" sz="1400" dirty="0">
              <a:latin typeface="Times New Roman"/>
              <a:ea typeface="Times New Roman"/>
            </a:endParaRPr>
          </a:p>
          <a:p>
            <a:pPr marL="1177290">
              <a:spcBef>
                <a:spcPts val="35"/>
              </a:spcBef>
              <a:spcAft>
                <a:spcPts val="0"/>
              </a:spcAft>
            </a:pPr>
            <a:r>
              <a:rPr lang="en-US" sz="2000" spc="2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5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ia</a:t>
            </a:r>
            <a:r>
              <a:rPr lang="en-US" sz="2000" dirty="0" err="1">
                <a:ea typeface="Calibri"/>
              </a:rPr>
              <a:t>p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-1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20" dirty="0" err="1">
                <a:ea typeface="Calibri"/>
              </a:rPr>
              <a:t>c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-30" dirty="0" err="1">
                <a:ea typeface="Calibri"/>
              </a:rPr>
              <a:t>upn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dirty="0" err="1">
                <a:ea typeface="Calibri"/>
              </a:rPr>
              <a:t>a</a:t>
            </a:r>
            <a:endParaRPr lang="en-ID" sz="1400" dirty="0">
              <a:latin typeface="Times New Roman"/>
              <a:ea typeface="Times New Roman"/>
            </a:endParaRPr>
          </a:p>
          <a:p>
            <a:pPr marL="1177290">
              <a:lnSpc>
                <a:spcPts val="1400"/>
              </a:lnSpc>
              <a:spcAft>
                <a:spcPts val="0"/>
              </a:spcAft>
            </a:pPr>
            <a:r>
              <a:rPr lang="en-US" sz="2000" spc="10" dirty="0">
                <a:ea typeface="Calibri"/>
              </a:rPr>
              <a:t>D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dirty="0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pun</a:t>
            </a:r>
            <a:r>
              <a:rPr lang="en-US" sz="2000" spc="25" dirty="0" err="1">
                <a:ea typeface="Calibri"/>
              </a:rPr>
              <a:t>ila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 smtClean="0">
                <a:ea typeface="Calibri"/>
              </a:rPr>
              <a:t>k</a:t>
            </a:r>
            <a:r>
              <a:rPr lang="en-US" sz="2000" spc="25" dirty="0" smtClean="0">
                <a:ea typeface="Calibri"/>
              </a:rPr>
              <a:t>a</a:t>
            </a:r>
            <a:r>
              <a:rPr lang="en-US" sz="2000" spc="-60" dirty="0" smtClean="0">
                <a:ea typeface="Calibri"/>
              </a:rPr>
              <a:t>m</a:t>
            </a:r>
            <a:r>
              <a:rPr lang="en-US" sz="2000" spc="25" dirty="0" smtClean="0">
                <a:ea typeface="Calibri"/>
              </a:rPr>
              <a:t>i</a:t>
            </a:r>
            <a:r>
              <a:rPr lang="en-US" sz="2000" dirty="0" smtClean="0">
                <a:ea typeface="Calibri"/>
              </a:rPr>
              <a:t>,</a:t>
            </a:r>
            <a:r>
              <a:rPr lang="en-ID" sz="1400" dirty="0" smtClean="0">
                <a:latin typeface="Times New Roman"/>
                <a:ea typeface="Calibri"/>
              </a:rPr>
              <a:t> </a:t>
            </a:r>
            <a:r>
              <a:rPr lang="en-US" sz="2000" spc="55" dirty="0" err="1" smtClean="0">
                <a:ea typeface="Calibri"/>
              </a:rPr>
              <a:t>s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b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dirty="0" err="1" smtClean="0">
                <a:ea typeface="Calibri"/>
              </a:rPr>
              <a:t>b</a:t>
            </a:r>
            <a:r>
              <a:rPr lang="en-US" sz="2000" spc="-5" dirty="0" smtClean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pu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60" dirty="0" err="1" smtClean="0">
                <a:ea typeface="Calibri"/>
              </a:rPr>
              <a:t>m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n</a:t>
            </a:r>
            <a:r>
              <a:rPr lang="en-US" sz="2000" spc="35" dirty="0" err="1" smtClean="0">
                <a:ea typeface="Calibri"/>
              </a:rPr>
              <a:t>g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60" dirty="0" err="1" smtClean="0">
                <a:ea typeface="Calibri"/>
              </a:rPr>
              <a:t>m</a:t>
            </a:r>
            <a:r>
              <a:rPr lang="en-US" sz="2000" spc="45" dirty="0" err="1" smtClean="0">
                <a:ea typeface="Calibri"/>
              </a:rPr>
              <a:t>p</a:t>
            </a:r>
            <a:r>
              <a:rPr lang="en-US" sz="2000" spc="-30" dirty="0" err="1" smtClean="0">
                <a:ea typeface="Calibri"/>
              </a:rPr>
              <a:t>un</a:t>
            </a:r>
            <a:r>
              <a:rPr lang="en-US" sz="2000" dirty="0" err="1" smtClean="0">
                <a:ea typeface="Calibri"/>
              </a:rPr>
              <a:t>i</a:t>
            </a:r>
            <a:r>
              <a:rPr lang="en-US" sz="2000" spc="50" dirty="0" smtClean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5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ia</a:t>
            </a:r>
            <a:r>
              <a:rPr lang="en-US" sz="2000" dirty="0" err="1">
                <a:ea typeface="Calibri"/>
              </a:rPr>
              <a:t>p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35" dirty="0">
                <a:ea typeface="Calibri"/>
              </a:rPr>
              <a:t>o</a:t>
            </a:r>
            <a:r>
              <a:rPr lang="en-US" sz="2000" spc="-45" dirty="0">
                <a:ea typeface="Calibri"/>
              </a:rPr>
              <a:t>r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6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6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50" dirty="0" err="1">
                <a:ea typeface="Calibri"/>
              </a:rPr>
              <a:t>l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 smtClean="0">
                <a:ea typeface="Calibri"/>
              </a:rPr>
              <a:t>k</a:t>
            </a:r>
            <a:r>
              <a:rPr lang="en-US" sz="2000" spc="25" dirty="0" smtClean="0">
                <a:ea typeface="Calibri"/>
              </a:rPr>
              <a:t>a</a:t>
            </a:r>
            <a:r>
              <a:rPr lang="en-US" sz="2000" spc="-60" dirty="0" smtClean="0">
                <a:ea typeface="Calibri"/>
              </a:rPr>
              <a:t>m</a:t>
            </a:r>
            <a:r>
              <a:rPr lang="en-US" sz="2000" spc="25" dirty="0" smtClean="0">
                <a:ea typeface="Calibri"/>
              </a:rPr>
              <a:t>i</a:t>
            </a:r>
            <a:r>
              <a:rPr lang="en-US" sz="2000" dirty="0" smtClean="0">
                <a:ea typeface="Calibri"/>
              </a:rPr>
              <a:t>;</a:t>
            </a:r>
            <a:r>
              <a:rPr lang="en-ID" sz="1400" dirty="0" smtClean="0">
                <a:latin typeface="Times New Roman"/>
                <a:ea typeface="Calibri"/>
              </a:rPr>
              <a:t> </a:t>
            </a:r>
          </a:p>
          <a:p>
            <a:pPr marL="1177290">
              <a:lnSpc>
                <a:spcPts val="1400"/>
              </a:lnSpc>
              <a:spcAft>
                <a:spcPts val="0"/>
              </a:spcAft>
            </a:pPr>
            <a:r>
              <a:rPr lang="en-US" sz="2000" spc="-30" dirty="0" err="1" smtClean="0">
                <a:ea typeface="Calibri"/>
              </a:rPr>
              <a:t>d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dirty="0" err="1" smtClean="0">
                <a:ea typeface="Calibri"/>
              </a:rPr>
              <a:t>n</a:t>
            </a:r>
            <a:r>
              <a:rPr lang="en-US" sz="2000" dirty="0" smtClean="0">
                <a:ea typeface="Calibri"/>
              </a:rPr>
              <a:t> 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55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w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ala</a:t>
            </a:r>
            <a:r>
              <a:rPr lang="en-US" sz="2000" dirty="0" err="1">
                <a:ea typeface="Calibri"/>
              </a:rPr>
              <a:t>m</a:t>
            </a:r>
            <a:r>
              <a:rPr lang="en-US" sz="2000" spc="-3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15" dirty="0" err="1">
                <a:ea typeface="Calibri"/>
              </a:rPr>
              <a:t>c</a:t>
            </a:r>
            <a:r>
              <a:rPr lang="en-US" sz="2000" spc="-30" dirty="0" err="1">
                <a:ea typeface="Calibri"/>
              </a:rPr>
              <a:t>ob</a:t>
            </a:r>
            <a:r>
              <a:rPr lang="en-US" sz="2000" spc="25" dirty="0" err="1">
                <a:ea typeface="Calibri"/>
              </a:rPr>
              <a:t>aa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”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10" dirty="0">
                <a:ea typeface="Calibri"/>
              </a:rPr>
              <a:t>(</a:t>
            </a:r>
            <a:r>
              <a:rPr lang="en-US" sz="2000" spc="20" dirty="0" err="1">
                <a:ea typeface="Calibri"/>
              </a:rPr>
              <a:t>L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k</a:t>
            </a:r>
            <a:r>
              <a:rPr lang="en-US" sz="2000" spc="5" dirty="0">
                <a:ea typeface="Calibri"/>
              </a:rPr>
              <a:t> </a:t>
            </a:r>
            <a:r>
              <a:rPr lang="en-US" sz="2000" spc="-10" dirty="0">
                <a:ea typeface="Calibri"/>
              </a:rPr>
              <a:t>11</a:t>
            </a:r>
            <a:r>
              <a:rPr lang="en-US" sz="2000" spc="-20" dirty="0">
                <a:ea typeface="Calibri"/>
              </a:rPr>
              <a:t>:</a:t>
            </a:r>
            <a:r>
              <a:rPr lang="en-US" sz="2000" dirty="0">
                <a:ea typeface="Calibri"/>
              </a:rPr>
              <a:t>1</a:t>
            </a:r>
            <a:r>
              <a:rPr lang="en-US" sz="2000" spc="2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10" dirty="0" smtClean="0">
                <a:ea typeface="Calibri"/>
              </a:rPr>
              <a:t>)</a:t>
            </a:r>
            <a:r>
              <a:rPr lang="en-US" sz="2000" dirty="0" smtClean="0">
                <a:ea typeface="Calibri"/>
              </a:rPr>
              <a:t>.</a:t>
            </a:r>
            <a:endParaRPr lang="en-ID" sz="1400" dirty="0" smtClean="0">
              <a:latin typeface="Times New Roman"/>
              <a:ea typeface="Calibri"/>
            </a:endParaRPr>
          </a:p>
          <a:p>
            <a:pPr marL="834390" indent="0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000" spc="10" dirty="0" err="1" smtClean="0">
                <a:ea typeface="Calibri"/>
              </a:rPr>
              <a:t>D</a:t>
            </a:r>
            <a:r>
              <a:rPr lang="en-US" sz="2000" spc="25" dirty="0" err="1" smtClean="0">
                <a:ea typeface="Calibri"/>
              </a:rPr>
              <a:t>ala</a:t>
            </a:r>
            <a:r>
              <a:rPr lang="en-US" sz="2000" dirty="0" err="1" smtClean="0">
                <a:ea typeface="Calibri"/>
              </a:rPr>
              <a:t>m</a:t>
            </a:r>
            <a:r>
              <a:rPr lang="en-US" sz="2000" spc="45" dirty="0" smtClean="0">
                <a:ea typeface="Calibri"/>
              </a:rPr>
              <a:t> </a:t>
            </a:r>
            <a:r>
              <a:rPr lang="en-US" sz="2000" spc="-50" dirty="0">
                <a:ea typeface="Calibri"/>
              </a:rPr>
              <a:t>M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dirty="0">
                <a:ea typeface="Calibri"/>
              </a:rPr>
              <a:t>t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10" dirty="0">
                <a:ea typeface="Calibri"/>
              </a:rPr>
              <a:t>6</a:t>
            </a:r>
            <a:r>
              <a:rPr lang="en-US" sz="2000" spc="-20" dirty="0">
                <a:ea typeface="Calibri"/>
              </a:rPr>
              <a:t>:</a:t>
            </a:r>
            <a:r>
              <a:rPr lang="en-US" sz="2000" spc="10" dirty="0">
                <a:ea typeface="Calibri"/>
              </a:rPr>
              <a:t>9-</a:t>
            </a:r>
            <a:r>
              <a:rPr lang="en-US" sz="2000" spc="-10" dirty="0">
                <a:ea typeface="Calibri"/>
              </a:rPr>
              <a:t>13</a:t>
            </a:r>
            <a:r>
              <a:rPr lang="en-US" sz="2000" dirty="0">
                <a:ea typeface="Calibri"/>
              </a:rPr>
              <a:t>,</a:t>
            </a:r>
            <a:r>
              <a:rPr lang="en-US" sz="2000" spc="1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do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55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gg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dirty="0" err="1">
                <a:ea typeface="Calibri"/>
              </a:rPr>
              <a:t>l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55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95" dirty="0" smtClean="0">
                <a:ea typeface="Calibri"/>
              </a:rPr>
              <a:t>y</a:t>
            </a:r>
            <a:r>
              <a:rPr lang="en-US" sz="2000" spc="25" dirty="0" smtClean="0">
                <a:ea typeface="Calibri"/>
              </a:rPr>
              <a:t>a</a:t>
            </a:r>
            <a:r>
              <a:rPr lang="en-US" sz="2000" spc="-30" dirty="0" smtClean="0">
                <a:ea typeface="Calibri"/>
              </a:rPr>
              <a:t>n</a:t>
            </a:r>
            <a:r>
              <a:rPr lang="en-US" sz="2000" dirty="0" smtClean="0">
                <a:ea typeface="Calibri"/>
              </a:rPr>
              <a:t>g</a:t>
            </a:r>
            <a:r>
              <a:rPr lang="en-ID" sz="1400" dirty="0" smtClean="0">
                <a:latin typeface="Times New Roman"/>
                <a:ea typeface="Calibri"/>
              </a:rPr>
              <a:t> 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d</a:t>
            </a:r>
            <a:r>
              <a:rPr lang="en-US" sz="2000" dirty="0" err="1" smtClean="0">
                <a:ea typeface="Calibri"/>
              </a:rPr>
              <a:t>a</a:t>
            </a:r>
            <a:r>
              <a:rPr lang="en-US" sz="2000" spc="50" dirty="0" smtClean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d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”</a:t>
            </a:r>
            <a:r>
              <a:rPr lang="en-US" sz="2000" spc="-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15" dirty="0" err="1">
                <a:ea typeface="Calibri"/>
              </a:rPr>
              <a:t>c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</a:t>
            </a:r>
            <a:r>
              <a:rPr lang="en-US" sz="2000" spc="-20" dirty="0" err="1" smtClean="0">
                <a:ea typeface="Calibri"/>
              </a:rPr>
              <a:t>k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nd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45" dirty="0" err="1" smtClean="0">
                <a:ea typeface="Calibri"/>
              </a:rPr>
              <a:t>k</a:t>
            </a:r>
            <a:r>
              <a:rPr lang="en-US" sz="2000" dirty="0" smtClean="0">
                <a:ea typeface="Calibri"/>
              </a:rPr>
              <a:t>-</a:t>
            </a:r>
            <a:r>
              <a:rPr lang="en-US" sz="2000" spc="-50" dirty="0" smtClean="0">
                <a:ea typeface="Calibri"/>
              </a:rPr>
              <a:t>M</a:t>
            </a:r>
            <a:r>
              <a:rPr lang="en-US" sz="2000" dirty="0" smtClean="0">
                <a:ea typeface="Calibri"/>
              </a:rPr>
              <a:t>u</a:t>
            </a:r>
            <a:r>
              <a:rPr lang="en-US" sz="2000" spc="-5" dirty="0" smtClean="0">
                <a:ea typeface="Calibri"/>
              </a:rPr>
              <a:t> </a:t>
            </a:r>
            <a:r>
              <a:rPr lang="en-US" sz="2000" spc="-30" dirty="0">
                <a:ea typeface="Calibri"/>
              </a:rPr>
              <a:t>d</a:t>
            </a:r>
            <a:r>
              <a:rPr lang="en-US" sz="2000" dirty="0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45" dirty="0" err="1">
                <a:ea typeface="Calibri"/>
              </a:rPr>
              <a:t>bu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>
                <a:ea typeface="Calibri"/>
              </a:rPr>
              <a:t>d</a:t>
            </a:r>
            <a:r>
              <a:rPr lang="en-US" sz="2000" dirty="0">
                <a:ea typeface="Calibri"/>
              </a:rPr>
              <a:t>i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”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o</a:t>
            </a:r>
            <a:r>
              <a:rPr lang="en-US" sz="2000" spc="45" dirty="0" err="1">
                <a:ea typeface="Calibri"/>
              </a:rPr>
              <a:t>h</a:t>
            </a:r>
            <a:r>
              <a:rPr lang="en-US" sz="2000" spc="-30" dirty="0" err="1">
                <a:ea typeface="Calibri"/>
              </a:rPr>
              <a:t>on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25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55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w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ala</a:t>
            </a:r>
            <a:r>
              <a:rPr lang="en-US" sz="2000" dirty="0" err="1">
                <a:ea typeface="Calibri"/>
              </a:rPr>
              <a:t>m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15" dirty="0" err="1">
                <a:ea typeface="Calibri"/>
              </a:rPr>
              <a:t>c</a:t>
            </a:r>
            <a:r>
              <a:rPr lang="en-US" sz="2000" spc="-35" dirty="0" err="1">
                <a:ea typeface="Calibri"/>
              </a:rPr>
              <a:t>o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25" dirty="0" err="1">
                <a:ea typeface="Calibri"/>
              </a:rPr>
              <a:t>aa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,</a:t>
            </a:r>
            <a:r>
              <a:rPr lang="en-US" sz="2000" spc="25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5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200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l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14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2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20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210" dirty="0">
                <a:ea typeface="Calibri"/>
              </a:rPr>
              <a:t> </a:t>
            </a:r>
            <a:r>
              <a:rPr lang="en-US" sz="2000" spc="10" dirty="0" err="1" smtClean="0">
                <a:ea typeface="Calibri"/>
              </a:rPr>
              <a:t>j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t</a:t>
            </a:r>
            <a:r>
              <a:rPr lang="en-US" sz="2000" spc="-30" dirty="0" smtClean="0">
                <a:ea typeface="Calibri"/>
              </a:rPr>
              <a:t>”</a:t>
            </a:r>
            <a:r>
              <a:rPr lang="en-US" sz="2000" dirty="0" smtClean="0">
                <a:ea typeface="Calibri"/>
              </a:rPr>
              <a:t>.</a:t>
            </a:r>
            <a:r>
              <a:rPr lang="en-US" sz="2000" spc="175" dirty="0" smtClean="0">
                <a:ea typeface="Calibri"/>
              </a:rPr>
              <a:t> </a:t>
            </a:r>
          </a:p>
          <a:p>
            <a:pPr marL="834390" indent="0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000" spc="-25" dirty="0" err="1" smtClean="0">
                <a:ea typeface="Calibri"/>
              </a:rPr>
              <a:t>S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30" dirty="0" err="1" smtClean="0">
                <a:ea typeface="Calibri"/>
              </a:rPr>
              <a:t>b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25" dirty="0" err="1" smtClean="0">
                <a:ea typeface="Calibri"/>
              </a:rPr>
              <a:t>l</a:t>
            </a:r>
            <a:r>
              <a:rPr lang="en-US" sz="2000" spc="45" dirty="0" err="1" smtClean="0">
                <a:ea typeface="Calibri"/>
              </a:rPr>
              <a:t>u</a:t>
            </a:r>
            <a:r>
              <a:rPr lang="en-US" sz="2000" dirty="0" err="1" smtClean="0">
                <a:ea typeface="Calibri"/>
              </a:rPr>
              <a:t>m</a:t>
            </a:r>
            <a:r>
              <a:rPr lang="en-US" sz="2000" spc="120" dirty="0" smtClean="0">
                <a:ea typeface="Calibri"/>
              </a:rPr>
              <a:t> </a:t>
            </a:r>
            <a:r>
              <a:rPr lang="en-US" sz="2000" spc="-30" dirty="0" err="1" smtClean="0">
                <a:ea typeface="Calibri"/>
              </a:rPr>
              <a:t>p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45" dirty="0" err="1" smtClean="0">
                <a:ea typeface="Calibri"/>
              </a:rPr>
              <a:t>r</a:t>
            </a:r>
            <a:r>
              <a:rPr lang="en-US" sz="2000" spc="15" dirty="0" err="1" smtClean="0">
                <a:ea typeface="Calibri"/>
              </a:rPr>
              <a:t>m</a:t>
            </a:r>
            <a:r>
              <a:rPr lang="en-US" sz="2000" spc="-35" dirty="0" err="1" smtClean="0">
                <a:ea typeface="Calibri"/>
              </a:rPr>
              <a:t>o</a:t>
            </a:r>
            <a:r>
              <a:rPr lang="en-US" sz="2000" spc="45" dirty="0" err="1" smtClean="0">
                <a:ea typeface="Calibri"/>
              </a:rPr>
              <a:t>h</a:t>
            </a:r>
            <a:r>
              <a:rPr lang="en-US" sz="2000" spc="-35" dirty="0" err="1" smtClean="0">
                <a:ea typeface="Calibri"/>
              </a:rPr>
              <a:t>o</a:t>
            </a:r>
            <a:r>
              <a:rPr lang="en-US" sz="2000" spc="-30" dirty="0" err="1" smtClean="0">
                <a:ea typeface="Calibri"/>
              </a:rPr>
              <a:t>n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dirty="0" err="1" smtClean="0">
                <a:ea typeface="Calibri"/>
              </a:rPr>
              <a:t>n</a:t>
            </a:r>
            <a:r>
              <a:rPr lang="en-US" sz="2000" dirty="0" smtClean="0">
                <a:ea typeface="Calibri"/>
              </a:rPr>
              <a:t> </a:t>
            </a:r>
            <a:r>
              <a:rPr lang="en-US" sz="2000" spc="-30" dirty="0" err="1" smtClean="0">
                <a:ea typeface="Calibri"/>
              </a:rPr>
              <a:t>t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40" dirty="0" err="1" smtClean="0">
                <a:ea typeface="Calibri"/>
              </a:rPr>
              <a:t>r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spc="-20" dirty="0" err="1" smtClean="0">
                <a:ea typeface="Calibri"/>
              </a:rPr>
              <a:t>k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dirty="0" err="1" smtClean="0">
                <a:ea typeface="Calibri"/>
              </a:rPr>
              <a:t>ir</a:t>
            </a:r>
            <a:r>
              <a:rPr lang="en-US" sz="2000" spc="60" dirty="0" smtClean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do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hu</a:t>
            </a:r>
            <a:r>
              <a:rPr lang="en-US" sz="2000" spc="25" dirty="0" err="1">
                <a:ea typeface="Calibri"/>
              </a:rPr>
              <a:t>l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15" dirty="0" err="1">
                <a:ea typeface="Calibri"/>
              </a:rPr>
              <a:t>c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30" dirty="0" err="1">
                <a:ea typeface="Calibri"/>
              </a:rPr>
              <a:t>b</a:t>
            </a:r>
            <a:r>
              <a:rPr lang="en-US" sz="2000" spc="60" dirty="0" err="1">
                <a:ea typeface="Calibri"/>
              </a:rPr>
              <a:t>e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spc="25" dirty="0" err="1">
                <a:ea typeface="Calibri"/>
              </a:rPr>
              <a:t>ila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spc="25" dirty="0">
                <a:ea typeface="Calibri"/>
              </a:rPr>
              <a:t>i</a:t>
            </a:r>
            <a:r>
              <a:rPr lang="en-US" sz="2000" dirty="0">
                <a:ea typeface="Calibri"/>
              </a:rPr>
              <a:t>,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5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ia</a:t>
            </a:r>
            <a:r>
              <a:rPr lang="en-US" sz="2000" dirty="0" err="1">
                <a:ea typeface="Calibri"/>
              </a:rPr>
              <a:t>p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k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60" dirty="0">
                <a:ea typeface="Calibri"/>
              </a:rPr>
              <a:t>m</a:t>
            </a:r>
            <a:r>
              <a:rPr lang="en-US" sz="2000" dirty="0">
                <a:ea typeface="Calibri"/>
              </a:rPr>
              <a:t>i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60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20" dirty="0" err="1">
                <a:ea typeface="Calibri"/>
              </a:rPr>
              <a:t>c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-30" dirty="0" err="1">
                <a:ea typeface="Calibri"/>
              </a:rPr>
              <a:t>upn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.”</a:t>
            </a:r>
            <a:r>
              <a:rPr lang="en-US" sz="2000" spc="12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U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75" dirty="0">
                <a:ea typeface="Calibri"/>
              </a:rPr>
              <a:t> </a:t>
            </a:r>
            <a:r>
              <a:rPr lang="en-US" sz="2000" spc="-50" dirty="0">
                <a:ea typeface="Calibri"/>
              </a:rPr>
              <a:t>“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20" dirty="0" err="1">
                <a:ea typeface="Calibri"/>
              </a:rPr>
              <a:t>c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-30" dirty="0" err="1">
                <a:ea typeface="Calibri"/>
              </a:rPr>
              <a:t>upn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>
                <a:ea typeface="Calibri"/>
              </a:rPr>
              <a:t>”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30" dirty="0" err="1" smtClean="0">
                <a:ea typeface="Calibri"/>
              </a:rPr>
              <a:t>d</a:t>
            </a:r>
            <a:r>
              <a:rPr lang="en-US" sz="2000" spc="25" dirty="0" err="1" smtClean="0">
                <a:ea typeface="Calibri"/>
              </a:rPr>
              <a:t>i</a:t>
            </a:r>
            <a:r>
              <a:rPr lang="en-US" sz="2000" spc="-30" dirty="0" err="1" smtClean="0">
                <a:ea typeface="Calibri"/>
              </a:rPr>
              <a:t>t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40" dirty="0" err="1" smtClean="0">
                <a:ea typeface="Calibri"/>
              </a:rPr>
              <a:t>r</a:t>
            </a:r>
            <a:r>
              <a:rPr lang="en-US" sz="2000" spc="10" dirty="0" err="1" smtClean="0">
                <a:ea typeface="Calibri"/>
              </a:rPr>
              <a:t>j</a:t>
            </a:r>
            <a:r>
              <a:rPr lang="en-US" sz="2000" dirty="0" err="1" smtClean="0">
                <a:ea typeface="Calibri"/>
              </a:rPr>
              <a:t>e</a:t>
            </a:r>
            <a:r>
              <a:rPr lang="en-US" sz="2000" spc="-55" dirty="0" err="1" smtClean="0">
                <a:ea typeface="Calibri"/>
              </a:rPr>
              <a:t>m</a:t>
            </a:r>
            <a:r>
              <a:rPr lang="en-US" sz="2000" dirty="0" err="1" smtClean="0">
                <a:ea typeface="Calibri"/>
              </a:rPr>
              <a:t>a</a:t>
            </a:r>
            <a:r>
              <a:rPr lang="en-US" sz="2000" spc="-30" dirty="0" err="1" smtClean="0">
                <a:ea typeface="Calibri"/>
              </a:rPr>
              <a:t>h</a:t>
            </a:r>
            <a:r>
              <a:rPr lang="en-US" sz="2000" spc="-20" dirty="0" err="1" smtClean="0">
                <a:ea typeface="Calibri"/>
              </a:rPr>
              <a:t>k</a:t>
            </a:r>
            <a:r>
              <a:rPr lang="en-US" sz="2000" spc="25" dirty="0" err="1" smtClean="0">
                <a:ea typeface="Calibri"/>
              </a:rPr>
              <a:t>a</a:t>
            </a:r>
            <a:r>
              <a:rPr lang="en-US" sz="2000" dirty="0" err="1" smtClean="0">
                <a:ea typeface="Calibri"/>
              </a:rPr>
              <a:t>n</a:t>
            </a:r>
            <a:r>
              <a:rPr lang="en-US" sz="2000" spc="75" dirty="0" smtClean="0">
                <a:ea typeface="Calibri"/>
              </a:rPr>
              <a:t> 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12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35" dirty="0" err="1">
                <a:ea typeface="Calibri"/>
              </a:rPr>
              <a:t>g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20" dirty="0">
                <a:ea typeface="Calibri"/>
              </a:rPr>
              <a:t>“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15" dirty="0" err="1">
                <a:ea typeface="Calibri"/>
              </a:rPr>
              <a:t>j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45" dirty="0" err="1">
                <a:ea typeface="Calibri"/>
              </a:rPr>
              <a:t>r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20" dirty="0">
                <a:ea typeface="Calibri"/>
              </a:rPr>
              <a:t>”</a:t>
            </a:r>
            <a:r>
              <a:rPr lang="en-US" sz="2000" dirty="0">
                <a:ea typeface="Calibri"/>
              </a:rPr>
              <a:t>.</a:t>
            </a:r>
            <a:r>
              <a:rPr lang="en-US" sz="2000" spc="30" dirty="0">
                <a:ea typeface="Calibri"/>
              </a:rPr>
              <a:t> </a:t>
            </a:r>
            <a:r>
              <a:rPr lang="en-US" sz="2000" spc="-5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udn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ala</a:t>
            </a:r>
            <a:r>
              <a:rPr lang="en-US" sz="2000" dirty="0" err="1">
                <a:ea typeface="Calibri"/>
              </a:rPr>
              <a:t>h</a:t>
            </a:r>
            <a:r>
              <a:rPr lang="en-US" sz="2000" dirty="0">
                <a:ea typeface="Calibri"/>
              </a:rPr>
              <a:t> 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55" dirty="0" err="1">
                <a:ea typeface="Calibri"/>
              </a:rPr>
              <a:t>m</a:t>
            </a:r>
            <a:r>
              <a:rPr lang="en-US" sz="2000" spc="-30" dirty="0" err="1">
                <a:ea typeface="Calibri"/>
              </a:rPr>
              <a:t>o</a:t>
            </a:r>
            <a:r>
              <a:rPr lang="en-US" sz="2000" spc="45" dirty="0" err="1">
                <a:ea typeface="Calibri"/>
              </a:rPr>
              <a:t>h</a:t>
            </a:r>
            <a:r>
              <a:rPr lang="en-US" sz="2000" spc="-30" dirty="0" err="1">
                <a:ea typeface="Calibri"/>
              </a:rPr>
              <a:t>o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A</a:t>
            </a:r>
            <a:r>
              <a:rPr lang="en-US" sz="2000" spc="25" dirty="0">
                <a:ea typeface="Calibri"/>
              </a:rPr>
              <a:t>lla</a:t>
            </a:r>
            <a:r>
              <a:rPr lang="en-US" sz="2000" dirty="0">
                <a:ea typeface="Calibri"/>
              </a:rPr>
              <a:t>h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a</a:t>
            </a:r>
            <a:r>
              <a:rPr lang="en-US" sz="2000" spc="55" dirty="0">
                <a:ea typeface="Calibri"/>
              </a:rPr>
              <a:t> </a:t>
            </a:r>
            <a:r>
              <a:rPr lang="en-US" sz="2000" spc="-20" dirty="0">
                <a:ea typeface="Calibri"/>
              </a:rPr>
              <a:t>y</a:t>
            </a:r>
            <a:r>
              <a:rPr lang="en-US" sz="2000" spc="25" dirty="0">
                <a:ea typeface="Calibri"/>
              </a:rPr>
              <a:t>a</a:t>
            </a:r>
            <a:r>
              <a:rPr lang="en-US" sz="2000" spc="-30" dirty="0">
                <a:ea typeface="Calibri"/>
              </a:rPr>
              <a:t>n</a:t>
            </a:r>
            <a:r>
              <a:rPr lang="en-US" sz="2000" dirty="0">
                <a:ea typeface="Calibri"/>
              </a:rPr>
              <a:t>g</a:t>
            </a:r>
            <a:r>
              <a:rPr lang="en-US" sz="2000" spc="6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p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40" dirty="0" err="1">
                <a:ea typeface="Calibri"/>
              </a:rPr>
              <a:t>r</a:t>
            </a:r>
            <a:r>
              <a:rPr lang="en-US" sz="2000" spc="25" dirty="0" err="1">
                <a:ea typeface="Calibri"/>
              </a:rPr>
              <a:t>l</a:t>
            </a:r>
            <a:r>
              <a:rPr lang="en-US" sz="2000" dirty="0" err="1">
                <a:ea typeface="Calibri"/>
              </a:rPr>
              <a:t>u</a:t>
            </a:r>
            <a:r>
              <a:rPr lang="en-US" sz="200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un</a:t>
            </a:r>
            <a:r>
              <a:rPr lang="en-US" sz="2000" spc="45" dirty="0" err="1">
                <a:ea typeface="Calibri"/>
              </a:rPr>
              <a:t>t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k</a:t>
            </a:r>
            <a:r>
              <a:rPr lang="en-US" sz="2000" spc="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i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45" dirty="0" err="1">
                <a:ea typeface="Calibri"/>
              </a:rPr>
              <a:t>u</a:t>
            </a:r>
            <a:r>
              <a:rPr lang="en-US" sz="2000" dirty="0" err="1">
                <a:ea typeface="Calibri"/>
              </a:rPr>
              <a:t>p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10" dirty="0" err="1">
                <a:ea typeface="Calibri"/>
              </a:rPr>
              <a:t>j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60" dirty="0" err="1">
                <a:ea typeface="Calibri"/>
              </a:rPr>
              <a:t>m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 err="1">
                <a:ea typeface="Calibri"/>
              </a:rPr>
              <a:t>i</a:t>
            </a:r>
            <a:r>
              <a:rPr lang="en-US" sz="2000" spc="50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d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30" dirty="0" err="1">
                <a:ea typeface="Calibri"/>
              </a:rPr>
              <a:t>bu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55" dirty="0" err="1">
                <a:ea typeface="Calibri"/>
              </a:rPr>
              <a:t>s</a:t>
            </a:r>
            <a:r>
              <a:rPr lang="en-US" sz="2000" spc="-30" dirty="0" err="1">
                <a:ea typeface="Calibri"/>
              </a:rPr>
              <a:t>u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dirty="0" err="1">
                <a:ea typeface="Calibri"/>
              </a:rPr>
              <a:t>u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20" dirty="0" err="1">
                <a:ea typeface="Calibri"/>
              </a:rPr>
              <a:t>y</a:t>
            </a:r>
            <a:r>
              <a:rPr lang="en-US" sz="2000" spc="25" dirty="0" err="1">
                <a:ea typeface="Calibri"/>
              </a:rPr>
              <a:t>aa</a:t>
            </a:r>
            <a:r>
              <a:rPr lang="en-US" sz="2000" dirty="0" err="1">
                <a:ea typeface="Calibri"/>
              </a:rPr>
              <a:t>n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t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dirty="0" err="1">
                <a:ea typeface="Calibri"/>
              </a:rPr>
              <a:t>u</a:t>
            </a:r>
            <a:r>
              <a:rPr lang="en-US" sz="2000" spc="-5" dirty="0">
                <a:ea typeface="Calibri"/>
              </a:rPr>
              <a:t> </a:t>
            </a:r>
            <a:r>
              <a:rPr lang="en-US" sz="2000" spc="-20" dirty="0" err="1">
                <a:ea typeface="Calibri"/>
              </a:rPr>
              <a:t>k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55" dirty="0" err="1">
                <a:ea typeface="Calibri"/>
              </a:rPr>
              <a:t>m</a:t>
            </a:r>
            <a:r>
              <a:rPr lang="en-US" sz="2000" dirty="0" err="1">
                <a:ea typeface="Calibri"/>
              </a:rPr>
              <a:t>e</a:t>
            </a:r>
            <a:r>
              <a:rPr lang="en-US" sz="2000" spc="-30" dirty="0" err="1">
                <a:ea typeface="Calibri"/>
              </a:rPr>
              <a:t>w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h</a:t>
            </a:r>
            <a:r>
              <a:rPr lang="en-US" sz="2000" spc="25" dirty="0" err="1">
                <a:ea typeface="Calibri"/>
              </a:rPr>
              <a:t>a</a:t>
            </a:r>
            <a:r>
              <a:rPr lang="en-US" sz="2000" spc="-30" dirty="0" err="1">
                <a:ea typeface="Calibri"/>
              </a:rPr>
              <a:t>n</a:t>
            </a:r>
            <a:r>
              <a:rPr lang="en-US" sz="2000" dirty="0" smtClean="0">
                <a:ea typeface="Calibri"/>
              </a:rPr>
              <a:t>.</a:t>
            </a:r>
            <a:endParaRPr lang="en-ID" sz="1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5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Ajaran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Yesus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Tentang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Doa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63272" cy="5688632"/>
          </a:xfrm>
        </p:spPr>
        <p:txBody>
          <a:bodyPr>
            <a:noAutofit/>
          </a:bodyPr>
          <a:lstStyle/>
          <a:p>
            <a:pPr marL="1025525" indent="0">
              <a:spcAft>
                <a:spcPts val="0"/>
              </a:spcAft>
              <a:buNone/>
            </a:pPr>
            <a:r>
              <a:rPr lang="en-US" sz="2200" spc="-50" dirty="0" err="1" smtClean="0">
                <a:ea typeface="Calibri"/>
              </a:rPr>
              <a:t>M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t</a:t>
            </a:r>
            <a:r>
              <a:rPr lang="en-US" sz="2200" spc="25" dirty="0" err="1" smtClean="0">
                <a:ea typeface="Calibri"/>
              </a:rPr>
              <a:t>i</a:t>
            </a:r>
            <a:r>
              <a:rPr lang="en-US" sz="2200" spc="-30" dirty="0" err="1" smtClean="0">
                <a:ea typeface="Calibri"/>
              </a:rPr>
              <a:t>u</a:t>
            </a:r>
            <a:r>
              <a:rPr lang="en-US" sz="2200" dirty="0" err="1" smtClean="0">
                <a:ea typeface="Calibri"/>
              </a:rPr>
              <a:t>s</a:t>
            </a:r>
            <a:r>
              <a:rPr lang="en-US" sz="2200" spc="80" dirty="0" smtClean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45" dirty="0" err="1">
                <a:ea typeface="Calibri"/>
              </a:rPr>
              <a:t>n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25" dirty="0" err="1">
                <a:ea typeface="Calibri"/>
              </a:rPr>
              <a:t>li</a:t>
            </a:r>
            <a:r>
              <a:rPr lang="en-US" sz="2200" dirty="0" err="1">
                <a:ea typeface="Calibri"/>
              </a:rPr>
              <a:t>s</a:t>
            </a:r>
            <a:r>
              <a:rPr lang="en-US" sz="2200" spc="80" dirty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25" dirty="0" err="1">
                <a:ea typeface="Calibri"/>
              </a:rPr>
              <a:t>l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spc="-20" dirty="0" err="1">
                <a:ea typeface="Calibri"/>
              </a:rPr>
              <a:t>a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25" dirty="0" err="1">
                <a:ea typeface="Calibri"/>
              </a:rPr>
              <a:t>la</a:t>
            </a:r>
            <a:r>
              <a:rPr lang="en-US" sz="2200" dirty="0" err="1">
                <a:ea typeface="Calibri"/>
              </a:rPr>
              <a:t>h</a:t>
            </a:r>
            <a:r>
              <a:rPr lang="en-US" sz="2200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k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60" dirty="0">
                <a:ea typeface="Calibri"/>
              </a:rPr>
              <a:t>m</a:t>
            </a:r>
            <a:r>
              <a:rPr lang="en-US" sz="2200" dirty="0">
                <a:ea typeface="Calibri"/>
              </a:rPr>
              <a:t>i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45" dirty="0" err="1">
                <a:ea typeface="Calibri"/>
              </a:rPr>
              <a:t>r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y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0" dirty="0">
                <a:ea typeface="Calibri"/>
              </a:rPr>
              <a:t>”</a:t>
            </a:r>
            <a:r>
              <a:rPr lang="en-US" sz="2200" dirty="0">
                <a:ea typeface="Calibri"/>
              </a:rPr>
              <a:t>.</a:t>
            </a:r>
            <a:r>
              <a:rPr lang="en-US" sz="2200" spc="25" dirty="0">
                <a:ea typeface="Calibri"/>
              </a:rPr>
              <a:t> </a:t>
            </a:r>
            <a:r>
              <a:rPr lang="en-US" sz="2200" spc="-20" dirty="0" err="1" smtClean="0">
                <a:ea typeface="Calibri"/>
              </a:rPr>
              <a:t>U</a:t>
            </a:r>
            <a:r>
              <a:rPr lang="en-US" sz="2200" spc="-30" dirty="0" err="1" smtClean="0">
                <a:ea typeface="Calibri"/>
              </a:rPr>
              <a:t>n</a:t>
            </a:r>
            <a:r>
              <a:rPr lang="en-US" sz="2200" spc="35" dirty="0" err="1" smtClean="0">
                <a:ea typeface="Calibri"/>
              </a:rPr>
              <a:t>g</a:t>
            </a:r>
            <a:r>
              <a:rPr lang="en-US" sz="2200" spc="-20" dirty="0" err="1" smtClean="0">
                <a:ea typeface="Calibri"/>
              </a:rPr>
              <a:t>k</a:t>
            </a:r>
            <a:r>
              <a:rPr lang="en-US" sz="2200" spc="25" dirty="0" err="1" smtClean="0">
                <a:ea typeface="Calibri"/>
              </a:rPr>
              <a:t>apa</a:t>
            </a:r>
            <a:r>
              <a:rPr lang="en-US" sz="2200" dirty="0" err="1" smtClean="0">
                <a:ea typeface="Calibri"/>
              </a:rPr>
              <a:t>n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-20" dirty="0">
                <a:ea typeface="Calibri"/>
              </a:rPr>
              <a:t>y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10" dirty="0" err="1" smtClean="0">
                <a:ea typeface="Calibri"/>
              </a:rPr>
              <a:t>j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h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t</a:t>
            </a:r>
            <a:r>
              <a:rPr lang="en-ID" sz="2200" dirty="0" smtClean="0">
                <a:latin typeface="Times New Roman"/>
                <a:ea typeface="Calibri"/>
              </a:rPr>
              <a:t> </a:t>
            </a:r>
            <a:r>
              <a:rPr lang="en-US" sz="2200" spc="-30" dirty="0" err="1" smtClean="0">
                <a:ea typeface="Calibri"/>
              </a:rPr>
              <a:t>d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p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t</a:t>
            </a:r>
            <a:r>
              <a:rPr lang="en-US" sz="2200" spc="20" dirty="0" smtClean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30" dirty="0" err="1">
                <a:ea typeface="Calibri"/>
              </a:rPr>
              <a:t>r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7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ai</a:t>
            </a:r>
            <a:r>
              <a:rPr lang="en-US" sz="2200" dirty="0" err="1">
                <a:ea typeface="Calibri"/>
              </a:rPr>
              <a:t>k</a:t>
            </a:r>
            <a:r>
              <a:rPr lang="en-US" sz="2200" spc="25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40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dirty="0">
                <a:ea typeface="Calibri"/>
              </a:rPr>
              <a:t> </a:t>
            </a:r>
            <a:r>
              <a:rPr lang="en-US" sz="2200" spc="95" dirty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-30" dirty="0">
                <a:ea typeface="Calibri"/>
              </a:rPr>
              <a:t>o</a:t>
            </a:r>
            <a:r>
              <a:rPr lang="en-US" sz="2200" spc="-45" dirty="0">
                <a:ea typeface="Calibri"/>
              </a:rPr>
              <a:t>r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</a:t>
            </a:r>
            <a:r>
              <a:rPr lang="en-US" sz="2200" spc="80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y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</a:t>
            </a:r>
            <a:r>
              <a:rPr lang="en-US" sz="2200" spc="5" dirty="0">
                <a:ea typeface="Calibri"/>
              </a:rPr>
              <a:t> 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0" dirty="0">
                <a:ea typeface="Calibri"/>
              </a:rPr>
              <a:t>”</a:t>
            </a:r>
            <a:r>
              <a:rPr lang="en-US" sz="2200" dirty="0">
                <a:ea typeface="Calibri"/>
              </a:rPr>
              <a:t>,</a:t>
            </a:r>
            <a:r>
              <a:rPr lang="en-US" sz="2200" spc="45" dirty="0">
                <a:ea typeface="Calibri"/>
              </a:rPr>
              <a:t> 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-50" dirty="0" err="1">
                <a:ea typeface="Calibri"/>
              </a:rPr>
              <a:t>l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dirty="0" err="1">
                <a:ea typeface="Calibri"/>
              </a:rPr>
              <a:t>s</a:t>
            </a:r>
            <a:r>
              <a:rPr lang="en-US" sz="2200" spc="3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upu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spc="2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al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y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 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t</a:t>
            </a:r>
            <a:r>
              <a:rPr lang="en-US" sz="2200" spc="100" dirty="0">
                <a:ea typeface="Calibri"/>
              </a:rPr>
              <a:t> 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u</a:t>
            </a:r>
            <a:r>
              <a:rPr lang="en-US" sz="2200" spc="2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15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.</a:t>
            </a:r>
            <a:r>
              <a:rPr lang="en-US" sz="2200" spc="125" dirty="0">
                <a:ea typeface="Calibri"/>
              </a:rPr>
              <a:t> </a:t>
            </a:r>
            <a:endParaRPr lang="en-US" sz="2200" spc="125" dirty="0" smtClean="0">
              <a:ea typeface="Calibri"/>
            </a:endParaRPr>
          </a:p>
          <a:p>
            <a:pPr marL="1025525" indent="0">
              <a:spcAft>
                <a:spcPts val="0"/>
              </a:spcAft>
              <a:buNone/>
            </a:pPr>
            <a:r>
              <a:rPr lang="en-US" sz="2200" spc="-25" dirty="0" smtClean="0">
                <a:ea typeface="Calibri"/>
              </a:rPr>
              <a:t>K</a:t>
            </a:r>
            <a:r>
              <a:rPr lang="en-US" sz="2200" spc="25" dirty="0" smtClean="0">
                <a:ea typeface="Calibri"/>
              </a:rPr>
              <a:t>a</a:t>
            </a:r>
            <a:r>
              <a:rPr lang="en-US" sz="2200" spc="-30" dirty="0" smtClean="0">
                <a:ea typeface="Calibri"/>
              </a:rPr>
              <a:t>t</a:t>
            </a:r>
            <a:r>
              <a:rPr lang="en-US" sz="2200" dirty="0" smtClean="0">
                <a:ea typeface="Calibri"/>
              </a:rPr>
              <a:t>a</a:t>
            </a:r>
            <a:r>
              <a:rPr lang="en-US" sz="2200" spc="75" dirty="0" smtClean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15" dirty="0" err="1">
                <a:ea typeface="Calibri"/>
              </a:rPr>
              <a:t>c</a:t>
            </a:r>
            <a:r>
              <a:rPr lang="en-US" sz="2200" spc="-30" dirty="0" err="1">
                <a:ea typeface="Calibri"/>
              </a:rPr>
              <a:t>ob</a:t>
            </a:r>
            <a:r>
              <a:rPr lang="en-US" sz="2200" spc="25" dirty="0" err="1">
                <a:ea typeface="Calibri"/>
              </a:rPr>
              <a:t>aa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”</a:t>
            </a:r>
            <a:r>
              <a:rPr lang="en-US" sz="2200" spc="145" dirty="0">
                <a:ea typeface="Calibri"/>
              </a:rPr>
              <a:t> </a:t>
            </a:r>
            <a:r>
              <a:rPr lang="en-US" sz="2200" spc="-30" dirty="0">
                <a:ea typeface="Calibri"/>
              </a:rPr>
              <a:t>d</a:t>
            </a:r>
            <a:r>
              <a:rPr lang="en-US" sz="2200" dirty="0">
                <a:ea typeface="Calibri"/>
              </a:rPr>
              <a:t>i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7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k</a:t>
            </a:r>
            <a:r>
              <a:rPr lang="en-US" sz="2200" spc="10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40" dirty="0" err="1">
                <a:ea typeface="Calibri"/>
              </a:rPr>
              <a:t>r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45" dirty="0" err="1">
                <a:ea typeface="Calibri"/>
              </a:rPr>
              <a:t>r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15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40" dirty="0" err="1">
                <a:ea typeface="Calibri"/>
              </a:rPr>
              <a:t>r</a:t>
            </a:r>
            <a:r>
              <a:rPr lang="en-US" sz="2200" spc="-30" dirty="0" err="1">
                <a:ea typeface="Calibri"/>
              </a:rPr>
              <a:t>bu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70" dirty="0" err="1">
                <a:ea typeface="Calibri"/>
              </a:rPr>
              <a:t>e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o</a:t>
            </a:r>
            <a:r>
              <a:rPr lang="en-US" sz="2200" spc="-45" dirty="0" err="1">
                <a:ea typeface="Calibri"/>
              </a:rPr>
              <a:t>r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g</a:t>
            </a:r>
            <a:r>
              <a:rPr lang="en-US" sz="2200" dirty="0">
                <a:ea typeface="Calibri"/>
              </a:rPr>
              <a:t> </a:t>
            </a:r>
            <a:r>
              <a:rPr lang="en-US" sz="2200" spc="165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y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n</a:t>
            </a:r>
            <a:r>
              <a:rPr lang="en-US" sz="2200" dirty="0">
                <a:ea typeface="Calibri"/>
              </a:rPr>
              <a:t>g </a:t>
            </a:r>
            <a:r>
              <a:rPr lang="en-US" sz="2200" spc="165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20" dirty="0" err="1">
                <a:ea typeface="Calibri"/>
              </a:rPr>
              <a:t>m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w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155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155" dirty="0">
                <a:ea typeface="Calibri"/>
              </a:rPr>
              <a:t> </a:t>
            </a:r>
            <a:r>
              <a:rPr lang="en-US" sz="2200" spc="45" dirty="0" err="1">
                <a:ea typeface="Calibri"/>
              </a:rPr>
              <a:t>d</a:t>
            </a:r>
            <a:r>
              <a:rPr lang="en-US" sz="2200" spc="-35" dirty="0" err="1">
                <a:ea typeface="Calibri"/>
              </a:rPr>
              <a:t>o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, </a:t>
            </a:r>
            <a:r>
              <a:rPr lang="en-US" sz="2200" spc="13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45" dirty="0" err="1">
                <a:ea typeface="Calibri"/>
              </a:rPr>
              <a:t>r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155" dirty="0">
                <a:ea typeface="Calibri"/>
              </a:rPr>
              <a:t> </a:t>
            </a:r>
            <a:r>
              <a:rPr lang="en-US" sz="2200" spc="15" dirty="0" err="1">
                <a:ea typeface="Calibri"/>
              </a:rPr>
              <a:t>T</a:t>
            </a:r>
            <a:r>
              <a:rPr lang="en-US" sz="2200" spc="-30" dirty="0" err="1">
                <a:ea typeface="Calibri"/>
              </a:rPr>
              <a:t>uh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10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-17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k</a:t>
            </a:r>
            <a:r>
              <a:rPr lang="en-US" sz="2200" dirty="0">
                <a:ea typeface="Calibri"/>
              </a:rPr>
              <a:t> </a:t>
            </a:r>
            <a:r>
              <a:rPr lang="en-US" sz="2200" spc="110" dirty="0">
                <a:ea typeface="Calibri"/>
              </a:rPr>
              <a:t> 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spc="55" dirty="0" err="1" smtClean="0">
                <a:ea typeface="Calibri"/>
              </a:rPr>
              <a:t>b</a:t>
            </a:r>
            <a:r>
              <a:rPr lang="en-US" sz="2200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w</a:t>
            </a:r>
            <a:r>
              <a:rPr lang="en-US" sz="2200" dirty="0" err="1" smtClean="0">
                <a:ea typeface="Calibri"/>
              </a:rPr>
              <a:t>a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nu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55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5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-35" dirty="0" err="1">
                <a:ea typeface="Calibri"/>
              </a:rPr>
              <a:t>o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.</a:t>
            </a:r>
            <a:r>
              <a:rPr lang="en-US" sz="2200" spc="225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u</a:t>
            </a:r>
            <a:r>
              <a:rPr lang="en-US" sz="2200" dirty="0">
                <a:ea typeface="Calibri"/>
              </a:rPr>
              <a:t>  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50" dirty="0" err="1">
                <a:ea typeface="Calibri"/>
              </a:rPr>
              <a:t>l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h</a:t>
            </a:r>
            <a:r>
              <a:rPr lang="en-US" sz="2200" dirty="0">
                <a:ea typeface="Calibri"/>
              </a:rPr>
              <a:t>  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40" dirty="0" err="1">
                <a:ea typeface="Calibri"/>
              </a:rPr>
              <a:t>r</a:t>
            </a:r>
            <a:r>
              <a:rPr lang="en-US" sz="2200" spc="-30" dirty="0" err="1">
                <a:ea typeface="Calibri"/>
              </a:rPr>
              <a:t>bu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 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li</a:t>
            </a:r>
            <a:r>
              <a:rPr lang="en-US" sz="2200" dirty="0" err="1">
                <a:ea typeface="Calibri"/>
              </a:rPr>
              <a:t>s</a:t>
            </a:r>
            <a:r>
              <a:rPr lang="en-US" sz="2200" dirty="0">
                <a:ea typeface="Calibri"/>
              </a:rPr>
              <a:t> </a:t>
            </a:r>
            <a:r>
              <a:rPr lang="en-US" sz="2200" spc="1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50" dirty="0" err="1">
                <a:ea typeface="Calibri"/>
              </a:rPr>
              <a:t>n</a:t>
            </a:r>
            <a:r>
              <a:rPr lang="en-US" sz="2200" spc="10" dirty="0" err="1">
                <a:ea typeface="Calibri"/>
              </a:rPr>
              <a:t>-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t</a:t>
            </a:r>
            <a:r>
              <a:rPr lang="en-US" sz="2200" spc="3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nu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ia</a:t>
            </a:r>
            <a:r>
              <a:rPr lang="en-US" sz="2200" dirty="0">
                <a:ea typeface="Calibri"/>
              </a:rPr>
              <a:t>.</a:t>
            </a:r>
            <a:r>
              <a:rPr lang="en-US" sz="2200" spc="55" dirty="0">
                <a:ea typeface="Calibri"/>
              </a:rPr>
              <a:t> </a:t>
            </a:r>
            <a:endParaRPr lang="en-US" sz="2200" spc="55" dirty="0" smtClean="0">
              <a:ea typeface="Calibri"/>
            </a:endParaRPr>
          </a:p>
          <a:p>
            <a:pPr marL="1025525" indent="0">
              <a:spcAft>
                <a:spcPts val="0"/>
              </a:spcAft>
              <a:buNone/>
            </a:pPr>
            <a:r>
              <a:rPr lang="en-US" sz="2200" spc="-65" dirty="0" err="1" smtClean="0">
                <a:ea typeface="Calibri"/>
              </a:rPr>
              <a:t>D</a:t>
            </a:r>
            <a:r>
              <a:rPr lang="en-US" sz="2200" spc="25" dirty="0" err="1" smtClean="0">
                <a:ea typeface="Calibri"/>
              </a:rPr>
              <a:t>ala</a:t>
            </a:r>
            <a:r>
              <a:rPr lang="en-US" sz="2200" dirty="0" err="1" smtClean="0">
                <a:ea typeface="Calibri"/>
              </a:rPr>
              <a:t>m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do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5" dirty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-50" dirty="0" err="1">
                <a:ea typeface="Calibri"/>
              </a:rPr>
              <a:t>l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h</a:t>
            </a:r>
            <a:r>
              <a:rPr lang="en-US" sz="2200" spc="3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55" dirty="0" err="1">
                <a:ea typeface="Calibri"/>
              </a:rPr>
              <a:t>m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w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80" dirty="0">
                <a:ea typeface="Calibri"/>
              </a:rPr>
              <a:t> </a:t>
            </a:r>
            <a:r>
              <a:rPr lang="en-US" sz="2200" spc="-20" dirty="0">
                <a:ea typeface="Calibri"/>
              </a:rPr>
              <a:t>k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60" dirty="0">
                <a:ea typeface="Calibri"/>
              </a:rPr>
              <a:t>m</a:t>
            </a:r>
            <a:r>
              <a:rPr lang="en-US" sz="2200" dirty="0">
                <a:ea typeface="Calibri"/>
              </a:rPr>
              <a:t>i</a:t>
            </a:r>
            <a:r>
              <a:rPr lang="en-US" sz="2200" spc="8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ala</a:t>
            </a:r>
            <a:r>
              <a:rPr lang="en-US" sz="2200" dirty="0" err="1">
                <a:ea typeface="Calibri"/>
              </a:rPr>
              <a:t>m</a:t>
            </a:r>
            <a:r>
              <a:rPr lang="en-US" sz="220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15" dirty="0" err="1">
                <a:ea typeface="Calibri"/>
              </a:rPr>
              <a:t>c</a:t>
            </a:r>
            <a:r>
              <a:rPr lang="en-US" sz="2200" spc="-30" dirty="0" err="1">
                <a:ea typeface="Calibri"/>
              </a:rPr>
              <a:t>ob</a:t>
            </a:r>
            <a:r>
              <a:rPr lang="en-US" sz="2200" spc="25" dirty="0" err="1">
                <a:ea typeface="Calibri"/>
              </a:rPr>
              <a:t>aa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20" dirty="0">
                <a:ea typeface="Calibri"/>
              </a:rPr>
              <a:t>”</a:t>
            </a:r>
            <a:r>
              <a:rPr lang="en-US" sz="2200" dirty="0">
                <a:ea typeface="Calibri"/>
              </a:rPr>
              <a:t>, </a:t>
            </a:r>
            <a:r>
              <a:rPr lang="en-US" sz="2200" spc="-20" dirty="0">
                <a:ea typeface="Calibri"/>
              </a:rPr>
              <a:t>k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-30" dirty="0">
                <a:ea typeface="Calibri"/>
              </a:rPr>
              <a:t>t</a:t>
            </a:r>
            <a:r>
              <a:rPr lang="en-US" sz="2200" dirty="0">
                <a:ea typeface="Calibri"/>
              </a:rPr>
              <a:t>a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20" dirty="0">
                <a:ea typeface="Calibri"/>
              </a:rPr>
              <a:t>“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15" dirty="0" err="1">
                <a:ea typeface="Calibri"/>
              </a:rPr>
              <a:t>c</a:t>
            </a:r>
            <a:r>
              <a:rPr lang="en-US" sz="2200" spc="-30" dirty="0" err="1">
                <a:ea typeface="Calibri"/>
              </a:rPr>
              <a:t>ob</a:t>
            </a:r>
            <a:r>
              <a:rPr lang="en-US" sz="2200" spc="25" dirty="0" err="1">
                <a:ea typeface="Calibri"/>
              </a:rPr>
              <a:t>aa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”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45" dirty="0" err="1">
                <a:ea typeface="Calibri"/>
              </a:rPr>
              <a:t>d</a:t>
            </a:r>
            <a:r>
              <a:rPr lang="en-US" sz="2200" spc="-30" dirty="0" err="1">
                <a:ea typeface="Calibri"/>
              </a:rPr>
              <a:t>un</a:t>
            </a:r>
            <a:r>
              <a:rPr lang="en-US" sz="2200" dirty="0" err="1">
                <a:ea typeface="Calibri"/>
              </a:rPr>
              <a:t>g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dirty="0" err="1">
                <a:ea typeface="Calibri"/>
              </a:rPr>
              <a:t>d</a:t>
            </a:r>
            <a:r>
              <a:rPr lang="en-US" sz="220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du</a:t>
            </a:r>
            <a:r>
              <a:rPr lang="en-US" sz="2200" dirty="0" err="1">
                <a:ea typeface="Calibri"/>
              </a:rPr>
              <a:t>p</a:t>
            </a:r>
            <a:r>
              <a:rPr lang="en-US" sz="220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.</a:t>
            </a:r>
            <a:r>
              <a:rPr lang="en-US" sz="2200" spc="25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30" dirty="0" err="1" smtClean="0">
                <a:ea typeface="Calibri"/>
              </a:rPr>
              <a:t>b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40" dirty="0" err="1" smtClean="0">
                <a:ea typeface="Calibri"/>
              </a:rPr>
              <a:t>r</a:t>
            </a:r>
            <a:r>
              <a:rPr lang="en-US" sz="2200" dirty="0" err="1" smtClean="0">
                <a:ea typeface="Calibri"/>
              </a:rPr>
              <a:t>a</a:t>
            </a:r>
            <a:r>
              <a:rPr lang="en-US" sz="2200" spc="-45" dirty="0" err="1" smtClean="0">
                <a:ea typeface="Calibri"/>
              </a:rPr>
              <a:t>r</a:t>
            </a:r>
            <a:r>
              <a:rPr lang="en-US" sz="2200" spc="-30" dirty="0" err="1" smtClean="0">
                <a:ea typeface="Calibri"/>
              </a:rPr>
              <a:t>t</a:t>
            </a:r>
            <a:r>
              <a:rPr lang="en-US" sz="2200" dirty="0" err="1" smtClean="0">
                <a:ea typeface="Calibri"/>
              </a:rPr>
              <a:t>i</a:t>
            </a:r>
            <a:r>
              <a:rPr lang="en-US" sz="2200" spc="50" dirty="0" smtClean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45" dirty="0" err="1">
                <a:ea typeface="Calibri"/>
              </a:rPr>
              <a:t>h</a:t>
            </a:r>
            <a:r>
              <a:rPr lang="en-US" sz="2200" spc="-30" dirty="0" err="1">
                <a:ea typeface="Calibri"/>
              </a:rPr>
              <a:t>w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12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ia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r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untu</a:t>
            </a:r>
            <a:r>
              <a:rPr lang="en-US" sz="2200" dirty="0" err="1">
                <a:ea typeface="Calibri"/>
              </a:rPr>
              <a:t>k</a:t>
            </a:r>
            <a:r>
              <a:rPr lang="en-US" sz="2200" spc="80" dirty="0">
                <a:ea typeface="Calibri"/>
              </a:rPr>
              <a:t> 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spc="25" dirty="0" err="1" smtClean="0">
                <a:ea typeface="Calibri"/>
              </a:rPr>
              <a:t>i</a:t>
            </a:r>
            <a:r>
              <a:rPr lang="en-US" sz="2200" spc="-30" dirty="0" err="1" smtClean="0">
                <a:ea typeface="Calibri"/>
              </a:rPr>
              <a:t>nt</a:t>
            </a:r>
            <a:r>
              <a:rPr lang="en-US" sz="2200" dirty="0" err="1" smtClean="0">
                <a:ea typeface="Calibri"/>
              </a:rPr>
              <a:t>a</a:t>
            </a:r>
            <a:r>
              <a:rPr lang="en-US" sz="2200" spc="125" dirty="0" smtClean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125" dirty="0">
                <a:ea typeface="Calibri"/>
              </a:rPr>
              <a:t> </a:t>
            </a:r>
            <a:r>
              <a:rPr lang="en-US" sz="2200" spc="15" dirty="0" err="1" smtClean="0">
                <a:ea typeface="Calibri"/>
              </a:rPr>
              <a:t>T</a:t>
            </a:r>
            <a:r>
              <a:rPr lang="en-US" sz="2200" spc="-30" dirty="0" err="1" smtClean="0">
                <a:ea typeface="Calibri"/>
              </a:rPr>
              <a:t>uh</a:t>
            </a:r>
            <a:r>
              <a:rPr lang="en-US" sz="2200" dirty="0" err="1" smtClean="0">
                <a:ea typeface="Calibri"/>
              </a:rPr>
              <a:t>an</a:t>
            </a:r>
            <a:r>
              <a:rPr lang="en-US" sz="2200" spc="75" dirty="0" smtClean="0">
                <a:ea typeface="Calibri"/>
              </a:rPr>
              <a:t> 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spc="35" dirty="0">
                <a:ea typeface="Calibri"/>
              </a:rPr>
              <a:t>g</a:t>
            </a:r>
            <a:r>
              <a:rPr lang="en-US" sz="2200" spc="25" dirty="0">
                <a:ea typeface="Calibri"/>
              </a:rPr>
              <a:t>a</a:t>
            </a:r>
            <a:r>
              <a:rPr lang="en-US" sz="2200" dirty="0">
                <a:ea typeface="Calibri"/>
              </a:rPr>
              <a:t>r</a:t>
            </a:r>
            <a:r>
              <a:rPr lang="en-US" sz="2200" spc="6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-50" dirty="0" err="1">
                <a:ea typeface="Calibri"/>
              </a:rPr>
              <a:t>a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5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du</a:t>
            </a:r>
            <a:r>
              <a:rPr lang="en-US" sz="2200" dirty="0" err="1">
                <a:ea typeface="Calibri"/>
              </a:rPr>
              <a:t>p</a:t>
            </a:r>
            <a:r>
              <a:rPr lang="en-US" sz="2200" spc="75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125" dirty="0">
                <a:ea typeface="Calibri"/>
              </a:rPr>
              <a:t> </a:t>
            </a:r>
            <a:r>
              <a:rPr lang="en-US" sz="2200" spc="-30" dirty="0">
                <a:ea typeface="Calibri"/>
              </a:rPr>
              <a:t>d</a:t>
            </a:r>
            <a:r>
              <a:rPr lang="en-US" sz="2200" dirty="0">
                <a:ea typeface="Calibri"/>
              </a:rPr>
              <a:t>i</a:t>
            </a:r>
            <a:r>
              <a:rPr lang="en-US" sz="2200" spc="12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dun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125" dirty="0">
                <a:ea typeface="Calibri"/>
              </a:rPr>
              <a:t> 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dirty="0">
                <a:ea typeface="Calibri"/>
              </a:rPr>
              <a:t> </a:t>
            </a:r>
            <a:r>
              <a:rPr lang="en-US" sz="2200" spc="10" dirty="0" err="1">
                <a:ea typeface="Calibri"/>
              </a:rPr>
              <a:t>j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3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55" dirty="0" err="1">
                <a:ea typeface="Calibri"/>
              </a:rPr>
              <a:t>m</a:t>
            </a:r>
            <a:r>
              <a:rPr lang="en-US" sz="2200" spc="-30" dirty="0" err="1">
                <a:ea typeface="Calibri"/>
              </a:rPr>
              <a:t>b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w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85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85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p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8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-35" dirty="0" err="1">
                <a:ea typeface="Calibri"/>
              </a:rPr>
              <a:t>o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. </a:t>
            </a:r>
            <a:r>
              <a:rPr lang="en-US" sz="2200" spc="55" dirty="0">
                <a:ea typeface="Calibri"/>
              </a:rPr>
              <a:t> </a:t>
            </a:r>
            <a:r>
              <a:rPr lang="en-US" sz="2200" spc="-25" dirty="0">
                <a:ea typeface="Calibri"/>
              </a:rPr>
              <a:t>K</a:t>
            </a:r>
            <a:r>
              <a:rPr lang="en-US" sz="2200" spc="25" dirty="0">
                <a:ea typeface="Calibri"/>
              </a:rPr>
              <a:t>i</a:t>
            </a:r>
            <a:r>
              <a:rPr lang="en-US" sz="2200" spc="-30" dirty="0">
                <a:ea typeface="Calibri"/>
              </a:rPr>
              <a:t>t</a:t>
            </a:r>
            <a:r>
              <a:rPr lang="en-US" sz="2200" dirty="0">
                <a:ea typeface="Calibri"/>
              </a:rPr>
              <a:t>a 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55" dirty="0" err="1" smtClean="0">
                <a:ea typeface="Calibri"/>
              </a:rPr>
              <a:t>m</a:t>
            </a:r>
            <a:r>
              <a:rPr lang="en-US" sz="2200" spc="-35" dirty="0" err="1" smtClean="0">
                <a:ea typeface="Calibri"/>
              </a:rPr>
              <a:t>o</a:t>
            </a:r>
            <a:r>
              <a:rPr lang="en-US" sz="2200" spc="45" dirty="0" err="1" smtClean="0">
                <a:ea typeface="Calibri"/>
              </a:rPr>
              <a:t>h</a:t>
            </a:r>
            <a:r>
              <a:rPr lang="en-US" sz="2200" spc="-35" dirty="0" err="1" smtClean="0">
                <a:ea typeface="Calibri"/>
              </a:rPr>
              <a:t>o</a:t>
            </a:r>
            <a:r>
              <a:rPr lang="en-US" sz="2200" dirty="0" err="1" smtClean="0">
                <a:ea typeface="Calibri"/>
              </a:rPr>
              <a:t>n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25" dirty="0" smtClean="0">
                <a:ea typeface="Calibri"/>
              </a:rPr>
              <a:t>a</a:t>
            </a:r>
            <a:r>
              <a:rPr lang="en-US" sz="2200" spc="35" dirty="0" smtClean="0">
                <a:ea typeface="Calibri"/>
              </a:rPr>
              <a:t>g</a:t>
            </a:r>
            <a:r>
              <a:rPr lang="en-US" sz="2200" spc="25" dirty="0" smtClean="0">
                <a:ea typeface="Calibri"/>
              </a:rPr>
              <a:t>a</a:t>
            </a:r>
            <a:r>
              <a:rPr lang="en-US" sz="2200" dirty="0" smtClean="0">
                <a:ea typeface="Calibri"/>
              </a:rPr>
              <a:t>r</a:t>
            </a:r>
            <a:r>
              <a:rPr lang="en-US" sz="2200" spc="15" dirty="0" smtClean="0">
                <a:ea typeface="Calibri"/>
              </a:rPr>
              <a:t> </a:t>
            </a:r>
            <a:r>
              <a:rPr lang="en-US" sz="2200" spc="-30" dirty="0" err="1" smtClean="0">
                <a:ea typeface="Calibri"/>
              </a:rPr>
              <a:t>d</a:t>
            </a:r>
            <a:r>
              <a:rPr lang="en-US" sz="2200" spc="25" dirty="0" err="1" smtClean="0">
                <a:ea typeface="Calibri"/>
              </a:rPr>
              <a:t>ala</a:t>
            </a:r>
            <a:r>
              <a:rPr lang="en-US" sz="2200" dirty="0" err="1" smtClean="0">
                <a:ea typeface="Calibri"/>
              </a:rPr>
              <a:t>m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70" dirty="0" err="1">
                <a:ea typeface="Calibri"/>
              </a:rPr>
              <a:t>e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50" dirty="0" err="1">
                <a:ea typeface="Calibri"/>
              </a:rPr>
              <a:t>l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20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 smtClean="0">
                <a:ea typeface="Calibri"/>
              </a:rPr>
              <a:t>h</a:t>
            </a:r>
            <a:r>
              <a:rPr lang="en-US" sz="2200" spc="25" dirty="0" err="1" smtClean="0">
                <a:ea typeface="Calibri"/>
              </a:rPr>
              <a:t>i</a:t>
            </a:r>
            <a:r>
              <a:rPr lang="en-US" sz="2200" spc="-30" dirty="0" err="1" smtClean="0">
                <a:ea typeface="Calibri"/>
              </a:rPr>
              <a:t>dup</a:t>
            </a:r>
            <a:r>
              <a:rPr lang="en-US" sz="2200" dirty="0">
                <a:ea typeface="Calibri"/>
              </a:rPr>
              <a:t>, </a:t>
            </a:r>
            <a:r>
              <a:rPr lang="en-US" sz="2200" spc="-20" dirty="0" err="1" smtClean="0">
                <a:ea typeface="Calibri"/>
              </a:rPr>
              <a:t>k</a:t>
            </a:r>
            <a:r>
              <a:rPr lang="en-US" sz="2200" spc="25" dirty="0" err="1" smtClean="0">
                <a:ea typeface="Calibri"/>
              </a:rPr>
              <a:t>i</a:t>
            </a:r>
            <a:r>
              <a:rPr lang="en-US" sz="2200" spc="-30" dirty="0" err="1" smtClean="0">
                <a:ea typeface="Calibri"/>
              </a:rPr>
              <a:t>t</a:t>
            </a:r>
            <a:r>
              <a:rPr lang="en-US" sz="2200" dirty="0" err="1" smtClean="0">
                <a:ea typeface="Calibri"/>
              </a:rPr>
              <a:t>a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25" dirty="0" err="1" smtClean="0">
                <a:ea typeface="Calibri"/>
              </a:rPr>
              <a:t>li</a:t>
            </a:r>
            <a:r>
              <a:rPr lang="en-US" sz="2200" spc="-30" dirty="0" err="1" smtClean="0">
                <a:ea typeface="Calibri"/>
              </a:rPr>
              <a:t>h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t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255" dirty="0" smtClean="0">
                <a:ea typeface="Calibri"/>
              </a:rPr>
              <a:t> </a:t>
            </a:r>
            <a:r>
              <a:rPr lang="en-US" sz="2200" spc="-30" dirty="0" err="1" smtClean="0">
                <a:ea typeface="Calibri"/>
              </a:rPr>
              <a:t>p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30" dirty="0" err="1" smtClean="0">
                <a:ea typeface="Calibri"/>
              </a:rPr>
              <a:t>n</a:t>
            </a:r>
            <a:r>
              <a:rPr lang="en-US" sz="2200" spc="-20" dirty="0" err="1" smtClean="0">
                <a:ea typeface="Calibri"/>
              </a:rPr>
              <a:t>y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25" dirty="0" err="1" smtClean="0">
                <a:ea typeface="Calibri"/>
              </a:rPr>
              <a:t>l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30" dirty="0" err="1" smtClean="0">
                <a:ea typeface="Calibri"/>
              </a:rPr>
              <a:t>n</a:t>
            </a:r>
            <a:r>
              <a:rPr lang="en-US" sz="2200" spc="35" dirty="0" err="1" smtClean="0">
                <a:ea typeface="Calibri"/>
              </a:rPr>
              <a:t>gg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45" dirty="0" err="1" smtClean="0">
                <a:ea typeface="Calibri"/>
              </a:rPr>
              <a:t>r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n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dirty="0" err="1" smtClean="0">
                <a:ea typeface="Calibri"/>
              </a:rPr>
              <a:t>T</a:t>
            </a:r>
            <a:r>
              <a:rPr lang="en-US" sz="2200" spc="-30" dirty="0" err="1" smtClean="0">
                <a:ea typeface="Calibri"/>
              </a:rPr>
              <a:t>uh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n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250" dirty="0" smtClean="0">
                <a:ea typeface="Calibri"/>
              </a:rPr>
              <a:t> </a:t>
            </a:r>
            <a:r>
              <a:rPr lang="en-US" sz="2200" spc="-30" dirty="0" err="1" smtClean="0">
                <a:ea typeface="Calibri"/>
              </a:rPr>
              <a:t>d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dirty="0" err="1" smtClean="0">
                <a:ea typeface="Calibri"/>
              </a:rPr>
              <a:t>n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spc="55" dirty="0" smtClean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25" dirty="0" err="1">
                <a:ea typeface="Calibri"/>
              </a:rPr>
              <a:t>la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k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 smtClean="0">
                <a:ea typeface="Calibri"/>
              </a:rPr>
              <a:t>T</a:t>
            </a:r>
            <a:r>
              <a:rPr lang="en-US" sz="2200" spc="-30" dirty="0" err="1" smtClean="0">
                <a:ea typeface="Calibri"/>
              </a:rPr>
              <a:t>uh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n</a:t>
            </a:r>
            <a:r>
              <a:rPr lang="en-US" sz="2200" dirty="0">
                <a:ea typeface="Calibri"/>
              </a:rPr>
              <a:t>.  </a:t>
            </a:r>
            <a:r>
              <a:rPr lang="en-US" sz="2200" spc="10" dirty="0">
                <a:ea typeface="Calibri"/>
              </a:rPr>
              <a:t> </a:t>
            </a:r>
            <a:r>
              <a:rPr lang="en-US" sz="2200" spc="-10" dirty="0" err="1">
                <a:ea typeface="Calibri"/>
              </a:rPr>
              <a:t>J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 </a:t>
            </a:r>
            <a:r>
              <a:rPr lang="en-US" sz="2200" spc="35" dirty="0">
                <a:ea typeface="Calibri"/>
              </a:rPr>
              <a:t> </a:t>
            </a:r>
            <a:r>
              <a:rPr lang="en-US" sz="2200" spc="-30" dirty="0">
                <a:ea typeface="Calibri"/>
              </a:rPr>
              <a:t>d</a:t>
            </a:r>
            <a:r>
              <a:rPr lang="en-US" sz="2200" dirty="0">
                <a:ea typeface="Calibri"/>
              </a:rPr>
              <a:t>i  </a:t>
            </a:r>
            <a:r>
              <a:rPr lang="en-US" sz="2200" spc="3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50" dirty="0" err="1">
                <a:ea typeface="Calibri"/>
              </a:rPr>
              <a:t>l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m</a:t>
            </a:r>
            <a:r>
              <a:rPr lang="en-US" sz="2200" dirty="0">
                <a:ea typeface="Calibri"/>
              </a:rPr>
              <a:t> </a:t>
            </a:r>
            <a:r>
              <a:rPr lang="en-US" sz="2200" spc="22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70" dirty="0" err="1">
                <a:ea typeface="Calibri"/>
              </a:rPr>
              <a:t>e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-50" dirty="0" err="1">
                <a:ea typeface="Calibri"/>
              </a:rPr>
              <a:t>a</a:t>
            </a:r>
            <a:r>
              <a:rPr lang="en-US" sz="2200" spc="25" dirty="0" err="1">
                <a:ea typeface="Calibri"/>
              </a:rPr>
              <a:t>l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230" dirty="0">
                <a:ea typeface="Calibri"/>
              </a:rPr>
              <a:t> 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-30" dirty="0" err="1">
                <a:ea typeface="Calibri"/>
              </a:rPr>
              <a:t>u</a:t>
            </a:r>
            <a:r>
              <a:rPr lang="en-US" sz="2200" spc="-50" dirty="0" err="1">
                <a:ea typeface="Calibri"/>
              </a:rPr>
              <a:t>a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dirty="0">
                <a:ea typeface="Calibri"/>
              </a:rPr>
              <a:t> </a:t>
            </a:r>
            <a:r>
              <a:rPr lang="en-US" sz="2200" spc="230" dirty="0">
                <a:ea typeface="Calibri"/>
              </a:rPr>
              <a:t> </a:t>
            </a:r>
            <a:r>
              <a:rPr lang="en-US" sz="2200" spc="15" dirty="0" err="1">
                <a:ea typeface="Calibri"/>
              </a:rPr>
              <a:t>T</a:t>
            </a:r>
            <a:r>
              <a:rPr lang="en-US" sz="2200" spc="-30" dirty="0" err="1">
                <a:ea typeface="Calibri"/>
              </a:rPr>
              <a:t>uh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250" dirty="0">
                <a:ea typeface="Calibri"/>
              </a:rPr>
              <a:t> 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-20" dirty="0" err="1">
                <a:ea typeface="Calibri"/>
              </a:rPr>
              <a:t>y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40" dirty="0" err="1">
                <a:ea typeface="Calibri"/>
              </a:rPr>
              <a:t>r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i</a:t>
            </a:r>
            <a:r>
              <a:rPr lang="en-US" sz="2200" dirty="0">
                <a:ea typeface="Calibri"/>
              </a:rPr>
              <a:t>  </a:t>
            </a:r>
            <a:r>
              <a:rPr lang="en-US" sz="2200" spc="3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dirty="0">
                <a:ea typeface="Calibri"/>
              </a:rPr>
              <a:t> 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dirty="0" err="1" smtClean="0">
                <a:ea typeface="Calibri"/>
              </a:rPr>
              <a:t>e</a:t>
            </a:r>
            <a:r>
              <a:rPr lang="en-US" sz="2200" spc="-60" dirty="0" err="1" smtClean="0">
                <a:ea typeface="Calibri"/>
              </a:rPr>
              <a:t>m</a:t>
            </a:r>
            <a:r>
              <a:rPr lang="en-US" sz="2200" spc="-30" dirty="0" err="1" smtClean="0">
                <a:ea typeface="Calibri"/>
              </a:rPr>
              <a:t>b</a:t>
            </a:r>
            <a:r>
              <a:rPr lang="en-US" sz="2200" spc="25" dirty="0" err="1" smtClean="0">
                <a:ea typeface="Calibri"/>
              </a:rPr>
              <a:t>a</a:t>
            </a:r>
            <a:r>
              <a:rPr lang="en-US" sz="2200" spc="-30" dirty="0" err="1" smtClean="0">
                <a:ea typeface="Calibri"/>
              </a:rPr>
              <a:t>n</a:t>
            </a:r>
            <a:r>
              <a:rPr lang="en-US" sz="2200" spc="45" dirty="0" err="1" smtClean="0">
                <a:ea typeface="Calibri"/>
              </a:rPr>
              <a:t>t</a:t>
            </a:r>
            <a:r>
              <a:rPr lang="en-US" sz="2200" dirty="0" err="1" smtClean="0">
                <a:ea typeface="Calibri"/>
              </a:rPr>
              <a:t>u</a:t>
            </a:r>
            <a:r>
              <a:rPr lang="en-US" sz="2200" spc="-5" dirty="0" smtClean="0">
                <a:ea typeface="Calibri"/>
              </a:rPr>
              <a:t> </a:t>
            </a:r>
            <a:r>
              <a:rPr lang="en-US" sz="2200" spc="-2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spc="-30" dirty="0" err="1">
                <a:ea typeface="Calibri"/>
              </a:rPr>
              <a:t>t</a:t>
            </a:r>
            <a:r>
              <a:rPr lang="en-US" sz="2200" dirty="0" err="1">
                <a:ea typeface="Calibri"/>
              </a:rPr>
              <a:t>a</a:t>
            </a:r>
            <a:r>
              <a:rPr lang="en-US" sz="2200" spc="50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dirty="0" err="1">
                <a:ea typeface="Calibri"/>
              </a:rPr>
              <a:t>e</a:t>
            </a:r>
            <a:r>
              <a:rPr lang="en-US" sz="2200" spc="-30" dirty="0" err="1">
                <a:ea typeface="Calibri"/>
              </a:rPr>
              <a:t>n</a:t>
            </a:r>
            <a:r>
              <a:rPr lang="en-US" sz="2200" spc="35" dirty="0" err="1">
                <a:ea typeface="Calibri"/>
              </a:rPr>
              <a:t>g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spc="-5" dirty="0">
                <a:ea typeface="Calibri"/>
              </a:rPr>
              <a:t> </a:t>
            </a:r>
            <a:r>
              <a:rPr lang="en-US" sz="2200" spc="10" dirty="0" err="1">
                <a:ea typeface="Calibri"/>
              </a:rPr>
              <a:t>k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55" dirty="0" err="1">
                <a:ea typeface="Calibri"/>
              </a:rPr>
              <a:t>s</a:t>
            </a:r>
            <a:r>
              <a:rPr lang="en-US" sz="2200" spc="25" dirty="0" err="1">
                <a:ea typeface="Calibri"/>
              </a:rPr>
              <a:t>i</a:t>
            </a:r>
            <a:r>
              <a:rPr lang="en-US" sz="2200" dirty="0" err="1">
                <a:ea typeface="Calibri"/>
              </a:rPr>
              <a:t>h</a:t>
            </a:r>
            <a:r>
              <a:rPr lang="en-US" sz="2200" spc="-5" dirty="0">
                <a:ea typeface="Calibri"/>
              </a:rPr>
              <a:t> </a:t>
            </a:r>
            <a:r>
              <a:rPr lang="en-US" sz="2200" spc="-30" dirty="0" err="1">
                <a:ea typeface="Calibri"/>
              </a:rPr>
              <a:t>d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err="1">
                <a:ea typeface="Calibri"/>
              </a:rPr>
              <a:t>n</a:t>
            </a:r>
            <a:r>
              <a:rPr lang="en-US" sz="2200" spc="-5" dirty="0">
                <a:ea typeface="Calibri"/>
              </a:rPr>
              <a:t> </a:t>
            </a:r>
            <a:r>
              <a:rPr lang="en-US" sz="2200" spc="-45" dirty="0" err="1">
                <a:ea typeface="Calibri"/>
              </a:rPr>
              <a:t>r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30" dirty="0" err="1">
                <a:ea typeface="Calibri"/>
              </a:rPr>
              <a:t>h</a:t>
            </a:r>
            <a:r>
              <a:rPr lang="en-US" sz="2200" spc="-60" dirty="0" err="1">
                <a:ea typeface="Calibri"/>
              </a:rPr>
              <a:t>m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spc="-5" dirty="0" err="1">
                <a:ea typeface="Calibri"/>
              </a:rPr>
              <a:t>t</a:t>
            </a:r>
            <a:r>
              <a:rPr lang="en-US" sz="2200" spc="10" dirty="0" err="1">
                <a:ea typeface="Calibri"/>
              </a:rPr>
              <a:t>-</a:t>
            </a:r>
            <a:r>
              <a:rPr lang="en-US" sz="2200" spc="-25" dirty="0" err="1">
                <a:ea typeface="Calibri"/>
              </a:rPr>
              <a:t>N</a:t>
            </a:r>
            <a:r>
              <a:rPr lang="en-US" sz="2200" spc="-20" dirty="0" err="1">
                <a:ea typeface="Calibri"/>
              </a:rPr>
              <a:t>y</a:t>
            </a:r>
            <a:r>
              <a:rPr lang="en-US" sz="2200" spc="25" dirty="0" err="1">
                <a:ea typeface="Calibri"/>
              </a:rPr>
              <a:t>a</a:t>
            </a:r>
            <a:r>
              <a:rPr lang="en-US" sz="2200" dirty="0" smtClean="0">
                <a:ea typeface="Calibri"/>
              </a:rPr>
              <a:t>.-</a:t>
            </a:r>
            <a:endParaRPr lang="en-ID" sz="2200" dirty="0">
              <a:latin typeface="Times New Roman"/>
              <a:ea typeface="Times New Roman"/>
            </a:endParaRPr>
          </a:p>
          <a:p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1483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Ajaran</a:t>
            </a:r>
            <a:r>
              <a:rPr lang="en-US" sz="3600" b="1" dirty="0"/>
              <a:t> </a:t>
            </a:r>
            <a:r>
              <a:rPr lang="en-US" sz="3600" b="1" dirty="0" err="1"/>
              <a:t>Yesus</a:t>
            </a:r>
            <a:r>
              <a:rPr lang="en-US" sz="3600" b="1" dirty="0"/>
              <a:t> </a:t>
            </a:r>
            <a:r>
              <a:rPr lang="en-US" sz="3600" b="1" dirty="0" err="1"/>
              <a:t>Tentang</a:t>
            </a:r>
            <a:r>
              <a:rPr lang="en-US" sz="3600" b="1" dirty="0"/>
              <a:t> </a:t>
            </a:r>
            <a:r>
              <a:rPr lang="en-US" sz="3600" b="1" dirty="0" err="1" smtClean="0"/>
              <a:t>Doa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68863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, </a:t>
            </a:r>
            <a:r>
              <a:rPr lang="en-US" sz="2800" dirty="0" err="1"/>
              <a:t>doa</a:t>
            </a:r>
            <a:r>
              <a:rPr lang="en-US" sz="2800" dirty="0"/>
              <a:t> “</a:t>
            </a:r>
            <a:r>
              <a:rPr lang="en-US" sz="2800" dirty="0" err="1"/>
              <a:t>Bapa</a:t>
            </a:r>
            <a:r>
              <a:rPr lang="en-US" sz="2800" dirty="0"/>
              <a:t> Kami”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/>
              <a:t>inti</a:t>
            </a:r>
            <a:r>
              <a:rPr lang="en-US" sz="2800" dirty="0"/>
              <a:t> sari </a:t>
            </a:r>
            <a:r>
              <a:rPr lang="en-US" sz="2800" dirty="0" err="1"/>
              <a:t>ajaran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Bapa</a:t>
            </a:r>
            <a:r>
              <a:rPr lang="en-US" sz="2800" dirty="0"/>
              <a:t>. </a:t>
            </a:r>
            <a:r>
              <a:rPr lang="en-US" sz="2800" dirty="0" err="1"/>
              <a:t>Doa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doa</a:t>
            </a:r>
            <a:r>
              <a:rPr lang="en-US" sz="2800" dirty="0"/>
              <a:t> yang </a:t>
            </a:r>
            <a:r>
              <a:rPr lang="en-US" sz="2800" dirty="0" err="1"/>
              <a:t>termulia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doa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  <a:r>
              <a:rPr lang="en-US" sz="2800" dirty="0" err="1"/>
              <a:t>Doa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“</a:t>
            </a:r>
            <a:r>
              <a:rPr lang="en-US" sz="2800" dirty="0" err="1"/>
              <a:t>hati</a:t>
            </a:r>
            <a:r>
              <a:rPr lang="en-US" sz="2800" dirty="0"/>
              <a:t>”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Injil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Doa</a:t>
            </a:r>
            <a:r>
              <a:rPr lang="en-US" sz="2800" dirty="0" smtClean="0"/>
              <a:t> </a:t>
            </a:r>
            <a:r>
              <a:rPr lang="en-US" sz="2800" dirty="0"/>
              <a:t>“</a:t>
            </a:r>
            <a:r>
              <a:rPr lang="en-US" sz="2800" dirty="0" err="1"/>
              <a:t>Bapa</a:t>
            </a:r>
            <a:r>
              <a:rPr lang="en-US" sz="2800" dirty="0"/>
              <a:t> </a:t>
            </a:r>
            <a:r>
              <a:rPr lang="en-US" sz="2800" dirty="0" smtClean="0"/>
              <a:t>Kami”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i="1" dirty="0" err="1" smtClean="0"/>
              <a:t>Pertama</a:t>
            </a:r>
            <a:r>
              <a:rPr lang="en-US" sz="2400" dirty="0"/>
              <a:t>,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 </a:t>
            </a:r>
            <a:r>
              <a:rPr lang="en-US" sz="2400" dirty="0" err="1" smtClean="0"/>
              <a:t>ke</a:t>
            </a:r>
            <a:r>
              <a:rPr lang="en-US" sz="2400" dirty="0" err="1"/>
              <a:t>p</a:t>
            </a:r>
            <a:r>
              <a:rPr lang="en-US" sz="2400" dirty="0" err="1" smtClean="0"/>
              <a:t>ada</a:t>
            </a:r>
            <a:r>
              <a:rPr lang="en-US" sz="2400" dirty="0" smtClean="0"/>
              <a:t>  </a:t>
            </a:r>
            <a:r>
              <a:rPr lang="en-US" sz="2400" dirty="0"/>
              <a:t>Allah. 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i="1" dirty="0" err="1" smtClean="0"/>
              <a:t>Kedua</a:t>
            </a:r>
            <a:r>
              <a:rPr lang="en-US" sz="2400" dirty="0"/>
              <a:t>,  </a:t>
            </a:r>
            <a:r>
              <a:rPr lang="en-US" sz="2400" dirty="0" err="1"/>
              <a:t>manusia</a:t>
            </a:r>
            <a:r>
              <a:rPr lang="en-US" sz="2400" dirty="0"/>
              <a:t> 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 </a:t>
            </a:r>
            <a:r>
              <a:rPr lang="en-US" sz="2400" dirty="0" err="1"/>
              <a:t>segala</a:t>
            </a:r>
            <a:r>
              <a:rPr lang="en-US" sz="2400" dirty="0"/>
              <a:t>  </a:t>
            </a:r>
            <a:r>
              <a:rPr lang="en-US" sz="2400" dirty="0" err="1"/>
              <a:t>kebutuhannya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 </a:t>
            </a:r>
            <a:r>
              <a:rPr lang="en-US" sz="2400" dirty="0" err="1"/>
              <a:t>makhluk</a:t>
            </a:r>
            <a:r>
              <a:rPr lang="en-US" sz="2400" dirty="0"/>
              <a:t>  </a:t>
            </a:r>
            <a:r>
              <a:rPr lang="en-US" sz="2400" dirty="0" err="1"/>
              <a:t>ciptaan</a:t>
            </a:r>
            <a:r>
              <a:rPr lang="en-US" sz="2400" dirty="0"/>
              <a:t>  </a:t>
            </a:r>
            <a:r>
              <a:rPr lang="en-US" sz="2400" dirty="0" err="1"/>
              <a:t>kepada</a:t>
            </a:r>
            <a:r>
              <a:rPr lang="en-US" sz="2400" dirty="0"/>
              <a:t>  Allah  Sang  </a:t>
            </a:r>
            <a:r>
              <a:rPr lang="en-US" sz="2400" dirty="0" err="1"/>
              <a:t>Pencipta</a:t>
            </a:r>
            <a:r>
              <a:rPr lang="en-US" sz="2400" dirty="0"/>
              <a:t>.  </a:t>
            </a:r>
            <a:r>
              <a:rPr lang="en-US" sz="2400" dirty="0" err="1"/>
              <a:t>Pada</a:t>
            </a:r>
            <a:r>
              <a:rPr lang="en-US" sz="2400" dirty="0"/>
              <a:t>  </a:t>
            </a:r>
            <a:r>
              <a:rPr lang="en-US" sz="2400" dirty="0" err="1"/>
              <a:t>bagian</a:t>
            </a:r>
            <a:r>
              <a:rPr lang="en-US" sz="2400" dirty="0"/>
              <a:t>  yang </a:t>
            </a:r>
            <a:r>
              <a:rPr lang="en-US" sz="2400" dirty="0" err="1" smtClean="0"/>
              <a:t>pertama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,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</a:t>
            </a:r>
            <a:r>
              <a:rPr lang="en-US" sz="2400" i="1" dirty="0" err="1"/>
              <a:t>kepada</a:t>
            </a:r>
            <a:r>
              <a:rPr lang="en-US" sz="2400" i="1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 agar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makhluk</a:t>
            </a:r>
            <a:r>
              <a:rPr lang="en-US" sz="2400" dirty="0"/>
              <a:t> </a:t>
            </a:r>
            <a:r>
              <a:rPr lang="en-US" sz="2400" dirty="0" err="1" smtClean="0"/>
              <a:t>memuliakan</a:t>
            </a:r>
            <a:r>
              <a:rPr lang="en-US" sz="2400" dirty="0" smtClean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 smtClean="0"/>
              <a:t>kehendak-Nya</a:t>
            </a:r>
            <a:r>
              <a:rPr lang="en-US" sz="2400" dirty="0" smtClean="0"/>
              <a:t>  </a:t>
            </a:r>
            <a:r>
              <a:rPr lang="en-US" sz="2400" dirty="0"/>
              <a:t>yang  kudus. 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Kita  </a:t>
            </a:r>
            <a:r>
              <a:rPr lang="en-US" sz="2400" dirty="0" err="1"/>
              <a:t>meminta</a:t>
            </a:r>
            <a:r>
              <a:rPr lang="en-US" sz="2400" dirty="0"/>
              <a:t>  agar  </a:t>
            </a:r>
            <a:r>
              <a:rPr lang="en-US" sz="2400" dirty="0" err="1"/>
              <a:t>semua</a:t>
            </a:r>
            <a:r>
              <a:rPr lang="en-US" sz="2400" dirty="0"/>
              <a:t>  </a:t>
            </a:r>
            <a:r>
              <a:rPr lang="en-US" sz="2400" dirty="0" err="1"/>
              <a:t>manusia</a:t>
            </a:r>
            <a:r>
              <a:rPr lang="en-US" sz="2400" dirty="0"/>
              <a:t>  </a:t>
            </a:r>
            <a:r>
              <a:rPr lang="en-US" sz="2400" dirty="0" err="1"/>
              <a:t>membuka</a:t>
            </a:r>
            <a:r>
              <a:rPr lang="en-US" sz="2400" dirty="0"/>
              <a:t>  </a:t>
            </a:r>
            <a:r>
              <a:rPr lang="en-US" sz="2400" dirty="0" err="1"/>
              <a:t>hatinya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 </a:t>
            </a:r>
            <a:r>
              <a:rPr lang="en-US" sz="2400" dirty="0" err="1"/>
              <a:t>kebaikan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kehendak-Nya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 smtClean="0"/>
              <a:t>membahagiakan</a:t>
            </a:r>
            <a:r>
              <a:rPr lang="en-US" sz="2400" dirty="0" smtClean="0"/>
              <a:t>  </a:t>
            </a:r>
            <a:r>
              <a:rPr lang="en-US" sz="2400" dirty="0" err="1"/>
              <a:t>manusia</a:t>
            </a:r>
            <a:r>
              <a:rPr lang="en-US" sz="2400" dirty="0"/>
              <a:t>. 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</a:t>
            </a:r>
            <a:r>
              <a:rPr lang="en-US" sz="2400" dirty="0" err="1"/>
              <a:t>hatinya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 Sang </a:t>
            </a:r>
            <a:r>
              <a:rPr lang="en-US" sz="2400" dirty="0" err="1"/>
              <a:t>Penyelamat</a:t>
            </a:r>
            <a:r>
              <a:rPr lang="en-US" sz="2400" dirty="0"/>
              <a:t>,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diselamatkan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doa</a:t>
            </a:r>
            <a:r>
              <a:rPr lang="en-US" sz="2400" dirty="0"/>
              <a:t> “</a:t>
            </a:r>
            <a:r>
              <a:rPr lang="en-US" sz="2400" dirty="0" err="1"/>
              <a:t>Bapa</a:t>
            </a:r>
            <a:r>
              <a:rPr lang="en-US" sz="2400" dirty="0"/>
              <a:t> Kami” </a:t>
            </a:r>
            <a:r>
              <a:rPr lang="en-US" sz="2400" dirty="0" err="1"/>
              <a:t>mengungkapkan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makhluk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Allah.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  </a:t>
            </a:r>
            <a:r>
              <a:rPr lang="en-US" sz="2400" dirty="0" err="1"/>
              <a:t>ketergantungan</a:t>
            </a:r>
            <a:r>
              <a:rPr lang="en-US" sz="2400" dirty="0"/>
              <a:t>  yang   </a:t>
            </a:r>
            <a:r>
              <a:rPr lang="en-US" sz="2400" dirty="0" err="1"/>
              <a:t>penuh</a:t>
            </a:r>
            <a:r>
              <a:rPr lang="en-US" sz="2400" dirty="0"/>
              <a:t>  </a:t>
            </a:r>
            <a:r>
              <a:rPr lang="en-US" sz="2400" dirty="0" err="1"/>
              <a:t>kepada</a:t>
            </a:r>
            <a:r>
              <a:rPr lang="en-US" sz="2400" dirty="0"/>
              <a:t>   Allah.  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/>
              <a:t>Dalam</a:t>
            </a:r>
            <a:r>
              <a:rPr lang="en-US" sz="2400" dirty="0" smtClean="0"/>
              <a:t>  </a:t>
            </a:r>
            <a:r>
              <a:rPr lang="en-US" sz="2400" dirty="0" err="1"/>
              <a:t>situasi</a:t>
            </a:r>
            <a:r>
              <a:rPr lang="en-US" sz="2400" dirty="0"/>
              <a:t>  </a:t>
            </a:r>
            <a:r>
              <a:rPr lang="en-US" sz="2400" dirty="0" err="1" smtClean="0"/>
              <a:t>itu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 </a:t>
            </a:r>
            <a:r>
              <a:rPr lang="en-US" sz="2400" dirty="0" err="1"/>
              <a:t>meminta</a:t>
            </a:r>
            <a:r>
              <a:rPr lang="en-US" sz="2400" dirty="0"/>
              <a:t>  </a:t>
            </a:r>
            <a:r>
              <a:rPr lang="en-US" sz="2400" dirty="0" err="1" smtClean="0"/>
              <a:t>penyelenggaraan</a:t>
            </a:r>
            <a:r>
              <a:rPr lang="en-US" sz="2400" dirty="0" smtClean="0"/>
              <a:t> </a:t>
            </a:r>
            <a:r>
              <a:rPr lang="en-US" sz="2400" dirty="0" err="1" smtClean="0"/>
              <a:t>ilahi</a:t>
            </a:r>
            <a:r>
              <a:rPr lang="en-US" sz="2400" dirty="0" smtClean="0"/>
              <a:t>  </a:t>
            </a:r>
            <a:r>
              <a:rPr lang="en-US" sz="2400" dirty="0" err="1"/>
              <a:t>bagi</a:t>
            </a:r>
            <a:r>
              <a:rPr lang="en-US" sz="2400" dirty="0"/>
              <a:t>  </a:t>
            </a:r>
            <a:r>
              <a:rPr lang="en-US" sz="2400" dirty="0" err="1"/>
              <a:t>jiwa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raganya</a:t>
            </a:r>
            <a:r>
              <a:rPr lang="en-US" sz="2400" dirty="0"/>
              <a:t>.  </a:t>
            </a:r>
            <a:r>
              <a:rPr lang="en-US" sz="2400" dirty="0" err="1"/>
              <a:t>Sebagai</a:t>
            </a:r>
            <a:r>
              <a:rPr lang="en-US" sz="2400" dirty="0"/>
              <a:t> orang </a:t>
            </a:r>
            <a:r>
              <a:rPr lang="en-US" sz="2400" dirty="0" err="1"/>
              <a:t>berdosa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/>
              <a:t>pengampunan</a:t>
            </a:r>
            <a:r>
              <a:rPr lang="en-US" sz="2400" dirty="0"/>
              <a:t> </a:t>
            </a:r>
            <a:r>
              <a:rPr lang="en-US" sz="2400" dirty="0" err="1"/>
              <a:t>dosa</a:t>
            </a:r>
            <a:r>
              <a:rPr lang="en-US" sz="2400" dirty="0"/>
              <a:t>. </a:t>
            </a:r>
            <a:r>
              <a:rPr lang="en-US" sz="2400" dirty="0" err="1"/>
              <a:t>Permohonan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makhluk</a:t>
            </a:r>
            <a:r>
              <a:rPr lang="en-US" sz="2400" dirty="0"/>
              <a:t> yang </a:t>
            </a:r>
            <a:r>
              <a:rPr lang="en-US" sz="2400" dirty="0" err="1"/>
              <a:t>berdosa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mengampuni</a:t>
            </a:r>
            <a:r>
              <a:rPr lang="en-US" sz="2400" dirty="0"/>
              <a:t> </a:t>
            </a:r>
            <a:r>
              <a:rPr lang="en-US" sz="2400" dirty="0" err="1"/>
              <a:t>sesamanya</a:t>
            </a:r>
            <a:r>
              <a:rPr lang="en-US" sz="2400" dirty="0"/>
              <a:t>. </a:t>
            </a:r>
            <a:r>
              <a:rPr lang="en-US" sz="2400" dirty="0" err="1"/>
              <a:t>Atas</a:t>
            </a:r>
            <a:r>
              <a:rPr lang="en-US" sz="2400" dirty="0"/>
              <a:t> 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pastilah</a:t>
            </a:r>
            <a:r>
              <a:rPr lang="en-US" sz="2400" dirty="0"/>
              <a:t> </a:t>
            </a:r>
            <a:r>
              <a:rPr lang="en-US" sz="2400" dirty="0" err="1"/>
              <a:t>betapa</a:t>
            </a:r>
            <a:r>
              <a:rPr lang="en-US" sz="2400" dirty="0"/>
              <a:t> 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 </a:t>
            </a:r>
            <a:r>
              <a:rPr lang="en-US" sz="2400" dirty="0" err="1"/>
              <a:t>kerelaan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mengampuni</a:t>
            </a:r>
            <a:r>
              <a:rPr lang="en-US" sz="2400" dirty="0" smtClean="0"/>
              <a:t> </a:t>
            </a:r>
            <a:r>
              <a:rPr lang="en-US" sz="2400" dirty="0" err="1"/>
              <a:t>dosanya</a:t>
            </a:r>
            <a:r>
              <a:rPr lang="en-US" sz="2400" dirty="0"/>
              <a:t> </a:t>
            </a:r>
            <a:r>
              <a:rPr lang="en-US" sz="2400" dirty="0" err="1" smtClean="0"/>
              <a:t>sendiri</a:t>
            </a:r>
            <a:r>
              <a:rPr lang="en-US" sz="2400" dirty="0"/>
              <a:t>.</a:t>
            </a:r>
            <a:endParaRPr lang="en-ID" sz="2400" dirty="0"/>
          </a:p>
          <a:p>
            <a:pPr marL="0" indent="0">
              <a:buNone/>
            </a:pPr>
            <a:r>
              <a:rPr lang="en-US" sz="2800" b="1" dirty="0" smtClean="0"/>
              <a:t>   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7392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Ajaran</a:t>
            </a:r>
            <a:r>
              <a:rPr lang="en-US" sz="3600" b="1" dirty="0"/>
              <a:t> </a:t>
            </a:r>
            <a:r>
              <a:rPr lang="en-US" sz="3600" b="1" dirty="0" err="1"/>
              <a:t>Yesus</a:t>
            </a:r>
            <a:r>
              <a:rPr lang="en-US" sz="3600" b="1" dirty="0"/>
              <a:t> </a:t>
            </a:r>
            <a:r>
              <a:rPr lang="en-US" sz="3600" b="1" dirty="0" err="1"/>
              <a:t>Tentang</a:t>
            </a:r>
            <a:r>
              <a:rPr lang="en-US" sz="3600" b="1" dirty="0"/>
              <a:t> </a:t>
            </a:r>
            <a:r>
              <a:rPr lang="en-US" sz="3600" b="1" dirty="0" err="1" smtClean="0"/>
              <a:t>Doa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54461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err="1"/>
              <a:t>Doa</a:t>
            </a:r>
            <a:r>
              <a:rPr lang="en-US" sz="2400" dirty="0"/>
              <a:t> “</a:t>
            </a:r>
            <a:r>
              <a:rPr lang="en-US" sz="2400" dirty="0" err="1"/>
              <a:t>Bapa</a:t>
            </a:r>
            <a:r>
              <a:rPr lang="en-US" sz="2400" dirty="0"/>
              <a:t> kami”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didoakan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</a:t>
            </a:r>
            <a:r>
              <a:rPr lang="en-US" sz="2400" dirty="0" err="1"/>
              <a:t>penghayatan</a:t>
            </a:r>
            <a:r>
              <a:rPr lang="en-US" sz="2400" dirty="0"/>
              <a:t>, </a:t>
            </a:r>
            <a:r>
              <a:rPr lang="en-US" sz="2400" dirty="0" err="1"/>
              <a:t>diucapkan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/>
              <a:t>sadar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sungguh-sungguh</a:t>
            </a:r>
            <a:r>
              <a:rPr lang="en-US" sz="2400" dirty="0"/>
              <a:t>,  </a:t>
            </a:r>
            <a:r>
              <a:rPr lang="en-US" sz="2400" dirty="0" err="1" smtClean="0"/>
              <a:t>menyinggung</a:t>
            </a:r>
            <a:r>
              <a:rPr lang="en-US" sz="2400" dirty="0" smtClean="0"/>
              <a:t>  </a:t>
            </a:r>
            <a:r>
              <a:rPr lang="en-US" sz="2400" dirty="0" err="1"/>
              <a:t>hidup</a:t>
            </a:r>
            <a:r>
              <a:rPr lang="en-US" sz="2400" dirty="0"/>
              <a:t>  </a:t>
            </a:r>
            <a:r>
              <a:rPr lang="en-US" sz="2400" dirty="0" err="1"/>
              <a:t>kita</a:t>
            </a:r>
            <a:r>
              <a:rPr lang="en-US" sz="2400" dirty="0"/>
              <a:t>  </a:t>
            </a:r>
            <a:r>
              <a:rPr lang="en-US" sz="2400" dirty="0" err="1"/>
              <a:t>sedalam</a:t>
            </a:r>
            <a:r>
              <a:rPr lang="en-US" sz="2400" dirty="0"/>
              <a:t>- </a:t>
            </a:r>
            <a:r>
              <a:rPr lang="en-US" sz="2400" dirty="0" err="1"/>
              <a:t>dalamnya</a:t>
            </a:r>
            <a:r>
              <a:rPr lang="en-US" sz="2400" dirty="0"/>
              <a:t>. </a:t>
            </a:r>
            <a:r>
              <a:rPr lang="en-US" sz="2400" dirty="0" err="1"/>
              <a:t>Doa</a:t>
            </a:r>
            <a:r>
              <a:rPr lang="en-US" sz="2400" dirty="0"/>
              <a:t>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 </a:t>
            </a:r>
            <a:r>
              <a:rPr lang="en-US" sz="2400" dirty="0" err="1"/>
              <a:t>menghadapkan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 </a:t>
            </a:r>
            <a:r>
              <a:rPr lang="en-US" sz="2400" dirty="0" err="1"/>
              <a:t>kepada</a:t>
            </a:r>
            <a:r>
              <a:rPr lang="en-US" sz="2400" dirty="0"/>
              <a:t>  </a:t>
            </a:r>
            <a:r>
              <a:rPr lang="en-US" sz="2400" dirty="0" err="1"/>
              <a:t>Tuhan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muka</a:t>
            </a:r>
            <a:r>
              <a:rPr lang="en-US" sz="2400" dirty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/>
              <a:t>muka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doa</a:t>
            </a:r>
            <a:r>
              <a:rPr lang="en-US" sz="2400" dirty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diri</a:t>
            </a:r>
            <a:r>
              <a:rPr lang="en-US" sz="2400" dirty="0"/>
              <a:t> 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sesama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orang -orang yang </a:t>
            </a:r>
            <a:r>
              <a:rPr lang="en-US" sz="2400" dirty="0" err="1"/>
              <a:t>dikehendaki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dicintai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Allah.</a:t>
            </a:r>
            <a:endParaRPr lang="en-ID" sz="2400" dirty="0"/>
          </a:p>
          <a:p>
            <a:r>
              <a:rPr lang="en-US" sz="2400" dirty="0" err="1"/>
              <a:t>Ajaran-ajaran</a:t>
            </a:r>
            <a:r>
              <a:rPr lang="en-US" sz="2400" dirty="0"/>
              <a:t>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mengenai</a:t>
            </a:r>
            <a:r>
              <a:rPr lang="en-US" sz="2400" dirty="0"/>
              <a:t>  </a:t>
            </a:r>
            <a:r>
              <a:rPr lang="en-US" sz="2400" dirty="0" err="1"/>
              <a:t>doa</a:t>
            </a:r>
            <a:r>
              <a:rPr lang="en-US" sz="2400" dirty="0"/>
              <a:t>  </a:t>
            </a:r>
            <a:r>
              <a:rPr lang="en-US" sz="2400" dirty="0" err="1"/>
              <a:t>masih</a:t>
            </a:r>
            <a:r>
              <a:rPr lang="en-US" sz="2400" dirty="0"/>
              <a:t>  </a:t>
            </a:r>
            <a:r>
              <a:rPr lang="en-US" sz="2400" dirty="0" err="1"/>
              <a:t>banyak</a:t>
            </a:r>
            <a:r>
              <a:rPr lang="en-US" sz="2400" dirty="0"/>
              <a:t>  </a:t>
            </a:r>
            <a:r>
              <a:rPr lang="en-US" sz="2400" dirty="0" err="1"/>
              <a:t>lagi</a:t>
            </a:r>
            <a:r>
              <a:rPr lang="en-US" sz="2400" dirty="0"/>
              <a:t>.  </a:t>
            </a:r>
            <a:r>
              <a:rPr lang="en-US" sz="2400" dirty="0" err="1"/>
              <a:t>Namun</a:t>
            </a:r>
            <a:r>
              <a:rPr lang="en-US" sz="2400" dirty="0"/>
              <a:t>  </a:t>
            </a:r>
            <a:r>
              <a:rPr lang="en-US" sz="2400" dirty="0" smtClean="0"/>
              <a:t>yang</a:t>
            </a:r>
            <a:r>
              <a:rPr lang="en-ID" sz="2400" dirty="0"/>
              <a:t> </a:t>
            </a:r>
            <a:r>
              <a:rPr lang="en-US" sz="2400" dirty="0" err="1" smtClean="0"/>
              <a:t>terutama</a:t>
            </a:r>
            <a:r>
              <a:rPr lang="en-US" sz="2400" dirty="0"/>
              <a:t>,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mengajarkan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agar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berdoa</a:t>
            </a:r>
            <a:r>
              <a:rPr lang="en-US" sz="2400" dirty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sungguh-sungguh</a:t>
            </a:r>
            <a:r>
              <a:rPr lang="en-US" sz="2400" dirty="0"/>
              <a:t>  </a:t>
            </a:r>
            <a:r>
              <a:rPr lang="en-US" sz="2400" dirty="0" err="1"/>
              <a:t>kepada</a:t>
            </a:r>
            <a:r>
              <a:rPr lang="en-US" sz="2400" dirty="0"/>
              <a:t>  </a:t>
            </a:r>
            <a:r>
              <a:rPr lang="en-US" sz="2400" dirty="0" err="1" smtClean="0"/>
              <a:t>kemurahan</a:t>
            </a:r>
            <a:r>
              <a:rPr lang="en-US" sz="2400" dirty="0" smtClean="0"/>
              <a:t>  </a:t>
            </a:r>
            <a:r>
              <a:rPr lang="en-US" sz="2400" dirty="0" err="1"/>
              <a:t>Tuhan</a:t>
            </a:r>
            <a:r>
              <a:rPr lang="en-US" sz="2400" dirty="0"/>
              <a:t>.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mengajak</a:t>
            </a:r>
            <a:r>
              <a:rPr lang="en-US" sz="2400" dirty="0"/>
              <a:t>  </a:t>
            </a:r>
            <a:r>
              <a:rPr lang="en-US" sz="2400" dirty="0" err="1"/>
              <a:t>kita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berdoa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/>
              <a:t>penuh</a:t>
            </a:r>
            <a:r>
              <a:rPr lang="en-US" sz="2400" dirty="0"/>
              <a:t>  </a:t>
            </a:r>
            <a:r>
              <a:rPr lang="en-US" sz="2400" dirty="0" err="1"/>
              <a:t>iman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harapan</a:t>
            </a:r>
            <a:r>
              <a:rPr lang="en-US" sz="2400" dirty="0"/>
              <a:t>, 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/>
              <a:t>tekun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tak</a:t>
            </a:r>
            <a:r>
              <a:rPr lang="en-US" sz="2400" dirty="0"/>
              <a:t>  </a:t>
            </a:r>
            <a:r>
              <a:rPr lang="en-US" sz="2400" dirty="0" err="1" smtClean="0"/>
              <a:t>henti-hentinya</a:t>
            </a:r>
            <a:r>
              <a:rPr lang="en-US" sz="2400" dirty="0"/>
              <a:t>.    </a:t>
            </a:r>
            <a:endParaRPr lang="en-US" sz="2400" dirty="0" smtClean="0"/>
          </a:p>
          <a:p>
            <a:r>
              <a:rPr lang="en-US" sz="2400" dirty="0" err="1" smtClean="0"/>
              <a:t>Sebagai</a:t>
            </a:r>
            <a:r>
              <a:rPr lang="en-US" sz="2400" dirty="0" smtClean="0"/>
              <a:t> 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lihatlah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perumapamaan</a:t>
            </a:r>
            <a:r>
              <a:rPr lang="en-US" sz="2400" dirty="0" smtClean="0"/>
              <a:t>  </a:t>
            </a:r>
            <a:r>
              <a:rPr lang="en-US" sz="2400" dirty="0" err="1"/>
              <a:t>tentang</a:t>
            </a:r>
            <a:r>
              <a:rPr lang="en-US" sz="2400" dirty="0"/>
              <a:t>  </a:t>
            </a:r>
            <a:r>
              <a:rPr lang="en-US" sz="2400" dirty="0" err="1"/>
              <a:t>seseorang</a:t>
            </a:r>
            <a:r>
              <a:rPr lang="en-US" sz="2400" dirty="0"/>
              <a:t>  yang  </a:t>
            </a:r>
            <a:r>
              <a:rPr lang="en-US" sz="2400" dirty="0" err="1"/>
              <a:t>kedatangan</a:t>
            </a:r>
            <a:r>
              <a:rPr lang="en-US" sz="2400" dirty="0"/>
              <a:t>  </a:t>
            </a:r>
            <a:r>
              <a:rPr lang="en-US" sz="2400" dirty="0" err="1"/>
              <a:t>tamu</a:t>
            </a:r>
            <a:r>
              <a:rPr lang="en-US" sz="2400" dirty="0"/>
              <a:t>  </a:t>
            </a:r>
            <a:r>
              <a:rPr lang="en-US" sz="2400" dirty="0" err="1"/>
              <a:t>pada</a:t>
            </a:r>
            <a:r>
              <a:rPr lang="en-US" sz="2400" dirty="0"/>
              <a:t>  </a:t>
            </a:r>
            <a:r>
              <a:rPr lang="en-US" sz="2400" dirty="0" err="1"/>
              <a:t>tengah</a:t>
            </a:r>
            <a:r>
              <a:rPr lang="en-US" sz="2400" dirty="0"/>
              <a:t> </a:t>
            </a:r>
            <a:r>
              <a:rPr lang="en-US" sz="2400" dirty="0" err="1"/>
              <a:t>malam</a:t>
            </a:r>
            <a:r>
              <a:rPr lang="en-US" sz="2400" dirty="0"/>
              <a:t>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/>
              <a:t>apa-apa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disuguhkan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tamunya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  </a:t>
            </a:r>
            <a:r>
              <a:rPr lang="en-US" sz="2400" dirty="0" err="1"/>
              <a:t>itu</a:t>
            </a:r>
            <a:r>
              <a:rPr lang="en-US" sz="2400" dirty="0"/>
              <a:t>  </a:t>
            </a:r>
            <a:r>
              <a:rPr lang="en-US" sz="2400" dirty="0" err="1"/>
              <a:t>ia</a:t>
            </a:r>
            <a:r>
              <a:rPr lang="en-US" sz="2400" dirty="0"/>
              <a:t>   </a:t>
            </a:r>
            <a:r>
              <a:rPr lang="en-US" sz="2400" dirty="0" err="1"/>
              <a:t>mengetuk</a:t>
            </a:r>
            <a:r>
              <a:rPr lang="en-US" sz="2400" dirty="0"/>
              <a:t>  </a:t>
            </a:r>
            <a:r>
              <a:rPr lang="en-US" sz="2400" dirty="0" err="1"/>
              <a:t>pintu</a:t>
            </a:r>
            <a:r>
              <a:rPr lang="en-US" sz="2400" dirty="0"/>
              <a:t>  </a:t>
            </a:r>
            <a:r>
              <a:rPr lang="en-US" sz="2400" dirty="0" err="1"/>
              <a:t>rumah</a:t>
            </a:r>
            <a:r>
              <a:rPr lang="en-US" sz="2400" dirty="0"/>
              <a:t>  </a:t>
            </a:r>
            <a:r>
              <a:rPr lang="en-US" sz="2400" dirty="0" err="1"/>
              <a:t>tetangganya</a:t>
            </a:r>
            <a:r>
              <a:rPr lang="en-US" sz="2400" dirty="0"/>
              <a:t> 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  </a:t>
            </a:r>
            <a:r>
              <a:rPr lang="en-US" sz="2400" dirty="0"/>
              <a:t>roti. </a:t>
            </a:r>
            <a:r>
              <a:rPr lang="en-US" sz="2400" dirty="0" err="1"/>
              <a:t>Walaupun</a:t>
            </a:r>
            <a:r>
              <a:rPr lang="en-US" sz="2400" dirty="0"/>
              <a:t>  </a:t>
            </a:r>
            <a:r>
              <a:rPr lang="en-US" sz="2400" dirty="0" err="1"/>
              <a:t>ia</a:t>
            </a:r>
            <a:r>
              <a:rPr lang="en-US" sz="2400" dirty="0"/>
              <a:t>  </a:t>
            </a:r>
            <a:r>
              <a:rPr lang="en-US" sz="2400" dirty="0" err="1"/>
              <a:t>merasa</a:t>
            </a:r>
            <a:r>
              <a:rPr lang="en-US" sz="2400" dirty="0"/>
              <a:t>  </a:t>
            </a:r>
            <a:r>
              <a:rPr lang="en-US" sz="2400" dirty="0" err="1"/>
              <a:t>sudah</a:t>
            </a:r>
            <a:r>
              <a:rPr lang="en-US" sz="2400" dirty="0"/>
              <a:t>  </a:t>
            </a:r>
            <a:r>
              <a:rPr lang="en-US" sz="2400" dirty="0" err="1"/>
              <a:t>mengganggu</a:t>
            </a:r>
            <a:r>
              <a:rPr lang="en-US" sz="2400" dirty="0"/>
              <a:t>  </a:t>
            </a:r>
            <a:r>
              <a:rPr lang="en-US" sz="2400" dirty="0" err="1"/>
              <a:t>tetangganya</a:t>
            </a:r>
            <a:r>
              <a:rPr lang="en-US" sz="2400" dirty="0"/>
              <a:t>  </a:t>
            </a:r>
            <a:r>
              <a:rPr lang="en-US" sz="2400" dirty="0" err="1"/>
              <a:t>itu</a:t>
            </a:r>
            <a:r>
              <a:rPr lang="en-US" sz="2400" dirty="0"/>
              <a:t>,  </a:t>
            </a:r>
            <a:r>
              <a:rPr lang="en-US" sz="2400" dirty="0" err="1"/>
              <a:t>tapi</a:t>
            </a:r>
            <a:r>
              <a:rPr lang="en-US" sz="2400" dirty="0"/>
              <a:t>  yang 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inginkan</a:t>
            </a:r>
            <a:r>
              <a:rPr lang="en-US" sz="2400" dirty="0"/>
              <a:t>.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halnya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Bapa</a:t>
            </a:r>
            <a:r>
              <a:rPr lang="en-US" sz="2400" dirty="0"/>
              <a:t> yang  di  </a:t>
            </a:r>
            <a:r>
              <a:rPr lang="en-US" sz="2400" dirty="0" err="1"/>
              <a:t>surga</a:t>
            </a:r>
            <a:r>
              <a:rPr lang="en-US" sz="2400" dirty="0"/>
              <a:t>.  </a:t>
            </a:r>
            <a:r>
              <a:rPr lang="en-US" sz="2400" dirty="0" err="1"/>
              <a:t>Dia</a:t>
            </a:r>
            <a:r>
              <a:rPr lang="en-US" sz="2400" dirty="0"/>
              <a:t>  </a:t>
            </a:r>
            <a:r>
              <a:rPr lang="en-US" sz="2400" dirty="0" err="1"/>
              <a:t>akan</a:t>
            </a:r>
            <a:r>
              <a:rPr lang="en-US" sz="2400" dirty="0"/>
              <a:t>  </a:t>
            </a:r>
            <a:r>
              <a:rPr lang="en-US" sz="2400" dirty="0" err="1"/>
              <a:t>memberikan</a:t>
            </a:r>
            <a:r>
              <a:rPr lang="en-US" sz="2400" dirty="0"/>
              <a:t>  </a:t>
            </a:r>
            <a:r>
              <a:rPr lang="en-US" sz="2400" dirty="0" err="1"/>
              <a:t>Roh</a:t>
            </a:r>
            <a:r>
              <a:rPr lang="en-US" sz="2400" dirty="0"/>
              <a:t>  Kudus  </a:t>
            </a:r>
            <a:r>
              <a:rPr lang="en-US" sz="2400" dirty="0" err="1"/>
              <a:t>kepada</a:t>
            </a:r>
            <a:r>
              <a:rPr lang="en-US" sz="2400" dirty="0"/>
              <a:t>  </a:t>
            </a:r>
            <a:r>
              <a:rPr lang="en-US" sz="2400" dirty="0" err="1"/>
              <a:t>mereka</a:t>
            </a:r>
            <a:r>
              <a:rPr lang="en-US" sz="2400" dirty="0"/>
              <a:t>  yang </a:t>
            </a:r>
            <a:r>
              <a:rPr lang="en-US" sz="2400" dirty="0" err="1" smtClean="0"/>
              <a:t>memintanya</a:t>
            </a:r>
            <a:r>
              <a:rPr lang="en-US" sz="2400" dirty="0"/>
              <a:t>.</a:t>
            </a:r>
            <a:endParaRPr lang="en-ID" sz="2400" dirty="0"/>
          </a:p>
          <a:p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mengajarkan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agar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 </a:t>
            </a:r>
            <a:r>
              <a:rPr lang="en-US" sz="2400" dirty="0" err="1"/>
              <a:t>harapan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 smtClean="0"/>
              <a:t>perkataan</a:t>
            </a:r>
            <a:r>
              <a:rPr lang="en-US" sz="2400" dirty="0" smtClean="0"/>
              <a:t>  </a:t>
            </a:r>
            <a:r>
              <a:rPr lang="en-US" sz="2400" dirty="0"/>
              <a:t>yang  </a:t>
            </a:r>
            <a:r>
              <a:rPr lang="en-US" sz="2400" dirty="0" err="1"/>
              <a:t>sederhana</a:t>
            </a:r>
            <a:r>
              <a:rPr lang="en-US" sz="2400" dirty="0"/>
              <a:t>  </a:t>
            </a:r>
            <a:r>
              <a:rPr lang="en-US" sz="2400" dirty="0" err="1"/>
              <a:t>saja</a:t>
            </a:r>
            <a:r>
              <a:rPr lang="en-US" sz="2400" dirty="0"/>
              <a:t>,  </a:t>
            </a:r>
            <a:r>
              <a:rPr lang="en-US" sz="2400" dirty="0" err="1"/>
              <a:t>juga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 </a:t>
            </a:r>
            <a:r>
              <a:rPr lang="en-US" sz="2400" dirty="0" err="1"/>
              <a:t>hati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ketekunan</a:t>
            </a:r>
            <a:r>
              <a:rPr lang="en-US" sz="2400" dirty="0"/>
              <a:t>.  </a:t>
            </a:r>
            <a:r>
              <a:rPr lang="en-US" sz="2400" dirty="0" err="1"/>
              <a:t>Dalam</a:t>
            </a:r>
            <a:r>
              <a:rPr lang="en-US" sz="2400" dirty="0"/>
              <a:t> Mat  7:7-8  </a:t>
            </a:r>
            <a:r>
              <a:rPr lang="en-US" sz="2400" dirty="0" err="1"/>
              <a:t>dikatakan</a:t>
            </a:r>
            <a:r>
              <a:rPr lang="en-US" sz="2400" dirty="0"/>
              <a:t>:  “</a:t>
            </a:r>
            <a:r>
              <a:rPr lang="en-US" sz="2400" dirty="0" err="1"/>
              <a:t>Mintalah</a:t>
            </a:r>
            <a:r>
              <a:rPr lang="en-US" sz="2400" dirty="0"/>
              <a:t> 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 smtClean="0"/>
              <a:t>kepadamu</a:t>
            </a:r>
            <a:r>
              <a:rPr lang="en-US" sz="2400" dirty="0"/>
              <a:t>, </a:t>
            </a:r>
            <a:r>
              <a:rPr lang="en-US" sz="2400" dirty="0" err="1"/>
              <a:t>carilah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 smtClean="0"/>
              <a:t>mendapat</a:t>
            </a:r>
            <a:r>
              <a:rPr lang="en-US" sz="2400" dirty="0"/>
              <a:t>, </a:t>
            </a:r>
            <a:r>
              <a:rPr lang="en-US" sz="2400" dirty="0" err="1" smtClean="0"/>
              <a:t>ketoklah</a:t>
            </a:r>
            <a:r>
              <a:rPr lang="en-US" sz="2400" dirty="0" smtClean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pintu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dibukakan</a:t>
            </a:r>
            <a:r>
              <a:rPr lang="en-US" sz="2400" dirty="0"/>
              <a:t> </a:t>
            </a:r>
            <a:r>
              <a:rPr lang="en-US" sz="2400" dirty="0" err="1"/>
              <a:t>bagimu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orang yang </a:t>
            </a:r>
            <a:r>
              <a:rPr lang="en-US" sz="2400" dirty="0" err="1" smtClean="0"/>
              <a:t>meminta</a:t>
            </a:r>
            <a:r>
              <a:rPr lang="en-US" sz="2400" dirty="0"/>
              <a:t>, </a:t>
            </a:r>
            <a:r>
              <a:rPr lang="en-US" sz="2400" dirty="0" err="1" smtClean="0"/>
              <a:t>meneri</a:t>
            </a:r>
            <a:r>
              <a:rPr lang="en-US" sz="2400" dirty="0" smtClean="0"/>
              <a:t> </a:t>
            </a:r>
            <a:r>
              <a:rPr lang="en-US" sz="2400" dirty="0"/>
              <a:t>ma, </a:t>
            </a:r>
            <a:r>
              <a:rPr lang="en-US" sz="2400" dirty="0" err="1"/>
              <a:t>setiap</a:t>
            </a:r>
            <a:r>
              <a:rPr lang="en-US" sz="2400" dirty="0"/>
              <a:t> orang yang </a:t>
            </a:r>
            <a:r>
              <a:rPr lang="en-US" sz="2400" dirty="0" err="1"/>
              <a:t>mencari</a:t>
            </a:r>
            <a:r>
              <a:rPr lang="en-US" sz="2400" dirty="0"/>
              <a:t>,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 orang yang </a:t>
            </a:r>
            <a:r>
              <a:rPr lang="en-US" sz="2400" dirty="0" err="1"/>
              <a:t>mengetuk</a:t>
            </a:r>
            <a:r>
              <a:rPr lang="en-US" sz="2400" dirty="0"/>
              <a:t>, </a:t>
            </a:r>
            <a:r>
              <a:rPr lang="en-US" sz="2400" dirty="0" err="1"/>
              <a:t>baginya</a:t>
            </a:r>
            <a:r>
              <a:rPr lang="en-US" sz="2400" dirty="0"/>
              <a:t> </a:t>
            </a:r>
            <a:r>
              <a:rPr lang="en-US" sz="2400" dirty="0" err="1"/>
              <a:t>pintu</a:t>
            </a:r>
            <a:r>
              <a:rPr lang="en-US" sz="2400" dirty="0"/>
              <a:t> </a:t>
            </a:r>
            <a:r>
              <a:rPr lang="en-US" sz="2400" dirty="0" err="1"/>
              <a:t>dibukakan</a:t>
            </a:r>
            <a:r>
              <a:rPr lang="en-US" sz="2400" dirty="0"/>
              <a:t>.” </a:t>
            </a:r>
            <a:endParaRPr lang="en-US" sz="2400" dirty="0" smtClean="0"/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doa</a:t>
            </a:r>
            <a:r>
              <a:rPr lang="en-US" sz="2400" dirty="0"/>
              <a:t>:</a:t>
            </a:r>
            <a:endParaRPr lang="en-ID" sz="24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en-US" sz="3200" b="1" dirty="0" err="1"/>
              <a:t>Ajaran</a:t>
            </a:r>
            <a:r>
              <a:rPr lang="en-US" sz="3200" b="1" dirty="0"/>
              <a:t> </a:t>
            </a:r>
            <a:r>
              <a:rPr lang="en-US" sz="3200" b="1" dirty="0" err="1"/>
              <a:t>Yesus</a:t>
            </a:r>
            <a:r>
              <a:rPr lang="en-US" sz="3200" b="1" dirty="0"/>
              <a:t> </a:t>
            </a:r>
            <a:r>
              <a:rPr lang="en-US" sz="3200" b="1" dirty="0" err="1"/>
              <a:t>Tentang</a:t>
            </a:r>
            <a:r>
              <a:rPr lang="en-US" sz="3200" b="1" dirty="0"/>
              <a:t> </a:t>
            </a:r>
            <a:r>
              <a:rPr lang="en-US" sz="3200" b="1" dirty="0" err="1"/>
              <a:t>Doa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penting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diperhatikan</a:t>
            </a:r>
            <a:r>
              <a:rPr lang="en-US" sz="2200" dirty="0"/>
              <a:t>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doa</a:t>
            </a:r>
            <a:r>
              <a:rPr lang="en-US" sz="2200" dirty="0" smtClean="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dirty="0" err="1" smtClean="0"/>
              <a:t>Percayalah</a:t>
            </a:r>
            <a:r>
              <a:rPr lang="en-US" sz="1800" dirty="0"/>
              <a:t>.  </a:t>
            </a:r>
            <a:r>
              <a:rPr lang="en-US" sz="1800" dirty="0" err="1"/>
              <a:t>Setiap</a:t>
            </a:r>
            <a:r>
              <a:rPr lang="en-US" sz="1800" dirty="0"/>
              <a:t>  </a:t>
            </a:r>
            <a:r>
              <a:rPr lang="en-US" sz="1800" dirty="0" err="1"/>
              <a:t>doa</a:t>
            </a:r>
            <a:r>
              <a:rPr lang="en-US" sz="1800" dirty="0"/>
              <a:t>  yang  </a:t>
            </a:r>
            <a:r>
              <a:rPr lang="en-US" sz="1800" dirty="0" err="1"/>
              <a:t>dilakukan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sungguh-sungguh</a:t>
            </a:r>
            <a:r>
              <a:rPr lang="en-US" sz="1800" dirty="0"/>
              <a:t>  </a:t>
            </a:r>
            <a:r>
              <a:rPr lang="en-US" sz="1800" dirty="0" err="1"/>
              <a:t>akan</a:t>
            </a:r>
            <a:r>
              <a:rPr lang="en-ID" sz="1800" dirty="0"/>
              <a:t>  </a:t>
            </a:r>
            <a:r>
              <a:rPr lang="en-US" sz="1800" dirty="0" err="1"/>
              <a:t>didengarkan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 smtClean="0"/>
              <a:t>Tuhan</a:t>
            </a:r>
            <a:r>
              <a:rPr lang="en-US" sz="1800" dirty="0"/>
              <a:t>.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/>
              <a:t>doa</a:t>
            </a:r>
            <a:r>
              <a:rPr lang="en-US" sz="1800" dirty="0"/>
              <a:t> 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iman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harapan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mencintai</a:t>
            </a:r>
            <a:r>
              <a:rPr lang="en-US" sz="1800" dirty="0" smtClean="0"/>
              <a:t> 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berkenan</a:t>
            </a:r>
            <a:r>
              <a:rPr lang="en-US" sz="1800" dirty="0"/>
              <a:t> </a:t>
            </a:r>
            <a:r>
              <a:rPr lang="en-US" sz="1800" dirty="0" err="1" smtClean="0"/>
              <a:t>kepada-Nya</a:t>
            </a:r>
            <a:r>
              <a:rPr lang="en-US" sz="1800" dirty="0"/>
              <a:t>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 smtClean="0"/>
              <a:t>dikabulkan</a:t>
            </a:r>
            <a:r>
              <a:rPr lang="en-US" sz="1800" dirty="0" smtClean="0"/>
              <a:t> </a:t>
            </a:r>
            <a:r>
              <a:rPr lang="en-US" sz="1800" dirty="0" err="1"/>
              <a:t>Tuhan</a:t>
            </a:r>
            <a:r>
              <a:rPr lang="en-US" sz="1800" dirty="0"/>
              <a:t>. </a:t>
            </a:r>
            <a:r>
              <a:rPr lang="en-US" sz="1800" dirty="0" err="1"/>
              <a:t>Artinya</a:t>
            </a:r>
            <a:r>
              <a:rPr lang="en-US" sz="1800" dirty="0"/>
              <a:t>,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menurunkan</a:t>
            </a:r>
            <a:r>
              <a:rPr lang="en-US" sz="1800" dirty="0"/>
              <a:t> </a:t>
            </a:r>
            <a:r>
              <a:rPr lang="en-US" sz="1800" dirty="0" err="1"/>
              <a:t>berkat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.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yang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dikabulkan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pikiran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.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mengabulkan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rencana-Nya</a:t>
            </a:r>
            <a:r>
              <a:rPr lang="en-US" sz="1800" dirty="0"/>
              <a:t>, </a:t>
            </a:r>
            <a:r>
              <a:rPr lang="en-US" sz="1800" dirty="0" err="1"/>
              <a:t>sejauh</a:t>
            </a:r>
            <a:r>
              <a:rPr lang="en-US" sz="1800" dirty="0"/>
              <a:t> </a:t>
            </a:r>
            <a:r>
              <a:rPr lang="en-US" sz="1800" dirty="0" err="1"/>
              <a:t>Dia</a:t>
            </a:r>
            <a:r>
              <a:rPr lang="en-US" sz="1800" dirty="0"/>
              <a:t> </a:t>
            </a:r>
            <a:r>
              <a:rPr lang="en-US" sz="1800" dirty="0" err="1"/>
              <a:t>memandang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yang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. </a:t>
            </a:r>
            <a:r>
              <a:rPr lang="en-US" sz="1800" dirty="0" err="1"/>
              <a:t>Tentu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berdoa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 smtClean="0"/>
              <a:t>percuma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dirty="0"/>
              <a:t> </a:t>
            </a:r>
            <a:r>
              <a:rPr lang="en-US" sz="2000" dirty="0" smtClean="0"/>
              <a:t>1</a:t>
            </a:r>
            <a:r>
              <a:rPr lang="en-US" sz="2000" dirty="0"/>
              <a:t>.   </a:t>
            </a:r>
            <a:r>
              <a:rPr lang="en-US" sz="2000" dirty="0" err="1"/>
              <a:t>Berdoa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beribadat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i="1" dirty="0" err="1" smtClean="0"/>
              <a:t>meminta</a:t>
            </a:r>
            <a:r>
              <a:rPr lang="en-US" sz="2000" i="1" dirty="0" smtClean="0"/>
              <a:t> </a:t>
            </a:r>
            <a:r>
              <a:rPr lang="en-US" sz="2000" dirty="0" err="1"/>
              <a:t>bahkan</a:t>
            </a:r>
            <a:r>
              <a:rPr lang="en-ID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 </a:t>
            </a:r>
            <a:r>
              <a:rPr lang="en-US" sz="2000" dirty="0" err="1"/>
              <a:t>berkat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Allah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kesusahan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. Allah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paling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butuhkan</a:t>
            </a:r>
            <a:r>
              <a:rPr lang="en-US" sz="2000" dirty="0"/>
              <a:t> (</a:t>
            </a:r>
            <a:r>
              <a:rPr lang="en-US" sz="2000" dirty="0" err="1"/>
              <a:t>lih</a:t>
            </a:r>
            <a:r>
              <a:rPr lang="en-US" sz="2000" dirty="0"/>
              <a:t>. 12:30).</a:t>
            </a:r>
            <a:endParaRPr lang="en-ID" sz="2000" dirty="0"/>
          </a:p>
          <a:p>
            <a:pPr marL="457200" lvl="1" indent="0">
              <a:buNone/>
            </a:pPr>
            <a:r>
              <a:rPr lang="en-US" sz="2000" dirty="0"/>
              <a:t>2.   </a:t>
            </a:r>
            <a:r>
              <a:rPr lang="en-US" sz="2000" dirty="0" err="1"/>
              <a:t>Berdoa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beribadat</a:t>
            </a:r>
            <a:r>
              <a:rPr lang="en-US" sz="2000" dirty="0"/>
              <a:t>, 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-tama  </a:t>
            </a:r>
            <a:r>
              <a:rPr lang="en-US" sz="2000" dirty="0" err="1"/>
              <a:t>adalah</a:t>
            </a:r>
            <a:r>
              <a:rPr lang="en-US" sz="2000" dirty="0"/>
              <a:t>  </a:t>
            </a:r>
            <a:r>
              <a:rPr lang="en-US" sz="2000" dirty="0" err="1" smtClean="0"/>
              <a:t>berterimakasih</a:t>
            </a:r>
            <a:r>
              <a:rPr lang="en-US" sz="2000" dirty="0" smtClean="0"/>
              <a:t>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bersyukur</a:t>
            </a:r>
            <a:r>
              <a:rPr lang="en-US" sz="2000" dirty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 </a:t>
            </a:r>
            <a:r>
              <a:rPr lang="en-US" sz="2000" dirty="0" err="1"/>
              <a:t>Tuhan</a:t>
            </a:r>
            <a:r>
              <a:rPr lang="en-US" sz="2000" dirty="0"/>
              <a:t>.  </a:t>
            </a:r>
            <a:r>
              <a:rPr lang="en-US" sz="2000" dirty="0" err="1"/>
              <a:t>Hidup</a:t>
            </a:r>
            <a:r>
              <a:rPr lang="en-US" sz="2000" dirty="0"/>
              <a:t>  </a:t>
            </a:r>
            <a:r>
              <a:rPr lang="en-US" sz="2000" dirty="0" err="1"/>
              <a:t>kita</a:t>
            </a:r>
            <a:r>
              <a:rPr lang="en-US" sz="2000" dirty="0"/>
              <a:t>  </a:t>
            </a:r>
            <a:r>
              <a:rPr lang="en-US" sz="2000" dirty="0" err="1"/>
              <a:t>seluruhnya</a:t>
            </a:r>
            <a:r>
              <a:rPr lang="en-US" sz="2000" dirty="0"/>
              <a:t>  </a:t>
            </a:r>
            <a:r>
              <a:rPr lang="en-US" sz="2000" dirty="0" err="1"/>
              <a:t>adalah</a:t>
            </a:r>
            <a:r>
              <a:rPr lang="en-US" sz="2000" dirty="0"/>
              <a:t>  </a:t>
            </a:r>
            <a:r>
              <a:rPr lang="en-US" sz="2000" dirty="0" err="1"/>
              <a:t>kasih</a:t>
            </a:r>
            <a:r>
              <a:rPr lang="en-US" sz="2000" dirty="0"/>
              <a:t> </a:t>
            </a:r>
            <a:r>
              <a:rPr lang="en-US" sz="2000" dirty="0" err="1"/>
              <a:t>karunia</a:t>
            </a:r>
            <a:r>
              <a:rPr lang="en-US" sz="2000" dirty="0"/>
              <a:t>      </a:t>
            </a:r>
            <a:r>
              <a:rPr lang="en-US" sz="2000" dirty="0" err="1"/>
              <a:t>Tuhan</a:t>
            </a:r>
            <a:r>
              <a:rPr lang="en-US" sz="2000" dirty="0" smtClean="0"/>
              <a:t>. 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 smtClean="0"/>
              <a:t>itu</a:t>
            </a:r>
            <a:r>
              <a:rPr lang="en-US" sz="2000" dirty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bersyukur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mengagungkanTuhan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             </a:t>
            </a:r>
            <a:r>
              <a:rPr lang="en-US" sz="2000" dirty="0" err="1"/>
              <a:t>kebaikan-Nya</a:t>
            </a:r>
            <a:r>
              <a:rPr lang="en-US" sz="2000" dirty="0"/>
              <a:t>.</a:t>
            </a:r>
            <a:endParaRPr lang="en-ID" sz="2000" dirty="0"/>
          </a:p>
          <a:p>
            <a:pPr marL="857250" lvl="1" indent="-457200">
              <a:buAutoNum type="arabicPeriod" startAt="3"/>
            </a:pPr>
            <a:r>
              <a:rPr lang="en-US" sz="2000" dirty="0" err="1" smtClean="0"/>
              <a:t>Doa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pujian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kemuliaan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keagungan</a:t>
            </a:r>
            <a:r>
              <a:rPr lang="en-US" sz="2000" dirty="0"/>
              <a:t> </a:t>
            </a:r>
            <a:r>
              <a:rPr lang="en-US" sz="2000" dirty="0" smtClean="0"/>
              <a:t>Allah</a:t>
            </a:r>
          </a:p>
          <a:p>
            <a:pPr marL="400050" lvl="1" indent="0">
              <a:buNone/>
            </a:pPr>
            <a:r>
              <a:rPr lang="en-US" sz="1800" dirty="0" err="1" smtClean="0"/>
              <a:t>Doa</a:t>
            </a:r>
            <a:r>
              <a:rPr lang="en-US" sz="1800" dirty="0" smtClean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bermaksud</a:t>
            </a:r>
            <a:r>
              <a:rPr lang="en-US" sz="1800" dirty="0"/>
              <a:t> </a:t>
            </a:r>
            <a:r>
              <a:rPr lang="en-US" sz="1800" dirty="0" err="1"/>
              <a:t>memohon</a:t>
            </a:r>
            <a:r>
              <a:rPr lang="en-US" sz="1800" dirty="0"/>
              <a:t> </a:t>
            </a:r>
            <a:r>
              <a:rPr lang="en-US" sz="1800" dirty="0" err="1"/>
              <a:t>ampun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Allah,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sadar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doa-dosa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.</a:t>
            </a:r>
            <a:endParaRPr lang="en-ID" sz="1800" dirty="0"/>
          </a:p>
          <a:p>
            <a:pPr lvl="1"/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rasulnya</a:t>
            </a:r>
            <a:r>
              <a:rPr lang="en-US" sz="1800" dirty="0"/>
              <a:t>, </a:t>
            </a:r>
            <a:r>
              <a:rPr lang="en-US" sz="1800" dirty="0" err="1"/>
              <a:t>senantiasa</a:t>
            </a:r>
            <a:r>
              <a:rPr lang="en-US" sz="1800" dirty="0"/>
              <a:t> </a:t>
            </a:r>
            <a:r>
              <a:rPr lang="en-US" sz="1800" dirty="0" err="1"/>
              <a:t>menasihatkan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ID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berdoa</a:t>
            </a:r>
            <a:r>
              <a:rPr lang="en-US" sz="1800" dirty="0"/>
              <a:t>  </a:t>
            </a:r>
            <a:r>
              <a:rPr lang="en-US" sz="1800" dirty="0" err="1"/>
              <a:t>kapanpun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dimanapun</a:t>
            </a:r>
            <a:r>
              <a:rPr lang="en-US" sz="1800" dirty="0"/>
              <a:t>.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buku-buku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yang </a:t>
            </a:r>
            <a:r>
              <a:rPr lang="en-US" sz="1800" dirty="0" err="1"/>
              <a:t>didoakan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spontan</a:t>
            </a:r>
            <a:r>
              <a:rPr lang="en-US" sz="1800" dirty="0"/>
              <a:t>. Yang </a:t>
            </a:r>
            <a:r>
              <a:rPr lang="en-US" sz="1800" dirty="0" err="1"/>
              <a:t>terpenting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berdoa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iman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kepercayaan</a:t>
            </a:r>
            <a:r>
              <a:rPr lang="en-US" sz="1800" dirty="0"/>
              <a:t> yang  </a:t>
            </a:r>
            <a:r>
              <a:rPr lang="en-US" sz="1800" dirty="0" err="1"/>
              <a:t>sungguh-sungguh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mengarahkan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Allah Sang </a:t>
            </a:r>
            <a:r>
              <a:rPr lang="en-US" sz="1800" dirty="0" err="1"/>
              <a:t>Penyelenggara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endParaRPr lang="en-ID" sz="1800" dirty="0"/>
          </a:p>
          <a:p>
            <a:pPr marL="457200" lvl="1" indent="0">
              <a:buNone/>
            </a:pPr>
            <a:endParaRPr lang="en-ID" sz="1800" dirty="0"/>
          </a:p>
          <a:p>
            <a:endParaRPr 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38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 Narrow" pitchFamily="34" charset="0"/>
              </a:rPr>
              <a:t>Makna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>
                <a:latin typeface="Arial Narrow" pitchFamily="34" charset="0"/>
              </a:rPr>
              <a:t>Pribadi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>
                <a:latin typeface="Arial Narrow" pitchFamily="34" charset="0"/>
              </a:rPr>
              <a:t>Yesus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>
                <a:latin typeface="Arial Narrow" pitchFamily="34" charset="0"/>
              </a:rPr>
              <a:t>Kristus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>
                <a:latin typeface="Arial Narrow" pitchFamily="34" charset="0"/>
              </a:rPr>
              <a:t>dalam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>
                <a:latin typeface="Arial Narrow" pitchFamily="34" charset="0"/>
              </a:rPr>
              <a:t>Hidup</a:t>
            </a: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Manusia</a:t>
            </a:r>
            <a:r>
              <a:rPr lang="en-US" sz="3600" dirty="0">
                <a:latin typeface="Arial Narrow" pitchFamily="34" charset="0"/>
              </a:rPr>
              <a:t> </a:t>
            </a: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e</a:t>
            </a:r>
            <a:r>
              <a:rPr lang="en-US" sz="2400" dirty="0"/>
              <a:t>.   </a:t>
            </a:r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Kristus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endParaRPr lang="en-ID" sz="2400" dirty="0"/>
          </a:p>
          <a:p>
            <a:r>
              <a:rPr lang="en-US" sz="2400" dirty="0"/>
              <a:t>1)  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Juru</a:t>
            </a:r>
            <a:r>
              <a:rPr lang="en-US" sz="2400" dirty="0"/>
              <a:t> </a:t>
            </a:r>
            <a:r>
              <a:rPr lang="en-US" sz="2400" dirty="0" err="1"/>
              <a:t>Selamat</a:t>
            </a:r>
            <a:endParaRPr lang="en-ID" sz="2400" dirty="0"/>
          </a:p>
          <a:p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datang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menanggapi</a:t>
            </a:r>
            <a:r>
              <a:rPr lang="en-US" sz="2600" dirty="0"/>
              <a:t> </a:t>
            </a:r>
            <a:r>
              <a:rPr lang="en-US" sz="2600" dirty="0" err="1"/>
              <a:t>dambaan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yang paling </a:t>
            </a:r>
            <a:r>
              <a:rPr lang="en-US" sz="2600" dirty="0" err="1"/>
              <a:t>mendalam</a:t>
            </a:r>
            <a:r>
              <a:rPr lang="en-US" sz="2600" dirty="0"/>
              <a:t>, </a:t>
            </a:r>
            <a:r>
              <a:rPr lang="en-US" sz="2600" dirty="0" err="1"/>
              <a:t>yakni</a:t>
            </a:r>
            <a:r>
              <a:rPr lang="en-US" sz="2600" dirty="0"/>
              <a:t> </a:t>
            </a:r>
            <a:r>
              <a:rPr lang="en-US" sz="2600" dirty="0" err="1"/>
              <a:t>keselamatannya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paripurna</a:t>
            </a:r>
            <a:r>
              <a:rPr lang="en-US" sz="2600" dirty="0"/>
              <a:t>.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itulah</a:t>
            </a:r>
            <a:r>
              <a:rPr lang="en-US" sz="2600" dirty="0"/>
              <a:t> </a:t>
            </a:r>
            <a:r>
              <a:rPr lang="en-US" sz="2600" dirty="0" err="1"/>
              <a:t>Yesus</a:t>
            </a:r>
            <a:r>
              <a:rPr lang="en-US" sz="2600" dirty="0"/>
              <a:t>  </a:t>
            </a:r>
            <a:r>
              <a:rPr lang="en-US" sz="2600" dirty="0" err="1"/>
              <a:t>diberi</a:t>
            </a:r>
            <a:r>
              <a:rPr lang="en-US" sz="2600" dirty="0"/>
              <a:t>   </a:t>
            </a:r>
            <a:r>
              <a:rPr lang="en-US" sz="2600" dirty="0" err="1"/>
              <a:t>gelar</a:t>
            </a:r>
            <a:r>
              <a:rPr lang="en-US" sz="2600" dirty="0"/>
              <a:t>  “</a:t>
            </a:r>
            <a:r>
              <a:rPr lang="en-US" sz="2600" dirty="0" err="1"/>
              <a:t>Juru</a:t>
            </a:r>
            <a:r>
              <a:rPr lang="en-US" sz="2600" dirty="0"/>
              <a:t>  </a:t>
            </a:r>
            <a:r>
              <a:rPr lang="en-US" sz="2600" dirty="0" err="1"/>
              <a:t>Selamat</a:t>
            </a:r>
            <a:r>
              <a:rPr lang="en-US" sz="2600" dirty="0"/>
              <a:t>”   </a:t>
            </a:r>
            <a:r>
              <a:rPr lang="en-US" sz="2600" dirty="0" err="1"/>
              <a:t>atau</a:t>
            </a:r>
            <a:r>
              <a:rPr lang="en-US" sz="2600" dirty="0"/>
              <a:t>  </a:t>
            </a:r>
            <a:r>
              <a:rPr lang="en-US" sz="2600" dirty="0" err="1"/>
              <a:t>penyelamat</a:t>
            </a:r>
            <a:r>
              <a:rPr lang="en-US" sz="2600" dirty="0"/>
              <a:t>.   </a:t>
            </a:r>
            <a:r>
              <a:rPr lang="en-US" sz="2600" dirty="0" err="1"/>
              <a:t>Dalam</a:t>
            </a:r>
            <a:r>
              <a:rPr lang="en-US" sz="2600" dirty="0"/>
              <a:t>  </a:t>
            </a:r>
            <a:r>
              <a:rPr lang="en-US" sz="2600" dirty="0" err="1"/>
              <a:t>Kitab</a:t>
            </a:r>
            <a:r>
              <a:rPr lang="en-US" sz="2600" dirty="0"/>
              <a:t>  </a:t>
            </a:r>
            <a:r>
              <a:rPr lang="en-US" sz="2600" dirty="0" err="1"/>
              <a:t>Suci</a:t>
            </a:r>
            <a:r>
              <a:rPr lang="en-US" sz="2600" dirty="0"/>
              <a:t> </a:t>
            </a:r>
            <a:r>
              <a:rPr lang="en-US" sz="2600" dirty="0" err="1"/>
              <a:t>Perjanjian</a:t>
            </a:r>
            <a:r>
              <a:rPr lang="en-US" sz="2600" dirty="0"/>
              <a:t> </a:t>
            </a:r>
            <a:r>
              <a:rPr lang="en-US" sz="2600" dirty="0" err="1"/>
              <a:t>Baru</a:t>
            </a:r>
            <a:r>
              <a:rPr lang="en-US" sz="2600" dirty="0"/>
              <a:t>  </a:t>
            </a:r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diakui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“</a:t>
            </a:r>
            <a:r>
              <a:rPr lang="en-US" sz="2600" dirty="0" err="1"/>
              <a:t>Juru</a:t>
            </a:r>
            <a:r>
              <a:rPr lang="en-US" sz="2600" dirty="0"/>
              <a:t> </a:t>
            </a:r>
            <a:r>
              <a:rPr lang="en-US" sz="2600" dirty="0" err="1"/>
              <a:t>Selamat</a:t>
            </a:r>
            <a:r>
              <a:rPr lang="en-US" sz="2600" dirty="0"/>
              <a:t>”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Ia</a:t>
            </a:r>
            <a:r>
              <a:rPr lang="en-US" sz="2600" dirty="0"/>
              <a:t> me </a:t>
            </a:r>
            <a:r>
              <a:rPr lang="en-US" sz="2600" dirty="0" err="1"/>
              <a:t>mbebaskan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menyelamatka</a:t>
            </a:r>
            <a:r>
              <a:rPr lang="en-US" sz="2600" dirty="0"/>
              <a:t> n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dosa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mendekatka</a:t>
            </a:r>
            <a:r>
              <a:rPr lang="en-US" sz="2600" dirty="0"/>
              <a:t> n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Allah.   </a:t>
            </a:r>
            <a:r>
              <a:rPr lang="en-US" sz="2600" dirty="0" err="1"/>
              <a:t>Tidak</a:t>
            </a:r>
            <a:r>
              <a:rPr lang="en-US" sz="2600" dirty="0"/>
              <a:t>   </a:t>
            </a:r>
            <a:r>
              <a:rPr lang="en-US" sz="2600" dirty="0" err="1"/>
              <a:t>ada</a:t>
            </a:r>
            <a:r>
              <a:rPr lang="en-US" sz="2600" dirty="0"/>
              <a:t>   </a:t>
            </a:r>
            <a:r>
              <a:rPr lang="en-US" sz="2600" dirty="0" err="1"/>
              <a:t>nama</a:t>
            </a:r>
            <a:r>
              <a:rPr lang="en-US" sz="2600" dirty="0"/>
              <a:t>   lain   yang   </a:t>
            </a:r>
            <a:r>
              <a:rPr lang="en-US" sz="2600" dirty="0" err="1"/>
              <a:t>begitu</a:t>
            </a:r>
            <a:r>
              <a:rPr lang="en-US" sz="2600" dirty="0"/>
              <a:t>   </a:t>
            </a:r>
            <a:r>
              <a:rPr lang="en-US" sz="2600" dirty="0" err="1"/>
              <a:t>erat</a:t>
            </a:r>
            <a:r>
              <a:rPr lang="en-US" sz="2600" dirty="0"/>
              <a:t>   </a:t>
            </a:r>
            <a:r>
              <a:rPr lang="en-US" sz="2600" dirty="0" err="1"/>
              <a:t>dihubungkan</a:t>
            </a:r>
            <a:r>
              <a:rPr lang="en-US" sz="2600" dirty="0"/>
              <a:t>  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keselamatan</a:t>
            </a:r>
            <a:r>
              <a:rPr lang="en-US" sz="2600" dirty="0"/>
              <a:t>.  </a:t>
            </a:r>
            <a:r>
              <a:rPr lang="en-US" sz="2600" dirty="0" err="1"/>
              <a:t>Siapa</a:t>
            </a:r>
            <a:r>
              <a:rPr lang="en-US" sz="2600" dirty="0"/>
              <a:t>  yang  </a:t>
            </a:r>
            <a:r>
              <a:rPr lang="en-US" sz="2600" dirty="0" err="1"/>
              <a:t>menyeruka</a:t>
            </a:r>
            <a:r>
              <a:rPr lang="en-US" sz="2600" dirty="0"/>
              <a:t> n  </a:t>
            </a:r>
            <a:r>
              <a:rPr lang="en-US" sz="2600" dirty="0" err="1"/>
              <a:t>nama</a:t>
            </a:r>
            <a:r>
              <a:rPr lang="en-US" sz="2600" dirty="0"/>
              <a:t> -</a:t>
            </a:r>
            <a:r>
              <a:rPr lang="en-US" sz="2600" dirty="0" err="1"/>
              <a:t>Nya</a:t>
            </a:r>
            <a:r>
              <a:rPr lang="en-US" sz="2600" dirty="0"/>
              <a:t>,  </a:t>
            </a:r>
            <a:r>
              <a:rPr lang="en-US" sz="2600" dirty="0" err="1"/>
              <a:t>akan</a:t>
            </a:r>
            <a:r>
              <a:rPr lang="en-US" sz="2600" dirty="0"/>
              <a:t>  </a:t>
            </a:r>
            <a:r>
              <a:rPr lang="en-US" sz="2600" dirty="0" err="1"/>
              <a:t>selamat</a:t>
            </a:r>
            <a:r>
              <a:rPr lang="en-US" sz="2600" dirty="0"/>
              <a:t> </a:t>
            </a:r>
            <a:endParaRPr lang="en-ID" sz="2600" dirty="0"/>
          </a:p>
          <a:p>
            <a:r>
              <a:rPr lang="en-US" sz="2600" dirty="0" err="1" smtClean="0"/>
              <a:t>Keselamatan</a:t>
            </a:r>
            <a:r>
              <a:rPr lang="en-US" sz="2600" dirty="0" smtClean="0"/>
              <a:t> </a:t>
            </a:r>
            <a:r>
              <a:rPr lang="en-US" sz="2600" dirty="0"/>
              <a:t>yang  </a:t>
            </a:r>
            <a:r>
              <a:rPr lang="en-US" sz="2600" dirty="0" err="1"/>
              <a:t>dibawa</a:t>
            </a:r>
            <a:r>
              <a:rPr lang="en-US" sz="2600" dirty="0"/>
              <a:t> </a:t>
            </a:r>
            <a:r>
              <a:rPr lang="en-US" sz="2600" dirty="0" err="1"/>
              <a:t>Yesus</a:t>
            </a:r>
            <a:r>
              <a:rPr lang="en-US" sz="2600" dirty="0"/>
              <a:t>  </a:t>
            </a:r>
            <a:r>
              <a:rPr lang="en-US" sz="2600" dirty="0" err="1"/>
              <a:t>berhubungan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kasih</a:t>
            </a:r>
            <a:r>
              <a:rPr lang="en-US" sz="2600" dirty="0"/>
              <a:t> </a:t>
            </a:r>
            <a:r>
              <a:rPr lang="en-US" sz="2600" dirty="0" err="1"/>
              <a:t>karunia</a:t>
            </a:r>
            <a:r>
              <a:rPr lang="en-US" sz="2600" dirty="0"/>
              <a:t> Allah.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Yesus</a:t>
            </a:r>
            <a:r>
              <a:rPr lang="en-US" sz="2600" dirty="0"/>
              <a:t>, Allah </a:t>
            </a:r>
            <a:r>
              <a:rPr lang="en-US" sz="2600" dirty="0" err="1"/>
              <a:t>menyelamatkan</a:t>
            </a:r>
            <a:r>
              <a:rPr lang="en-US" sz="2600" dirty="0"/>
              <a:t> ma </a:t>
            </a:r>
            <a:r>
              <a:rPr lang="en-US" sz="2600" dirty="0" err="1"/>
              <a:t>nusia</a:t>
            </a:r>
            <a:r>
              <a:rPr lang="en-US" sz="2600" dirty="0"/>
              <a:t>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 smtClean="0"/>
              <a:t>karena</a:t>
            </a:r>
            <a:r>
              <a:rPr lang="en-US" sz="2600" dirty="0" smtClean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berhak</a:t>
            </a:r>
            <a:r>
              <a:rPr lang="en-US" sz="2600" dirty="0"/>
              <a:t>  </a:t>
            </a:r>
            <a:r>
              <a:rPr lang="en-US" sz="2600" dirty="0" err="1" smtClean="0"/>
              <a:t>dise</a:t>
            </a:r>
            <a:r>
              <a:rPr lang="en-US" sz="2600" dirty="0" err="1"/>
              <a:t>-</a:t>
            </a:r>
            <a:r>
              <a:rPr lang="en-US" sz="2600" dirty="0" err="1" smtClean="0"/>
              <a:t>lamatkan</a:t>
            </a:r>
            <a:r>
              <a:rPr lang="en-US" sz="2600" dirty="0" smtClean="0"/>
              <a:t>  </a:t>
            </a:r>
            <a:r>
              <a:rPr lang="en-US" sz="2600" dirty="0" err="1"/>
              <a:t>melainkan</a:t>
            </a:r>
            <a:r>
              <a:rPr lang="en-US" sz="2600" dirty="0"/>
              <a:t>  </a:t>
            </a:r>
            <a:r>
              <a:rPr lang="en-US" sz="2600" dirty="0" err="1"/>
              <a:t>semata</a:t>
            </a:r>
            <a:r>
              <a:rPr lang="en-US" sz="2600" dirty="0"/>
              <a:t> -</a:t>
            </a:r>
            <a:r>
              <a:rPr lang="en-US" sz="2600" dirty="0" err="1"/>
              <a:t>mata</a:t>
            </a:r>
            <a:r>
              <a:rPr lang="en-US" sz="2600" dirty="0"/>
              <a:t>  </a:t>
            </a:r>
            <a:r>
              <a:rPr lang="en-US" sz="2600" dirty="0" err="1"/>
              <a:t>karena</a:t>
            </a:r>
            <a:r>
              <a:rPr lang="en-US" sz="2600" dirty="0"/>
              <a:t>  </a:t>
            </a:r>
            <a:r>
              <a:rPr lang="en-US" sz="2600" dirty="0" err="1"/>
              <a:t>kasih</a:t>
            </a:r>
            <a:r>
              <a:rPr lang="en-US" sz="2600" dirty="0"/>
              <a:t>  </a:t>
            </a:r>
            <a:r>
              <a:rPr lang="en-US" sz="2600" dirty="0" err="1"/>
              <a:t>karunia</a:t>
            </a:r>
            <a:r>
              <a:rPr lang="en-US" sz="2600" dirty="0"/>
              <a:t>  Allah. </a:t>
            </a:r>
            <a:r>
              <a:rPr lang="en-US" sz="2600" dirty="0" err="1"/>
              <a:t>Walau</a:t>
            </a:r>
            <a:r>
              <a:rPr lang="en-US" sz="2600" dirty="0"/>
              <a:t> </a:t>
            </a:r>
            <a:r>
              <a:rPr lang="en-US" sz="2600" dirty="0" err="1" smtClean="0"/>
              <a:t>kesela-matan</a:t>
            </a:r>
            <a:r>
              <a:rPr lang="en-US" sz="2600" dirty="0" smtClean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kasih</a:t>
            </a:r>
            <a:r>
              <a:rPr lang="en-US" sz="2600" dirty="0"/>
              <a:t> </a:t>
            </a:r>
            <a:r>
              <a:rPr lang="en-US" sz="2600" dirty="0" err="1"/>
              <a:t>karunia</a:t>
            </a:r>
            <a:r>
              <a:rPr lang="en-US" sz="2600" dirty="0"/>
              <a:t>, </a:t>
            </a:r>
            <a:r>
              <a:rPr lang="en-US" sz="2600" dirty="0" err="1"/>
              <a:t>namun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menjawab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 </a:t>
            </a:r>
            <a:r>
              <a:rPr lang="en-US" sz="2600" dirty="0" err="1" smtClean="0"/>
              <a:t>memperjuang-kan</a:t>
            </a:r>
            <a:r>
              <a:rPr lang="en-US" sz="2600" dirty="0" smtClean="0"/>
              <a:t>  </a:t>
            </a:r>
            <a:r>
              <a:rPr lang="en-US" sz="2600" dirty="0" err="1" smtClean="0"/>
              <a:t>keselamatan</a:t>
            </a:r>
            <a:r>
              <a:rPr lang="en-US" sz="2600" dirty="0" smtClean="0"/>
              <a:t>  </a:t>
            </a:r>
            <a:r>
              <a:rPr lang="en-US" sz="2600" dirty="0" err="1" smtClean="0"/>
              <a:t>itu</a:t>
            </a:r>
            <a:r>
              <a:rPr lang="en-US" sz="2600" dirty="0" smtClean="0"/>
              <a:t>.  </a:t>
            </a:r>
            <a:r>
              <a:rPr lang="en-US" sz="2600" dirty="0" err="1" smtClean="0"/>
              <a:t>Keselamatan</a:t>
            </a:r>
            <a:r>
              <a:rPr lang="en-US" sz="2600" dirty="0" smtClean="0"/>
              <a:t>  Kristen  </a:t>
            </a:r>
            <a:r>
              <a:rPr lang="en-US" sz="2600" dirty="0" err="1" smtClean="0"/>
              <a:t>dihubungkan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hidup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/>
              <a:t>perjuangan</a:t>
            </a:r>
            <a:r>
              <a:rPr lang="en-US" sz="2600" dirty="0"/>
              <a:t> </a:t>
            </a:r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yakni</a:t>
            </a:r>
            <a:r>
              <a:rPr lang="en-US" sz="2600" dirty="0"/>
              <a:t> </a:t>
            </a:r>
            <a:r>
              <a:rPr lang="en-US" sz="2600" dirty="0" err="1"/>
              <a:t>mendekatkan</a:t>
            </a:r>
            <a:r>
              <a:rPr lang="en-US" sz="2600" dirty="0"/>
              <a:t> </a:t>
            </a:r>
            <a:r>
              <a:rPr lang="en-US" sz="2600" dirty="0" err="1"/>
              <a:t>hubungan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Allah. </a:t>
            </a:r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Juru</a:t>
            </a:r>
            <a:r>
              <a:rPr lang="en-US" sz="2600" dirty="0"/>
              <a:t> </a:t>
            </a:r>
            <a:r>
              <a:rPr lang="en-US" sz="2600" dirty="0" err="1"/>
              <a:t>Selamat</a:t>
            </a:r>
            <a:r>
              <a:rPr lang="en-US" sz="2600" dirty="0"/>
              <a:t> </a:t>
            </a:r>
            <a:r>
              <a:rPr lang="en-US" sz="2600" dirty="0" err="1"/>
              <a:t>datang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menol</a:t>
            </a:r>
            <a:r>
              <a:rPr lang="en-US" sz="2600" dirty="0"/>
              <a:t> </a:t>
            </a:r>
            <a:r>
              <a:rPr lang="en-US" sz="2600" dirty="0" err="1"/>
              <a:t>ong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menol</a:t>
            </a:r>
            <a:r>
              <a:rPr lang="en-US" sz="2600" dirty="0"/>
              <a:t> </a:t>
            </a:r>
            <a:r>
              <a:rPr lang="en-US" sz="2600" dirty="0" err="1"/>
              <a:t>ong</a:t>
            </a:r>
            <a:r>
              <a:rPr lang="en-US" sz="2600" dirty="0"/>
              <a:t> </a:t>
            </a:r>
            <a:r>
              <a:rPr lang="en-US" sz="2600" dirty="0" err="1"/>
              <a:t>diri</a:t>
            </a:r>
            <a:r>
              <a:rPr lang="en-US" sz="2600" dirty="0"/>
              <a:t> -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en-US" sz="2600" dirty="0"/>
              <a:t>  </a:t>
            </a:r>
            <a:r>
              <a:rPr lang="en-US" sz="2600" dirty="0" err="1"/>
              <a:t>dihadirat</a:t>
            </a:r>
            <a:r>
              <a:rPr lang="en-US" sz="2600" dirty="0"/>
              <a:t> Allah.</a:t>
            </a:r>
            <a:endParaRPr lang="en-ID" sz="2600" dirty="0"/>
          </a:p>
          <a:p>
            <a:r>
              <a:rPr lang="en-US" sz="2600" dirty="0" err="1"/>
              <a:t>Jika</a:t>
            </a:r>
            <a:r>
              <a:rPr lang="en-US" sz="2600" dirty="0"/>
              <a:t> 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mengakui</a:t>
            </a:r>
            <a:r>
              <a:rPr lang="en-US" sz="2600" dirty="0"/>
              <a:t>  </a:t>
            </a:r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Juru</a:t>
            </a:r>
            <a:r>
              <a:rPr lang="en-US" sz="2600" dirty="0"/>
              <a:t> </a:t>
            </a:r>
            <a:r>
              <a:rPr lang="en-US" sz="2600" dirty="0" err="1" smtClean="0"/>
              <a:t>berarti</a:t>
            </a:r>
            <a:r>
              <a:rPr lang="en-US" sz="2600" dirty="0" smtClean="0"/>
              <a:t>  </a:t>
            </a:r>
            <a:r>
              <a:rPr lang="en-US" sz="2600" dirty="0" err="1"/>
              <a:t>bahwa</a:t>
            </a:r>
            <a:r>
              <a:rPr lang="en-US" sz="2600" dirty="0"/>
              <a:t> 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bersedia</a:t>
            </a:r>
            <a:r>
              <a:rPr lang="en-US" sz="2600" dirty="0"/>
              <a:t>  </a:t>
            </a:r>
            <a:r>
              <a:rPr lang="en-US" sz="2600" dirty="0" err="1"/>
              <a:t>mengikutiNya</a:t>
            </a:r>
            <a:r>
              <a:rPr lang="en-US" sz="2600" dirty="0"/>
              <a:t>  </a:t>
            </a:r>
            <a:r>
              <a:rPr lang="en-US" sz="2600" dirty="0" err="1"/>
              <a:t>dan</a:t>
            </a:r>
            <a:r>
              <a:rPr lang="en-US" sz="2600" dirty="0"/>
              <a:t>  be </a:t>
            </a:r>
            <a:r>
              <a:rPr lang="en-US" sz="2600" dirty="0" err="1"/>
              <a:t>rsedia</a:t>
            </a:r>
            <a:r>
              <a:rPr lang="en-US" sz="2600" dirty="0"/>
              <a:t>  </a:t>
            </a:r>
            <a:r>
              <a:rPr lang="en-US" sz="2600" dirty="0" err="1"/>
              <a:t>dibaptis</a:t>
            </a:r>
            <a:r>
              <a:rPr lang="en-US" sz="2600" dirty="0"/>
              <a:t>  </a:t>
            </a:r>
            <a:r>
              <a:rPr lang="en-US" sz="2600" dirty="0" err="1"/>
              <a:t>sebagai</a:t>
            </a:r>
            <a:r>
              <a:rPr lang="en-US" sz="2600" dirty="0"/>
              <a:t>  </a:t>
            </a:r>
            <a:r>
              <a:rPr lang="en-US" sz="2600" dirty="0" err="1"/>
              <a:t>tanda</a:t>
            </a:r>
            <a:r>
              <a:rPr lang="en-US" sz="2600" dirty="0"/>
              <a:t>  </a:t>
            </a:r>
            <a:r>
              <a:rPr lang="en-US" sz="2600" dirty="0" err="1"/>
              <a:t>iman</a:t>
            </a:r>
            <a:r>
              <a:rPr lang="en-US" sz="2600" dirty="0"/>
              <a:t> 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tawaran</a:t>
            </a:r>
            <a:r>
              <a:rPr lang="en-US" sz="2600" dirty="0"/>
              <a:t> </a:t>
            </a:r>
            <a:r>
              <a:rPr lang="en-US" sz="2600" dirty="0" err="1"/>
              <a:t>keselamatan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 </a:t>
            </a:r>
            <a:r>
              <a:rPr lang="en-US" sz="2600" dirty="0" err="1"/>
              <a:t>Yesus</a:t>
            </a:r>
            <a:r>
              <a:rPr lang="en-US" sz="2600" dirty="0"/>
              <a:t>. Kita  </a:t>
            </a:r>
            <a:r>
              <a:rPr lang="en-US" sz="2600" dirty="0" err="1"/>
              <a:t>menjadikan</a:t>
            </a:r>
            <a:r>
              <a:rPr lang="en-US" sz="2600" dirty="0"/>
              <a:t> </a:t>
            </a:r>
            <a:r>
              <a:rPr lang="en-US" sz="2600" dirty="0" err="1"/>
              <a:t>Yesus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 </a:t>
            </a:r>
            <a:r>
              <a:rPr lang="en-US" sz="2600" dirty="0" err="1"/>
              <a:t>penolong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sampai</a:t>
            </a:r>
            <a:r>
              <a:rPr lang="en-US" sz="2600" dirty="0"/>
              <a:t>  </a:t>
            </a:r>
            <a:r>
              <a:rPr lang="en-US" sz="2600" dirty="0" err="1"/>
              <a:t>kepada</a:t>
            </a:r>
            <a:r>
              <a:rPr lang="en-US" sz="2600" dirty="0"/>
              <a:t>  Allah. Kita  </a:t>
            </a:r>
            <a:r>
              <a:rPr lang="en-US" sz="2600" dirty="0" err="1"/>
              <a:t>percaya</a:t>
            </a:r>
            <a:r>
              <a:rPr lang="en-US" sz="2600" dirty="0"/>
              <a:t>  </a:t>
            </a:r>
            <a:r>
              <a:rPr lang="en-US" sz="2600" dirty="0" err="1"/>
              <a:t>bahwa</a:t>
            </a:r>
            <a:r>
              <a:rPr lang="en-US" sz="2600" dirty="0"/>
              <a:t>  </a:t>
            </a:r>
            <a:r>
              <a:rPr lang="en-US" sz="2600" dirty="0" err="1"/>
              <a:t>Yesus</a:t>
            </a:r>
            <a:r>
              <a:rPr lang="en-US" sz="2600" dirty="0"/>
              <a:t>  </a:t>
            </a:r>
            <a:r>
              <a:rPr lang="en-US" sz="2600" dirty="0" err="1"/>
              <a:t>membebaskan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dosa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maut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sungguh-sungguh</a:t>
            </a:r>
            <a:r>
              <a:rPr lang="en-US" sz="2600" dirty="0"/>
              <a:t> </a:t>
            </a:r>
            <a:r>
              <a:rPr lang="en-US" sz="2600" dirty="0" err="1"/>
              <a:t>percaya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orang - orang  yang  </a:t>
            </a:r>
            <a:r>
              <a:rPr lang="en-US" sz="2600" dirty="0" err="1"/>
              <a:t>diselamatkan</a:t>
            </a:r>
            <a:r>
              <a:rPr lang="en-US" sz="2600" dirty="0"/>
              <a:t>.  </a:t>
            </a:r>
            <a:r>
              <a:rPr lang="en-US" sz="2600" dirty="0" err="1"/>
              <a:t>Maka</a:t>
            </a:r>
            <a:r>
              <a:rPr lang="en-US" sz="2600" dirty="0"/>
              <a:t>  </a:t>
            </a:r>
            <a:r>
              <a:rPr lang="en-US" sz="2600" dirty="0" err="1"/>
              <a:t>untuk</a:t>
            </a:r>
            <a:r>
              <a:rPr lang="en-US" sz="2600" dirty="0"/>
              <a:t>  </a:t>
            </a:r>
            <a:r>
              <a:rPr lang="en-US" sz="2600" dirty="0" err="1"/>
              <a:t>hidup</a:t>
            </a:r>
            <a:r>
              <a:rPr lang="en-US" sz="2600" dirty="0"/>
              <a:t>  </a:t>
            </a:r>
            <a:r>
              <a:rPr lang="en-US" sz="2600" dirty="0" err="1"/>
              <a:t>sebagai</a:t>
            </a:r>
            <a:r>
              <a:rPr lang="en-US" sz="2600" dirty="0"/>
              <a:t>  orang -orang  yang </a:t>
            </a:r>
            <a:r>
              <a:rPr lang="en-US" sz="2600" dirty="0" err="1"/>
              <a:t>sungguh-sungguh</a:t>
            </a:r>
            <a:r>
              <a:rPr lang="en-US" sz="2600" dirty="0"/>
              <a:t> </a:t>
            </a:r>
            <a:r>
              <a:rPr lang="en-US" sz="2600" dirty="0" err="1"/>
              <a:t>diselamatkan</a:t>
            </a:r>
            <a:r>
              <a:rPr lang="en-US" sz="2600" dirty="0"/>
              <a:t>,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hidup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firman-Nya</a:t>
            </a:r>
            <a:r>
              <a:rPr lang="en-US" sz="2600" dirty="0"/>
              <a:t>.</a:t>
            </a:r>
            <a:endParaRPr lang="en-ID" sz="26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4400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Kristus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2)  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Kristus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endParaRPr lang="en-ID" sz="2400" dirty="0"/>
          </a:p>
          <a:p>
            <a:r>
              <a:rPr lang="en-US" sz="2400" dirty="0" err="1"/>
              <a:t>Gelar</a:t>
            </a:r>
            <a:r>
              <a:rPr lang="en-US" sz="2400" dirty="0"/>
              <a:t>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sebagai</a:t>
            </a:r>
            <a:r>
              <a:rPr lang="en-US" sz="2400" dirty="0"/>
              <a:t>  </a:t>
            </a:r>
            <a:r>
              <a:rPr lang="en-US" sz="2400" dirty="0" err="1"/>
              <a:t>Kristus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Tuhan</a:t>
            </a:r>
            <a:r>
              <a:rPr lang="en-US" sz="2400" dirty="0"/>
              <a:t>  </a:t>
            </a:r>
            <a:r>
              <a:rPr lang="en-US" sz="2400" dirty="0" err="1"/>
              <a:t>dibandingkan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 yang </a:t>
            </a:r>
            <a:r>
              <a:rPr lang="en-US" sz="2400" dirty="0" err="1"/>
              <a:t>lainnya</a:t>
            </a:r>
            <a:r>
              <a:rPr lang="en-US" sz="2400" dirty="0"/>
              <a:t>  </a:t>
            </a:r>
            <a:r>
              <a:rPr lang="en-US" sz="2400" dirty="0" err="1"/>
              <a:t>merupakan</a:t>
            </a:r>
            <a:r>
              <a:rPr lang="en-US" sz="2400" dirty="0"/>
              <a:t>  </a:t>
            </a:r>
            <a:r>
              <a:rPr lang="en-US" sz="2400" dirty="0" err="1"/>
              <a:t>gelar</a:t>
            </a:r>
            <a:r>
              <a:rPr lang="en-US" sz="2400" dirty="0"/>
              <a:t>  yang  paling  </a:t>
            </a:r>
            <a:r>
              <a:rPr lang="en-US" sz="2400" dirty="0" err="1"/>
              <a:t>terkenal</a:t>
            </a:r>
            <a:r>
              <a:rPr lang="en-US" sz="2400" dirty="0"/>
              <a:t>.  Kata  </a:t>
            </a:r>
            <a:r>
              <a:rPr lang="en-US" sz="2400" dirty="0" err="1"/>
              <a:t>Kristus</a:t>
            </a:r>
            <a:r>
              <a:rPr lang="en-US" sz="2400" dirty="0"/>
              <a:t>  </a:t>
            </a:r>
            <a:r>
              <a:rPr lang="en-US" sz="2400" dirty="0" err="1"/>
              <a:t>berasal</a:t>
            </a:r>
            <a:r>
              <a:rPr lang="en-US" sz="2400" dirty="0"/>
              <a:t> 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Yunani</a:t>
            </a:r>
            <a:r>
              <a:rPr lang="en-US" sz="2400" dirty="0"/>
              <a:t>: </a:t>
            </a:r>
            <a:r>
              <a:rPr lang="en-US" sz="2400" i="1" dirty="0" err="1"/>
              <a:t>Khristos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Mesias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Ibrani</a:t>
            </a:r>
            <a:r>
              <a:rPr lang="en-US" sz="2400" dirty="0"/>
              <a:t>: </a:t>
            </a:r>
            <a:r>
              <a:rPr lang="en-US" sz="2400" i="1" dirty="0"/>
              <a:t>MASYIAKH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  </a:t>
            </a:r>
            <a:r>
              <a:rPr lang="en-US" sz="2400" dirty="0" err="1"/>
              <a:t>bahasa</a:t>
            </a:r>
            <a:r>
              <a:rPr lang="en-US" sz="2400" dirty="0"/>
              <a:t>   Aram:   </a:t>
            </a:r>
            <a:r>
              <a:rPr lang="en-US" sz="2400" i="1" dirty="0" err="1"/>
              <a:t>MeSHIHA</a:t>
            </a:r>
            <a:r>
              <a:rPr lang="en-US" sz="2400" i="1" dirty="0"/>
              <a:t>      </a:t>
            </a:r>
            <a:r>
              <a:rPr lang="en-US" sz="2400" dirty="0"/>
              <a:t>yang   </a:t>
            </a:r>
            <a:r>
              <a:rPr lang="en-US" sz="2400" dirty="0" err="1"/>
              <a:t>berarti</a:t>
            </a:r>
            <a:r>
              <a:rPr lang="en-US" sz="2400" dirty="0"/>
              <a:t>:   “</a:t>
            </a:r>
            <a:r>
              <a:rPr lang="en-US" sz="2400" i="1" dirty="0"/>
              <a:t>Orang   Yang   </a:t>
            </a:r>
            <a:r>
              <a:rPr lang="en-US" sz="2400" i="1" dirty="0" err="1"/>
              <a:t>Diurapi</a:t>
            </a:r>
            <a:r>
              <a:rPr lang="en-US" sz="2400" i="1" dirty="0"/>
              <a:t>”. </a:t>
            </a:r>
            <a:r>
              <a:rPr lang="en-US" sz="2400" dirty="0" err="1"/>
              <a:t>Sedangkan</a:t>
            </a:r>
            <a:r>
              <a:rPr lang="en-US" sz="2400" dirty="0"/>
              <a:t>   </a:t>
            </a:r>
            <a:r>
              <a:rPr lang="en-US" sz="2400" dirty="0" err="1"/>
              <a:t>Tuhan</a:t>
            </a:r>
            <a:r>
              <a:rPr lang="en-US" sz="2400" dirty="0"/>
              <a:t>   (</a:t>
            </a:r>
            <a:r>
              <a:rPr lang="en-US" sz="2400" dirty="0" err="1"/>
              <a:t>dalam</a:t>
            </a:r>
            <a:r>
              <a:rPr lang="en-US" sz="2400" dirty="0"/>
              <a:t>   </a:t>
            </a:r>
            <a:r>
              <a:rPr lang="en-US" sz="2400" dirty="0" err="1"/>
              <a:t>bahasa</a:t>
            </a:r>
            <a:r>
              <a:rPr lang="en-US" sz="2400" dirty="0"/>
              <a:t>   </a:t>
            </a:r>
            <a:r>
              <a:rPr lang="en-US" sz="2400" dirty="0" err="1"/>
              <a:t>Yunani</a:t>
            </a:r>
            <a:r>
              <a:rPr lang="en-US" sz="2400" dirty="0"/>
              <a:t>:   </a:t>
            </a:r>
            <a:r>
              <a:rPr lang="en-US" sz="2400" i="1" dirty="0" err="1"/>
              <a:t>Kyrios</a:t>
            </a:r>
            <a:r>
              <a:rPr lang="en-US" sz="2400" dirty="0"/>
              <a:t>)   </a:t>
            </a:r>
            <a:r>
              <a:rPr lang="en-US" sz="2400" dirty="0" err="1" smtClean="0"/>
              <a:t>berarti</a:t>
            </a:r>
            <a:r>
              <a:rPr lang="en-US" sz="2400" dirty="0"/>
              <a:t>:   </a:t>
            </a:r>
            <a:r>
              <a:rPr lang="en-US" sz="2400" i="1" dirty="0"/>
              <a:t>orang   yang </a:t>
            </a:r>
            <a:r>
              <a:rPr lang="en-US" sz="2400" i="1" dirty="0" err="1"/>
              <a:t>mempunyai</a:t>
            </a:r>
            <a:r>
              <a:rPr lang="en-US" sz="2400" i="1" dirty="0"/>
              <a:t> </a:t>
            </a:r>
            <a:r>
              <a:rPr lang="en-US" sz="2400" i="1" dirty="0" err="1"/>
              <a:t>kuasa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mengatur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memimpin</a:t>
            </a:r>
            <a:r>
              <a:rPr lang="en-US" sz="2400" dirty="0"/>
              <a:t>;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i="1" dirty="0"/>
              <a:t>orang </a:t>
            </a:r>
            <a:r>
              <a:rPr lang="en-US" sz="2400" i="1" dirty="0" err="1"/>
              <a:t>terkemuka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terhormat</a:t>
            </a:r>
            <a:r>
              <a:rPr lang="en-US" sz="2400" i="1" dirty="0"/>
              <a:t>.</a:t>
            </a:r>
            <a:endParaRPr lang="en-ID" sz="2400" dirty="0"/>
          </a:p>
          <a:p>
            <a:r>
              <a:rPr lang="en-US" sz="2400" dirty="0" err="1"/>
              <a:t>Gelar</a:t>
            </a:r>
            <a:r>
              <a:rPr lang="en-US" sz="2400" dirty="0"/>
              <a:t>  “</a:t>
            </a:r>
            <a:r>
              <a:rPr lang="en-US" sz="2400" dirty="0" err="1"/>
              <a:t>Kristus</a:t>
            </a:r>
            <a:r>
              <a:rPr lang="en-US" sz="2400" dirty="0"/>
              <a:t>”  </a:t>
            </a:r>
            <a:r>
              <a:rPr lang="en-US" sz="2400" dirty="0" err="1"/>
              <a:t>dan</a:t>
            </a:r>
            <a:r>
              <a:rPr lang="en-US" sz="2400" dirty="0"/>
              <a:t>  “</a:t>
            </a:r>
            <a:r>
              <a:rPr lang="en-US" sz="2400" dirty="0" err="1"/>
              <a:t>Tuhan</a:t>
            </a:r>
            <a:r>
              <a:rPr lang="en-US" sz="2400" dirty="0"/>
              <a:t>”  </a:t>
            </a:r>
            <a:r>
              <a:rPr lang="en-US" sz="2400" dirty="0" err="1"/>
              <a:t>menunjukkan</a:t>
            </a:r>
            <a:r>
              <a:rPr lang="en-US" sz="2400" dirty="0"/>
              <a:t>  </a:t>
            </a:r>
            <a:r>
              <a:rPr lang="en-US" sz="2400" dirty="0" err="1"/>
              <a:t>keduduka</a:t>
            </a:r>
            <a:r>
              <a:rPr lang="en-US" sz="2400" dirty="0"/>
              <a:t> n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peranan</a:t>
            </a:r>
            <a:endParaRPr lang="en-ID" sz="2400" dirty="0"/>
          </a:p>
          <a:p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tokoh</a:t>
            </a:r>
            <a:r>
              <a:rPr lang="en-US" sz="2400" dirty="0"/>
              <a:t> yang </a:t>
            </a:r>
            <a:r>
              <a:rPr lang="en-US" sz="2400" dirty="0" err="1"/>
              <a:t>diura</a:t>
            </a:r>
            <a:r>
              <a:rPr lang="en-US" sz="2400" dirty="0"/>
              <a:t> pi </a:t>
            </a:r>
            <a:r>
              <a:rPr lang="en-US" sz="2400" dirty="0" err="1"/>
              <a:t>oleh</a:t>
            </a:r>
            <a:r>
              <a:rPr lang="en-US" sz="2400" dirty="0"/>
              <a:t> Allah (</a:t>
            </a:r>
            <a:r>
              <a:rPr lang="en-US" sz="2400" dirty="0" err="1"/>
              <a:t>bdk</a:t>
            </a:r>
            <a:r>
              <a:rPr lang="en-US" sz="2400" dirty="0"/>
              <a:t>. </a:t>
            </a:r>
            <a:r>
              <a:rPr lang="en-US" sz="2400" dirty="0" err="1"/>
              <a:t>Luk</a:t>
            </a:r>
            <a:r>
              <a:rPr lang="en-US" sz="2400" dirty="0"/>
              <a:t>. 2:11) yang me </a:t>
            </a:r>
            <a:r>
              <a:rPr lang="en-US" sz="2400" dirty="0" err="1"/>
              <a:t>miliki</a:t>
            </a:r>
            <a:r>
              <a:rPr lang="en-US" sz="2400" dirty="0"/>
              <a:t> </a:t>
            </a:r>
            <a:r>
              <a:rPr lang="en-US" sz="2400" dirty="0" err="1"/>
              <a:t>wibawa</a:t>
            </a:r>
            <a:r>
              <a:rPr lang="en-US" sz="2400" dirty="0"/>
              <a:t>  </a:t>
            </a:r>
            <a:r>
              <a:rPr lang="en-US" sz="2400" dirty="0" err="1"/>
              <a:t>mulia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memiliki</a:t>
            </a:r>
            <a:r>
              <a:rPr lang="en-US" sz="2400" dirty="0"/>
              <a:t>  </a:t>
            </a:r>
            <a:r>
              <a:rPr lang="en-US" sz="2400" dirty="0" err="1"/>
              <a:t>kuasa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 smtClean="0"/>
              <a:t>memimpin</a:t>
            </a:r>
            <a:r>
              <a:rPr lang="en-US" sz="2400" dirty="0"/>
              <a:t>.  </a:t>
            </a:r>
            <a:r>
              <a:rPr lang="en-US" sz="2400" dirty="0" err="1"/>
              <a:t>Gelar</a:t>
            </a:r>
            <a:r>
              <a:rPr lang="en-US" sz="2400" dirty="0"/>
              <a:t>  “</a:t>
            </a:r>
            <a:r>
              <a:rPr lang="en-US" sz="2400" dirty="0" err="1"/>
              <a:t>Tuhan</a:t>
            </a:r>
            <a:r>
              <a:rPr lang="en-US" sz="2400" dirty="0"/>
              <a:t> 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peranan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Penyelamat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.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kuasa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 smtClean="0"/>
              <a:t>menyela-matkan</a:t>
            </a:r>
            <a:r>
              <a:rPr lang="en-US" sz="2400" dirty="0"/>
              <a:t>.  </a:t>
            </a:r>
            <a:r>
              <a:rPr lang="en-US" sz="2400" dirty="0" err="1" smtClean="0"/>
              <a:t>Seruan</a:t>
            </a:r>
            <a:r>
              <a:rPr lang="en-US" sz="2400" dirty="0" smtClean="0"/>
              <a:t>  </a:t>
            </a:r>
            <a:r>
              <a:rPr lang="en-US" sz="2400" dirty="0"/>
              <a:t>“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Tuhan</a:t>
            </a:r>
            <a:r>
              <a:rPr lang="en-US" sz="2400" dirty="0"/>
              <a:t>” 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seruan</a:t>
            </a:r>
            <a:r>
              <a:rPr lang="en-US" sz="2400" dirty="0"/>
              <a:t>  </a:t>
            </a:r>
            <a:r>
              <a:rPr lang="en-US" sz="2400" dirty="0" err="1"/>
              <a:t>iman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endParaRPr lang="en-ID" sz="2400" dirty="0"/>
          </a:p>
          <a:p>
            <a:r>
              <a:rPr lang="en-US" sz="2400" dirty="0" err="1"/>
              <a:t>Kepercayaan</a:t>
            </a:r>
            <a:r>
              <a:rPr lang="en-US" sz="2400" dirty="0"/>
              <a:t>  </a:t>
            </a:r>
            <a:r>
              <a:rPr lang="en-US" sz="2400" dirty="0" err="1"/>
              <a:t>khas</a:t>
            </a:r>
            <a:r>
              <a:rPr lang="en-US" sz="2400" dirty="0"/>
              <a:t>  orang  Kristen  </a:t>
            </a:r>
            <a:r>
              <a:rPr lang="en-US" sz="2400" dirty="0" err="1"/>
              <a:t>adalah</a:t>
            </a:r>
            <a:r>
              <a:rPr lang="en-US" sz="2400" dirty="0"/>
              <a:t>  </a:t>
            </a:r>
            <a:r>
              <a:rPr lang="en-US" sz="2400" dirty="0" err="1"/>
              <a:t>kepercayaan</a:t>
            </a:r>
            <a:r>
              <a:rPr lang="en-US" sz="2400" dirty="0"/>
              <a:t>  </a:t>
            </a:r>
            <a:r>
              <a:rPr lang="en-US" sz="2400" dirty="0" err="1"/>
              <a:t>akan</a:t>
            </a:r>
            <a:r>
              <a:rPr lang="en-US" sz="2400" dirty="0"/>
              <a:t>  </a:t>
            </a:r>
            <a:r>
              <a:rPr lang="en-US" sz="2400" dirty="0" err="1"/>
              <a:t>Yesus</a:t>
            </a:r>
            <a:r>
              <a:rPr lang="en-US" sz="2400" dirty="0"/>
              <a:t>,  </a:t>
            </a:r>
            <a:r>
              <a:rPr lang="en-US" sz="2400" dirty="0" err="1" smtClean="0"/>
              <a:t>Kristus</a:t>
            </a:r>
            <a:r>
              <a:rPr lang="en-ID" sz="2400" dirty="0"/>
              <a:t> </a:t>
            </a:r>
            <a:r>
              <a:rPr lang="en-US" sz="2400" dirty="0" err="1" smtClean="0"/>
              <a:t>Tuhan</a:t>
            </a:r>
            <a:r>
              <a:rPr lang="en-US" sz="2400" dirty="0"/>
              <a:t>.</a:t>
            </a:r>
            <a:endParaRPr lang="en-ID" sz="2400" dirty="0"/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mengakui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menjadikan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 smtClean="0"/>
              <a:t>sebagai</a:t>
            </a:r>
            <a:r>
              <a:rPr lang="en-ID" sz="2400" dirty="0"/>
              <a:t> </a:t>
            </a:r>
            <a:r>
              <a:rPr lang="en-US" sz="2400" dirty="0" err="1" smtClean="0"/>
              <a:t>pemimpin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junjungan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yang </a:t>
            </a:r>
            <a:r>
              <a:rPr lang="en-US" sz="2400" dirty="0" err="1"/>
              <a:t>mengarahkan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. Kita </a:t>
            </a:r>
            <a:r>
              <a:rPr lang="en-US" sz="2400" dirty="0" err="1"/>
              <a:t>menjadikan</a:t>
            </a:r>
            <a:r>
              <a:rPr lang="en-US" sz="2400" dirty="0"/>
              <a:t>  kata-kata 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 </a:t>
            </a:r>
            <a:r>
              <a:rPr lang="en-US" sz="2400" dirty="0" err="1"/>
              <a:t>Sabda</a:t>
            </a:r>
            <a:r>
              <a:rPr lang="en-US" sz="2400" dirty="0"/>
              <a:t>  </a:t>
            </a:r>
            <a:r>
              <a:rPr lang="en-US" sz="2400" dirty="0" err="1"/>
              <a:t>Tuhan</a:t>
            </a:r>
            <a:r>
              <a:rPr lang="en-US" sz="2400" dirty="0"/>
              <a:t>.  Kata-kata 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tertinggi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iman</a:t>
            </a:r>
            <a:r>
              <a:rPr lang="en-US" sz="2400" dirty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/>
              <a:t>semboyan</a:t>
            </a:r>
            <a:r>
              <a:rPr lang="en-US" sz="2400" dirty="0"/>
              <a:t> </a:t>
            </a:r>
            <a:r>
              <a:rPr lang="en-US" sz="2400" dirty="0" err="1" smtClean="0"/>
              <a:t>perjuangan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hayat</a:t>
            </a:r>
            <a:r>
              <a:rPr lang="en-US" sz="2400" dirty="0"/>
              <a:t>.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 smtClean="0"/>
              <a:t>sebagaiTuhan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Kristus</a:t>
            </a:r>
            <a:r>
              <a:rPr lang="en-US" sz="2400" dirty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sikap</a:t>
            </a:r>
            <a:r>
              <a:rPr lang="en-US" sz="2400" dirty="0"/>
              <a:t> </a:t>
            </a:r>
            <a:r>
              <a:rPr lang="en-US" sz="2400" dirty="0" err="1" smtClean="0"/>
              <a:t>penyerahan</a:t>
            </a:r>
            <a:r>
              <a:rPr lang="en-US" sz="2400" dirty="0" smtClean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kepada-Nya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4400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Anak</a:t>
            </a:r>
            <a:r>
              <a:rPr lang="en-US" sz="3600" dirty="0"/>
              <a:t> </a:t>
            </a:r>
            <a:r>
              <a:rPr lang="en-US" sz="3600" dirty="0" smtClean="0"/>
              <a:t>Allah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3)  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Allah</a:t>
            </a:r>
            <a:endParaRPr lang="en-ID" sz="2400" dirty="0"/>
          </a:p>
          <a:p>
            <a:r>
              <a:rPr lang="en-US" sz="2400" dirty="0" err="1"/>
              <a:t>Menurut</a:t>
            </a:r>
            <a:r>
              <a:rPr lang="en-US" sz="2400" dirty="0"/>
              <a:t>  </a:t>
            </a:r>
            <a:r>
              <a:rPr lang="en-US" sz="2400" dirty="0" err="1"/>
              <a:t>Kitab</a:t>
            </a:r>
            <a:r>
              <a:rPr lang="en-US" sz="2400" dirty="0"/>
              <a:t>  </a:t>
            </a:r>
            <a:r>
              <a:rPr lang="en-US" sz="2400" dirty="0" err="1"/>
              <a:t>Suci</a:t>
            </a:r>
            <a:r>
              <a:rPr lang="en-US" sz="2400" dirty="0"/>
              <a:t>,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 </a:t>
            </a:r>
            <a:r>
              <a:rPr lang="en-US" sz="2400" dirty="0" err="1"/>
              <a:t>Anak</a:t>
            </a:r>
            <a:r>
              <a:rPr lang="en-US" sz="2400" dirty="0"/>
              <a:t>  Allah.  </a:t>
            </a:r>
            <a:r>
              <a:rPr lang="en-US" sz="2400" dirty="0" err="1"/>
              <a:t>Ini</a:t>
            </a:r>
            <a:r>
              <a:rPr lang="en-US" sz="2400" dirty="0"/>
              <a:t>  </a:t>
            </a:r>
            <a:r>
              <a:rPr lang="en-US" sz="2400" dirty="0" err="1"/>
              <a:t>mau</a:t>
            </a:r>
            <a:r>
              <a:rPr lang="en-US" sz="2400" dirty="0"/>
              <a:t>  </a:t>
            </a:r>
            <a:r>
              <a:rPr lang="en-US" sz="2400" dirty="0" err="1" smtClean="0"/>
              <a:t>menunjukkan</a:t>
            </a:r>
            <a:r>
              <a:rPr lang="en-ID" sz="2400" dirty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khas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Allah.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yang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mesra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Allah. </a:t>
            </a:r>
            <a:r>
              <a:rPr lang="en-US" sz="2400" dirty="0" err="1"/>
              <a:t>Gelar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Allah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anta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mesra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Allah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peran</a:t>
            </a:r>
            <a:r>
              <a:rPr lang="en-US" sz="2400" dirty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/>
              <a:t>pula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Gelar</a:t>
            </a:r>
            <a:r>
              <a:rPr lang="en-US" sz="2400" dirty="0" smtClean="0"/>
              <a:t> </a:t>
            </a:r>
            <a:r>
              <a:rPr lang="en-US" sz="2400" dirty="0" err="1"/>
              <a:t>Anak</a:t>
            </a:r>
            <a:r>
              <a:rPr lang="en-US" sz="2400" dirty="0"/>
              <a:t> Allah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yang </a:t>
            </a:r>
            <a:r>
              <a:rPr lang="en-US" sz="2400" dirty="0" err="1"/>
              <a:t>istimewa</a:t>
            </a:r>
            <a:r>
              <a:rPr lang="en-US" sz="2400" dirty="0"/>
              <a:t> </a:t>
            </a:r>
            <a:r>
              <a:rPr lang="en-US" sz="2400" dirty="0" err="1" smtClean="0"/>
              <a:t>terutama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segi</a:t>
            </a:r>
            <a:r>
              <a:rPr lang="en-US" sz="2400" dirty="0" smtClean="0"/>
              <a:t> </a:t>
            </a:r>
            <a:r>
              <a:rPr lang="en-US" sz="2400" dirty="0" err="1"/>
              <a:t>ketaatan</a:t>
            </a:r>
            <a:r>
              <a:rPr lang="en-US" sz="2400" dirty="0"/>
              <a:t>.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taat</a:t>
            </a:r>
            <a:r>
              <a:rPr lang="en-US" sz="2400" dirty="0"/>
              <a:t> </a:t>
            </a:r>
            <a:r>
              <a:rPr lang="en-US" sz="2400" dirty="0" err="1"/>
              <a:t>sempurna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 smtClean="0"/>
              <a:t>Bapa-Nya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bdk</a:t>
            </a:r>
            <a:r>
              <a:rPr lang="en-US" sz="2400" dirty="0"/>
              <a:t>. </a:t>
            </a:r>
            <a:r>
              <a:rPr lang="en-US" sz="2400" dirty="0" err="1"/>
              <a:t>Yoh</a:t>
            </a:r>
            <a:r>
              <a:rPr lang="en-US" sz="2400" dirty="0"/>
              <a:t>. 4:34).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melaksana-kan</a:t>
            </a:r>
            <a:r>
              <a:rPr lang="en-US" sz="2400" dirty="0" smtClean="0"/>
              <a:t> </a:t>
            </a:r>
            <a:r>
              <a:rPr lang="en-US" sz="2400" dirty="0" err="1"/>
              <a:t>kehendak</a:t>
            </a:r>
            <a:r>
              <a:rPr lang="en-US" sz="2400" dirty="0"/>
              <a:t> </a:t>
            </a:r>
            <a:r>
              <a:rPr lang="en-US" sz="2400" dirty="0" err="1" smtClean="0"/>
              <a:t>Bapa-Nya</a:t>
            </a:r>
            <a:r>
              <a:rPr lang="en-US" sz="2400" dirty="0"/>
              <a:t>.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hidup-Nya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 smtClean="0"/>
              <a:t>diperuntukkan</a:t>
            </a:r>
            <a:r>
              <a:rPr lang="en-US" sz="2400" dirty="0" smtClean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Bapa</a:t>
            </a:r>
            <a:r>
              <a:rPr lang="en-US" sz="2400" dirty="0"/>
              <a:t> -</a:t>
            </a:r>
            <a:r>
              <a:rPr lang="en-US" sz="2400" dirty="0" err="1"/>
              <a:t>Nya</a:t>
            </a:r>
            <a:r>
              <a:rPr lang="en-US" sz="2400" dirty="0"/>
              <a:t>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taat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mati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 smtClean="0"/>
              <a:t>mati</a:t>
            </a:r>
            <a:r>
              <a:rPr lang="en-US" sz="2400" dirty="0" smtClean="0"/>
              <a:t> </a:t>
            </a:r>
            <a:r>
              <a:rPr lang="en-US" sz="2400" dirty="0"/>
              <a:t>di </a:t>
            </a:r>
            <a:r>
              <a:rPr lang="en-US" sz="2400" dirty="0" err="1"/>
              <a:t>kayu</a:t>
            </a:r>
            <a:r>
              <a:rPr lang="en-US" sz="2400" dirty="0"/>
              <a:t> </a:t>
            </a:r>
            <a:r>
              <a:rPr lang="en-US" sz="2400" dirty="0" err="1"/>
              <a:t>salib</a:t>
            </a:r>
            <a:r>
              <a:rPr lang="en-US" sz="2400" dirty="0"/>
              <a:t>.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Allah </a:t>
            </a:r>
            <a:r>
              <a:rPr lang="en-US" sz="2400" dirty="0" err="1"/>
              <a:t>sungguh</a:t>
            </a:r>
            <a:r>
              <a:rPr lang="en-US" sz="2400" dirty="0"/>
              <a:t> </a:t>
            </a:r>
            <a:r>
              <a:rPr lang="en-US" sz="2400" dirty="0" err="1" smtClean="0"/>
              <a:t>memperlihatkan</a:t>
            </a:r>
            <a:r>
              <a:rPr lang="en-US" sz="2400" dirty="0" smtClean="0"/>
              <a:t> </a:t>
            </a:r>
            <a:r>
              <a:rPr lang="en-US" sz="2400" dirty="0" err="1"/>
              <a:t>wibawa-Nya</a:t>
            </a:r>
            <a:r>
              <a:rPr lang="en-US" sz="2400" dirty="0"/>
              <a:t>.</a:t>
            </a:r>
            <a:endParaRPr lang="en-ID" sz="2400" dirty="0"/>
          </a:p>
          <a:p>
            <a:r>
              <a:rPr lang="en-US" sz="2400" dirty="0" err="1"/>
              <a:t>Umat</a:t>
            </a:r>
            <a:r>
              <a:rPr lang="en-US" sz="2400" dirty="0"/>
              <a:t>  </a:t>
            </a:r>
            <a:r>
              <a:rPr lang="en-US" sz="2400" dirty="0" err="1"/>
              <a:t>Kristiani</a:t>
            </a:r>
            <a:r>
              <a:rPr lang="en-US" sz="2400" dirty="0"/>
              <a:t>  </a:t>
            </a:r>
            <a:r>
              <a:rPr lang="en-US" sz="2400" dirty="0" err="1"/>
              <a:t>mengakui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menghayati</a:t>
            </a:r>
            <a:r>
              <a:rPr lang="en-US" sz="2400" dirty="0"/>
              <a:t>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sebagai</a:t>
            </a:r>
            <a:r>
              <a:rPr lang="en-US" sz="2400" dirty="0"/>
              <a:t>  </a:t>
            </a:r>
            <a:r>
              <a:rPr lang="en-US" sz="2400" dirty="0" err="1"/>
              <a:t>Anak</a:t>
            </a:r>
            <a:r>
              <a:rPr lang="en-US" sz="2400" dirty="0"/>
              <a:t>  Allah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hidupnya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teladan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 smtClean="0"/>
              <a:t>ketaat</a:t>
            </a:r>
            <a:r>
              <a:rPr lang="en-US" sz="2400" dirty="0" smtClean="0"/>
              <a:t>-an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kehendak</a:t>
            </a:r>
            <a:r>
              <a:rPr lang="en-US" sz="2400" dirty="0"/>
              <a:t> Allah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ketaatan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kehendak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 </a:t>
            </a:r>
            <a:r>
              <a:rPr lang="en-US" sz="2400" dirty="0" err="1"/>
              <a:t>pribadi</a:t>
            </a:r>
            <a:r>
              <a:rPr lang="en-US" sz="2400" dirty="0"/>
              <a:t>  yang  </a:t>
            </a:r>
            <a:r>
              <a:rPr lang="en-US" sz="2400" dirty="0" err="1"/>
              <a:t>menampilkan</a:t>
            </a:r>
            <a:r>
              <a:rPr lang="en-US" sz="2400" dirty="0"/>
              <a:t>  </a:t>
            </a:r>
            <a:r>
              <a:rPr lang="en-US" sz="2400" dirty="0" err="1"/>
              <a:t>wibawa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pesona</a:t>
            </a:r>
            <a:r>
              <a:rPr lang="en-US" sz="2400" dirty="0"/>
              <a:t>  </a:t>
            </a:r>
            <a:r>
              <a:rPr lang="en-US" sz="2400" dirty="0" err="1"/>
              <a:t>ilahi</a:t>
            </a:r>
            <a:r>
              <a:rPr lang="en-US" sz="2400" dirty="0"/>
              <a:t>. Orang </a:t>
            </a:r>
            <a:r>
              <a:rPr lang="en-US" sz="2400" dirty="0" err="1"/>
              <a:t>berhada</a:t>
            </a:r>
            <a:r>
              <a:rPr lang="en-US" sz="2400" dirty="0"/>
              <a:t> pan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 </a:t>
            </a:r>
            <a:r>
              <a:rPr lang="en-US" sz="2400" dirty="0" err="1"/>
              <a:t>berhadapan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wibawa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pesona</a:t>
            </a:r>
            <a:r>
              <a:rPr lang="en-US" sz="2400" dirty="0"/>
              <a:t> </a:t>
            </a:r>
            <a:r>
              <a:rPr lang="en-US" sz="2400" dirty="0" err="1"/>
              <a:t>ilahi</a:t>
            </a:r>
            <a:r>
              <a:rPr lang="en-US" sz="2400" dirty="0"/>
              <a:t>  </a:t>
            </a:r>
            <a:r>
              <a:rPr lang="en-US" sz="2400" dirty="0" err="1"/>
              <a:t>itu</a:t>
            </a:r>
            <a:r>
              <a:rPr lang="en-US" sz="2400" dirty="0"/>
              <a:t>.  </a:t>
            </a:r>
            <a:r>
              <a:rPr lang="en-US" sz="2400" dirty="0" err="1"/>
              <a:t>Yesus</a:t>
            </a:r>
            <a:r>
              <a:rPr lang="en-US" sz="2400" dirty="0"/>
              <a:t>  </a:t>
            </a:r>
            <a:r>
              <a:rPr lang="en-US" sz="2400" dirty="0" err="1"/>
              <a:t>dekat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 Allah  yang  </a:t>
            </a:r>
            <a:r>
              <a:rPr lang="en-US" sz="2400" dirty="0" err="1"/>
              <a:t>tersuci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pantas</a:t>
            </a:r>
            <a:r>
              <a:rPr lang="en-US" sz="2400" dirty="0"/>
              <a:t>  </a:t>
            </a:r>
            <a:r>
              <a:rPr lang="en-US" sz="2400" dirty="0" err="1"/>
              <a:t>dihormati</a:t>
            </a:r>
            <a:r>
              <a:rPr lang="en-US" sz="2400" dirty="0"/>
              <a:t>. </a:t>
            </a:r>
            <a:r>
              <a:rPr lang="en-US" sz="2400" dirty="0" err="1"/>
              <a:t>Sebutan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menumbuhkan</a:t>
            </a:r>
            <a:r>
              <a:rPr lang="en-US" sz="2400" dirty="0"/>
              <a:t> rasa </a:t>
            </a:r>
            <a:r>
              <a:rPr lang="en-US" sz="2400" dirty="0" err="1"/>
              <a:t>devosi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penyerahan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.</a:t>
            </a:r>
            <a:endParaRPr lang="en-ID" sz="2400" dirty="0"/>
          </a:p>
          <a:p>
            <a:r>
              <a:rPr lang="en-US" sz="2400" dirty="0"/>
              <a:t> </a:t>
            </a:r>
            <a:endParaRPr lang="en-ID" sz="24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440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3535</Words>
  <Application>Microsoft Office PowerPoint</Application>
  <PresentationFormat>On-screen Show (4:3)</PresentationFormat>
  <Paragraphs>107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Agama Kristen/Katholik</vt:lpstr>
      <vt:lpstr> Ajaran Yesus Tentang Doa  </vt:lpstr>
      <vt:lpstr> Ajaran Yesus Tentang Doa  </vt:lpstr>
      <vt:lpstr>Ajaran Yesus Tentang Doa </vt:lpstr>
      <vt:lpstr>Ajaran Yesus Tentang Doa </vt:lpstr>
      <vt:lpstr>Ajaran Yesus Tentang Doa</vt:lpstr>
      <vt:lpstr>Makna Pribadi Yesus Kristus dalam Hidup Manusia </vt:lpstr>
      <vt:lpstr>Yesus adalah Kristus dan Tuhan  </vt:lpstr>
      <vt:lpstr>Yesus adalah Anak Allah</vt:lpstr>
      <vt:lpstr>Yesus Kristus Mewartakan Kerajaan Allah </vt:lpstr>
      <vt:lpstr>Paham Kerajaan Allah</vt:lpstr>
      <vt:lpstr>Macam-macam Agama</vt:lpstr>
      <vt:lpstr>Apa sebenarnya Kerajaan Allah itu?</vt:lpstr>
      <vt:lpstr>Apa itu sebenarnya Kerajaan Allah itu?</vt:lpstr>
      <vt:lpstr>Apa sebenarnya Kerajaan Allah itu?</vt:lpstr>
      <vt:lpstr>Apa itu sebenarnya Kerajaan Allah itu?</vt:lpstr>
      <vt:lpstr>Makna Kerajaan Allah Bagi Orang Kristiani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90</cp:revision>
  <dcterms:created xsi:type="dcterms:W3CDTF">2021-09-26T13:26:42Z</dcterms:created>
  <dcterms:modified xsi:type="dcterms:W3CDTF">2021-10-24T14:08:21Z</dcterms:modified>
</cp:coreProperties>
</file>