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756" y="3167577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– 01 : </a:t>
            </a:r>
            <a:r>
              <a:rPr lang="en-US" sz="3200" b="1" dirty="0" err="1" smtClean="0"/>
              <a:t>Manusia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5461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Pandangan</a:t>
            </a:r>
            <a:r>
              <a:rPr lang="en-US" sz="3600" dirty="0"/>
              <a:t>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</a:t>
            </a:r>
            <a:r>
              <a:rPr lang="en-US" sz="3600" dirty="0" err="1" smtClean="0"/>
              <a:t>Evolusi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sz="2200" b="1" dirty="0" smtClean="0"/>
              <a:t>d.</a:t>
            </a:r>
            <a:r>
              <a:rPr lang="en-US" sz="2200" dirty="0" smtClean="0"/>
              <a:t> Cardinal </a:t>
            </a:r>
            <a:r>
              <a:rPr lang="en-US" sz="2200" dirty="0" err="1"/>
              <a:t>Schonborn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artikel</a:t>
            </a:r>
            <a:r>
              <a:rPr lang="en-US" sz="2200" dirty="0"/>
              <a:t> di New York Times </a:t>
            </a:r>
            <a:r>
              <a:rPr lang="en-US" sz="2200" dirty="0" err="1"/>
              <a:t>tgl</a:t>
            </a:r>
            <a:r>
              <a:rPr lang="en-US" sz="2200" dirty="0"/>
              <a:t> 7 </a:t>
            </a:r>
            <a:r>
              <a:rPr lang="en-US" sz="2200" dirty="0" err="1"/>
              <a:t>Juli</a:t>
            </a:r>
            <a:r>
              <a:rPr lang="en-US" sz="2200" dirty="0"/>
              <a:t> 2005 </a:t>
            </a:r>
            <a:r>
              <a:rPr lang="en-US" sz="2200" dirty="0" err="1" smtClean="0"/>
              <a:t>menjelaskan</a:t>
            </a:r>
            <a:r>
              <a:rPr lang="en-ID" sz="2200" dirty="0"/>
              <a:t> </a:t>
            </a:r>
            <a:r>
              <a:rPr lang="en-US" sz="2200" dirty="0" err="1" smtClean="0"/>
              <a:t>bahwa</a:t>
            </a:r>
            <a:r>
              <a:rPr lang="en-US" sz="2200" dirty="0" smtClean="0"/>
              <a:t> </a:t>
            </a:r>
            <a:r>
              <a:rPr lang="en-US" sz="2200" dirty="0" err="1"/>
              <a:t>pengamatan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mahluk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yang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ciri</a:t>
            </a:r>
            <a:r>
              <a:rPr lang="en-US" sz="2200" dirty="0"/>
              <a:t> -</a:t>
            </a:r>
            <a:r>
              <a:rPr lang="en-US" sz="2200" dirty="0" err="1"/>
              <a:t>ciri</a:t>
            </a:r>
            <a:r>
              <a:rPr lang="en-US" sz="2200" dirty="0"/>
              <a:t> yang final </a:t>
            </a:r>
            <a:r>
              <a:rPr lang="en-US" sz="2200" dirty="0" err="1" smtClean="0"/>
              <a:t>menyebabkan</a:t>
            </a:r>
            <a:r>
              <a:rPr lang="en-US" sz="2200" dirty="0" smtClean="0"/>
              <a:t>    </a:t>
            </a:r>
            <a:r>
              <a:rPr lang="en-US" sz="2200" dirty="0" err="1"/>
              <a:t>kita</a:t>
            </a:r>
            <a:r>
              <a:rPr lang="en-US" sz="2200" dirty="0"/>
              <a:t>   </a:t>
            </a:r>
            <a:r>
              <a:rPr lang="en-US" sz="2200" dirty="0" err="1"/>
              <a:t>terkagum</a:t>
            </a:r>
            <a:r>
              <a:rPr lang="en-US" sz="2200" dirty="0"/>
              <a:t>   </a:t>
            </a:r>
            <a:r>
              <a:rPr lang="en-US" sz="2200" dirty="0" err="1" smtClean="0"/>
              <a:t>dan</a:t>
            </a:r>
            <a:r>
              <a:rPr lang="en-US" sz="2200" dirty="0" smtClean="0"/>
              <a:t>   </a:t>
            </a:r>
            <a:r>
              <a:rPr lang="en-US" sz="2200" dirty="0" err="1" smtClean="0"/>
              <a:t>mengarahkan</a:t>
            </a:r>
            <a:r>
              <a:rPr lang="en-US" sz="2200" dirty="0" smtClean="0"/>
              <a:t>   </a:t>
            </a:r>
            <a:r>
              <a:rPr lang="en-US" sz="2200" dirty="0" err="1" smtClean="0"/>
              <a:t>pandangan</a:t>
            </a:r>
            <a:r>
              <a:rPr lang="en-US" sz="2200" dirty="0" smtClean="0"/>
              <a:t>   </a:t>
            </a:r>
            <a:r>
              <a:rPr lang="en-US" sz="2200" dirty="0" err="1"/>
              <a:t>kepada</a:t>
            </a:r>
            <a:r>
              <a:rPr lang="en-US" sz="2200" dirty="0"/>
              <a:t>    Sang </a:t>
            </a:r>
            <a:r>
              <a:rPr lang="en-US" sz="2200" dirty="0" err="1"/>
              <a:t>Pencipta</a:t>
            </a:r>
            <a:r>
              <a:rPr lang="en-US" sz="2200" dirty="0"/>
              <a:t>.   </a:t>
            </a:r>
            <a:endParaRPr lang="en-US" sz="2200" dirty="0"/>
          </a:p>
          <a:p>
            <a:pPr marL="400050" lvl="1" indent="0">
              <a:buNone/>
            </a:pPr>
            <a:r>
              <a:rPr lang="en-US" sz="2600" dirty="0" err="1" smtClean="0"/>
              <a:t>Membicarakan</a:t>
            </a:r>
            <a:r>
              <a:rPr lang="en-US" sz="2600" dirty="0" smtClean="0"/>
              <a:t>  </a:t>
            </a:r>
            <a:r>
              <a:rPr lang="en-US" sz="2600" dirty="0" err="1"/>
              <a:t>bahwa</a:t>
            </a:r>
            <a:r>
              <a:rPr lang="en-US" sz="2600" dirty="0"/>
              <a:t>  </a:t>
            </a:r>
            <a:r>
              <a:rPr lang="en-US" sz="2600" dirty="0" err="1"/>
              <a:t>alam</a:t>
            </a:r>
            <a:r>
              <a:rPr lang="en-US" sz="2600" dirty="0"/>
              <a:t> </a:t>
            </a:r>
            <a:r>
              <a:rPr lang="en-US" sz="2600" dirty="0" err="1"/>
              <a:t>semesta</a:t>
            </a:r>
            <a:r>
              <a:rPr lang="en-US" sz="2600" dirty="0"/>
              <a:t>  yang  </a:t>
            </a:r>
            <a:r>
              <a:rPr lang="en-US" sz="2600" dirty="0" err="1"/>
              <a:t>kompleks</a:t>
            </a:r>
            <a:r>
              <a:rPr lang="en-US" sz="2600" dirty="0"/>
              <a:t>  </a:t>
            </a:r>
            <a:r>
              <a:rPr lang="en-US" sz="2600" dirty="0" err="1"/>
              <a:t>dan</a:t>
            </a:r>
            <a:r>
              <a:rPr lang="en-US" sz="2600" dirty="0"/>
              <a:t>  </a:t>
            </a:r>
            <a:r>
              <a:rPr lang="en-US" sz="2600" dirty="0" err="1"/>
              <a:t>terdi</a:t>
            </a:r>
            <a:r>
              <a:rPr lang="en-US" sz="2600" dirty="0"/>
              <a:t> </a:t>
            </a:r>
            <a:r>
              <a:rPr lang="en-US" sz="2600" dirty="0" err="1"/>
              <a:t>ri</a:t>
            </a:r>
            <a:r>
              <a:rPr lang="en-US" sz="2600" dirty="0"/>
              <a:t> 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mahluk</a:t>
            </a:r>
            <a:r>
              <a:rPr lang="en-US" sz="2600" dirty="0"/>
              <a:t>- </a:t>
            </a:r>
            <a:r>
              <a:rPr lang="en-US" sz="2600" dirty="0" err="1"/>
              <a:t>mahluk</a:t>
            </a:r>
            <a:r>
              <a:rPr lang="en-US" sz="2600" dirty="0"/>
              <a:t>  yang  </a:t>
            </a:r>
            <a:r>
              <a:rPr lang="en-US" sz="2600" dirty="0" err="1"/>
              <a:t>ciri-cirinya</a:t>
            </a:r>
            <a:r>
              <a:rPr lang="en-US" sz="2600" dirty="0"/>
              <a:t>  </a:t>
            </a:r>
            <a:r>
              <a:rPr lang="en-US" sz="2600" dirty="0" err="1"/>
              <a:t>sudah</a:t>
            </a:r>
            <a:r>
              <a:rPr lang="en-US" sz="2600" dirty="0"/>
              <a:t> final  </a:t>
            </a:r>
            <a:r>
              <a:rPr lang="en-US" sz="2600" dirty="0" err="1"/>
              <a:t>ini</a:t>
            </a:r>
            <a:r>
              <a:rPr lang="en-US" sz="2600" dirty="0"/>
              <a:t>, </a:t>
            </a:r>
            <a:r>
              <a:rPr lang="en-US" sz="2600" dirty="0" err="1"/>
              <a:t>sebagai</a:t>
            </a:r>
            <a:r>
              <a:rPr lang="en-US" sz="2600" dirty="0"/>
              <a:t> 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 ‘</a:t>
            </a:r>
            <a:r>
              <a:rPr lang="en-US" sz="2600" dirty="0" err="1"/>
              <a:t>kebetulan</a:t>
            </a:r>
            <a:r>
              <a:rPr lang="en-US" sz="2600" dirty="0"/>
              <a:t>’,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saja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‘</a:t>
            </a:r>
            <a:r>
              <a:rPr lang="en-US" sz="2600" dirty="0" err="1"/>
              <a:t>menyerah</a:t>
            </a:r>
            <a:r>
              <a:rPr lang="en-US" sz="2600" dirty="0"/>
              <a:t>’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menyelidiki</a:t>
            </a:r>
            <a:r>
              <a:rPr lang="en-US" sz="2600" dirty="0"/>
              <a:t> </a:t>
            </a:r>
            <a:r>
              <a:rPr lang="en-US" sz="2600" dirty="0" err="1"/>
              <a:t>dunia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lanjut</a:t>
            </a:r>
            <a:r>
              <a:rPr lang="en-US" sz="2600" dirty="0"/>
              <a:t>.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saja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 </a:t>
            </a:r>
            <a:r>
              <a:rPr lang="en-US" sz="2600" dirty="0" err="1"/>
              <a:t>mengatakan</a:t>
            </a:r>
            <a:r>
              <a:rPr lang="en-US" sz="2600" dirty="0"/>
              <a:t>  </a:t>
            </a:r>
            <a:r>
              <a:rPr lang="en-US" sz="2600" dirty="0" err="1"/>
              <a:t>bahwa</a:t>
            </a:r>
            <a:r>
              <a:rPr lang="en-US" sz="2600" dirty="0"/>
              <a:t>  </a:t>
            </a:r>
            <a:r>
              <a:rPr lang="en-US" sz="2600" dirty="0" err="1"/>
              <a:t>akibat</a:t>
            </a:r>
            <a:r>
              <a:rPr lang="en-US" sz="2600" dirty="0"/>
              <a:t>  </a:t>
            </a:r>
            <a:r>
              <a:rPr lang="en-US" sz="2600" dirty="0" err="1"/>
              <a:t>terjadi</a:t>
            </a:r>
            <a:r>
              <a:rPr lang="en-US" sz="2600" dirty="0"/>
              <a:t>  </a:t>
            </a:r>
            <a:r>
              <a:rPr lang="en-US" sz="2600" dirty="0" err="1"/>
              <a:t>tanpa</a:t>
            </a:r>
            <a:r>
              <a:rPr lang="en-US" sz="2600" dirty="0"/>
              <a:t>  </a:t>
            </a:r>
            <a:r>
              <a:rPr lang="en-US" sz="2600" dirty="0" err="1"/>
              <a:t>sebab</a:t>
            </a:r>
            <a:r>
              <a:rPr lang="en-US" sz="2600" dirty="0"/>
              <a:t>.  </a:t>
            </a:r>
            <a:r>
              <a:rPr lang="en-US" sz="2600" dirty="0" err="1"/>
              <a:t>Ini</a:t>
            </a:r>
            <a:r>
              <a:rPr lang="en-US" sz="2600" dirty="0"/>
              <a:t>  </a:t>
            </a:r>
            <a:r>
              <a:rPr lang="en-US" sz="2600" dirty="0" err="1"/>
              <a:t>tentu</a:t>
            </a:r>
            <a:r>
              <a:rPr lang="en-US" sz="2600" dirty="0"/>
              <a:t>  </a:t>
            </a:r>
            <a:r>
              <a:rPr lang="en-US" sz="2600" dirty="0" err="1"/>
              <a:t>saja</a:t>
            </a:r>
            <a:r>
              <a:rPr lang="en-US" sz="2600" dirty="0"/>
              <a:t>  </a:t>
            </a:r>
            <a:r>
              <a:rPr lang="en-US" sz="2600" dirty="0" err="1"/>
              <a:t>seperti</a:t>
            </a:r>
            <a:r>
              <a:rPr lang="en-US" sz="2600" dirty="0"/>
              <a:t> me </a:t>
            </a:r>
            <a:r>
              <a:rPr lang="en-US" sz="2600" dirty="0" err="1"/>
              <a:t>mbuang</a:t>
            </a:r>
            <a:r>
              <a:rPr lang="en-US" sz="2600" dirty="0"/>
              <a:t> </a:t>
            </a:r>
            <a:r>
              <a:rPr lang="en-US" sz="2600" dirty="0" err="1"/>
              <a:t>pe</a:t>
            </a:r>
            <a:r>
              <a:rPr lang="en-US" sz="2600" dirty="0"/>
              <a:t> </a:t>
            </a:r>
            <a:r>
              <a:rPr lang="en-US" sz="2600" dirty="0" err="1"/>
              <a:t>mikiran</a:t>
            </a:r>
            <a:r>
              <a:rPr lang="en-US" sz="2600" dirty="0"/>
              <a:t> </a:t>
            </a:r>
            <a:r>
              <a:rPr lang="en-US" sz="2600" dirty="0" err="1"/>
              <a:t>akal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yang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dirty="0" err="1"/>
              <a:t>mencari</a:t>
            </a:r>
            <a:r>
              <a:rPr lang="en-US" sz="2600" dirty="0"/>
              <a:t> </a:t>
            </a:r>
            <a:r>
              <a:rPr lang="en-US" sz="2600" dirty="0" err="1"/>
              <a:t>solusi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masalah</a:t>
            </a:r>
            <a:r>
              <a:rPr lang="en-US" sz="2600" dirty="0"/>
              <a:t> </a:t>
            </a:r>
            <a:r>
              <a:rPr lang="en-US" dirty="0" smtClean="0"/>
              <a:t>.“</a:t>
            </a:r>
            <a:endParaRPr lang="en-ID" dirty="0"/>
          </a:p>
          <a:p>
            <a:pPr marL="400050" lvl="1" indent="0">
              <a:buNone/>
            </a:pPr>
            <a:r>
              <a:rPr lang="en-US" sz="2400" dirty="0" smtClean="0"/>
              <a:t>e.  </a:t>
            </a:r>
            <a:r>
              <a:rPr lang="en-US" sz="2400" dirty="0" err="1" smtClean="0"/>
              <a:t>Katekismus</a:t>
            </a:r>
            <a:r>
              <a:rPr lang="en-US" sz="2400" dirty="0" smtClean="0"/>
              <a:t>  </a:t>
            </a:r>
            <a:r>
              <a:rPr lang="en-US" sz="2400" dirty="0" err="1" smtClean="0"/>
              <a:t>Gereja</a:t>
            </a:r>
            <a:r>
              <a:rPr lang="en-US" sz="2400" dirty="0" smtClean="0"/>
              <a:t>  </a:t>
            </a:r>
            <a:r>
              <a:rPr lang="en-US" sz="2400" dirty="0" err="1" smtClean="0"/>
              <a:t>Katolik</a:t>
            </a:r>
            <a:r>
              <a:rPr lang="en-US" sz="2400" dirty="0" smtClean="0"/>
              <a:t> me </a:t>
            </a:r>
            <a:r>
              <a:rPr lang="en-US" sz="2400" dirty="0" err="1" smtClean="0"/>
              <a:t>ngajarkan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, </a:t>
            </a:r>
            <a:r>
              <a:rPr lang="en-US" sz="2400" dirty="0" err="1" smtClean="0"/>
              <a:t>akal</a:t>
            </a:r>
            <a:r>
              <a:rPr lang="en-US" sz="2400" dirty="0" smtClean="0"/>
              <a:t>  </a:t>
            </a:r>
            <a:r>
              <a:rPr lang="en-US" sz="2400" dirty="0" err="1" smtClean="0"/>
              <a:t>sehat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 </a:t>
            </a:r>
            <a:r>
              <a:rPr lang="en-US" sz="2400" dirty="0" err="1" smtClean="0"/>
              <a:t>pasti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ID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 </a:t>
            </a:r>
            <a:r>
              <a:rPr lang="en-US" sz="2400" dirty="0" err="1" smtClean="0"/>
              <a:t>jawaban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menyangkut</a:t>
            </a:r>
            <a:r>
              <a:rPr lang="en-US" sz="2400" dirty="0" smtClean="0"/>
              <a:t>  </a:t>
            </a:r>
            <a:r>
              <a:rPr lang="en-US" sz="2400" dirty="0" err="1" smtClean="0"/>
              <a:t>asal</a:t>
            </a:r>
            <a:r>
              <a:rPr lang="en-US" sz="2400" dirty="0" smtClean="0"/>
              <a:t>  </a:t>
            </a:r>
            <a:r>
              <a:rPr lang="en-US" sz="2400" dirty="0" err="1" smtClean="0"/>
              <a:t>usul</a:t>
            </a:r>
            <a:r>
              <a:rPr lang="en-US" sz="2400" dirty="0" smtClean="0"/>
              <a:t> 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.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 </a:t>
            </a:r>
            <a:r>
              <a:rPr lang="en-US" sz="2400" dirty="0" err="1" smtClean="0"/>
              <a:t>Tuhan</a:t>
            </a:r>
            <a:r>
              <a:rPr lang="en-US" sz="2400" dirty="0" smtClean="0"/>
              <a:t>  </a:t>
            </a:r>
            <a:r>
              <a:rPr lang="en-US" sz="2400" dirty="0" err="1" smtClean="0"/>
              <a:t>Pencipta</a:t>
            </a:r>
            <a:r>
              <a:rPr lang="en-US" sz="2400" dirty="0" smtClean="0"/>
              <a:t> 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 </a:t>
            </a:r>
            <a:r>
              <a:rPr lang="en-US" sz="2400" dirty="0" err="1" smtClean="0"/>
              <a:t>pasti</a:t>
            </a:r>
            <a:r>
              <a:rPr lang="en-US" sz="2400" dirty="0" smtClean="0"/>
              <a:t> 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 </a:t>
            </a:r>
            <a:r>
              <a:rPr lang="en-US" sz="2400" dirty="0" err="1" smtClean="0"/>
              <a:t>karya</a:t>
            </a:r>
            <a:r>
              <a:rPr lang="en-US" sz="2400" dirty="0" smtClean="0"/>
              <a:t> -</a:t>
            </a:r>
            <a:r>
              <a:rPr lang="en-US" sz="2400" dirty="0" err="1" smtClean="0"/>
              <a:t>karya</a:t>
            </a:r>
            <a:r>
              <a:rPr lang="en-US" sz="2400" dirty="0" smtClean="0"/>
              <a:t> </a:t>
            </a:r>
            <a:r>
              <a:rPr lang="en-US" sz="2400" dirty="0" err="1" smtClean="0"/>
              <a:t>ciptaan-Nya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terang</a:t>
            </a:r>
            <a:r>
              <a:rPr lang="en-US" sz="2400" dirty="0" smtClean="0"/>
              <a:t>  </a:t>
            </a:r>
            <a:r>
              <a:rPr lang="en-US" sz="2400" dirty="0" err="1" smtClean="0"/>
              <a:t>akal</a:t>
            </a:r>
            <a:r>
              <a:rPr lang="en-US" sz="2400" dirty="0" smtClean="0"/>
              <a:t>  </a:t>
            </a:r>
            <a:r>
              <a:rPr lang="en-US" sz="2400" dirty="0" err="1" smtClean="0"/>
              <a:t>budi</a:t>
            </a:r>
            <a:r>
              <a:rPr lang="en-US" sz="2400" dirty="0" smtClean="0"/>
              <a:t> 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… KGK no 295 </a:t>
            </a:r>
            <a:r>
              <a:rPr lang="en-US" sz="2400" dirty="0" err="1" smtClean="0"/>
              <a:t>mengatakan</a:t>
            </a:r>
            <a:r>
              <a:rPr lang="en-US" sz="2400" dirty="0" smtClean="0"/>
              <a:t>, "Kita </a:t>
            </a:r>
            <a:r>
              <a:rPr lang="en-US" sz="2400" dirty="0" err="1" smtClean="0"/>
              <a:t>percaya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Allah me </a:t>
            </a:r>
            <a:r>
              <a:rPr lang="en-US" sz="2400" dirty="0" err="1" smtClean="0"/>
              <a:t>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kebijaksanaan-Nya</a:t>
            </a:r>
            <a:r>
              <a:rPr lang="en-US" sz="2400" dirty="0" smtClean="0"/>
              <a:t>.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 </a:t>
            </a:r>
            <a:r>
              <a:rPr lang="en-US" sz="2400" dirty="0" err="1" smtClean="0"/>
              <a:t>hasil</a:t>
            </a:r>
            <a:r>
              <a:rPr lang="en-US" sz="2400" dirty="0" smtClean="0"/>
              <a:t>  </a:t>
            </a:r>
            <a:r>
              <a:rPr lang="en-US" sz="2400" dirty="0" err="1" smtClean="0"/>
              <a:t>dari</a:t>
            </a:r>
            <a:r>
              <a:rPr lang="en-US" sz="2400" dirty="0" smtClean="0"/>
              <a:t>  </a:t>
            </a:r>
            <a:r>
              <a:rPr lang="en-US" sz="2400" dirty="0" err="1" smtClean="0"/>
              <a:t>kebutuha</a:t>
            </a:r>
            <a:r>
              <a:rPr lang="en-US" sz="2400" dirty="0" smtClean="0"/>
              <a:t> n  </a:t>
            </a:r>
            <a:r>
              <a:rPr lang="en-US" sz="2400" dirty="0" err="1" smtClean="0"/>
              <a:t>apapun</a:t>
            </a:r>
            <a:r>
              <a:rPr lang="en-US" sz="2400" dirty="0" smtClean="0"/>
              <a:t>  </a:t>
            </a:r>
            <a:r>
              <a:rPr lang="en-US" sz="2400" dirty="0" err="1" smtClean="0"/>
              <a:t>juga</a:t>
            </a:r>
            <a:r>
              <a:rPr lang="en-US" sz="2400" dirty="0" smtClean="0"/>
              <a:t>, 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 </a:t>
            </a:r>
            <a:r>
              <a:rPr lang="en-US" sz="2400" dirty="0" err="1" smtClean="0"/>
              <a:t>takdir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buta</a:t>
            </a:r>
            <a:r>
              <a:rPr lang="en-US" sz="2400" dirty="0" smtClean="0"/>
              <a:t> 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kebetulan</a:t>
            </a:r>
            <a:r>
              <a:rPr lang="en-US" sz="2400" dirty="0" smtClean="0"/>
              <a:t>. 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200" dirty="0" err="1"/>
              <a:t>Pandangan</a:t>
            </a:r>
            <a:r>
              <a:rPr lang="en-US" sz="3200" dirty="0"/>
              <a:t> </a:t>
            </a:r>
            <a:r>
              <a:rPr lang="en-US" sz="3200" dirty="0" err="1"/>
              <a:t>Kitab</a:t>
            </a:r>
            <a:r>
              <a:rPr lang="en-US" sz="3200" dirty="0"/>
              <a:t> </a:t>
            </a:r>
            <a:r>
              <a:rPr lang="en-US" sz="3200" dirty="0" err="1"/>
              <a:t>Suci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Asal-Usul</a:t>
            </a:r>
            <a:r>
              <a:rPr lang="en-US" sz="3200" dirty="0"/>
              <a:t> </a:t>
            </a:r>
            <a:r>
              <a:rPr lang="en-US" sz="3200" dirty="0" err="1" smtClean="0"/>
              <a:t>Manusia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err="1" smtClean="0"/>
              <a:t>Berawal</a:t>
            </a:r>
            <a:r>
              <a:rPr lang="en-US" sz="2800" dirty="0" smtClean="0"/>
              <a:t>   </a:t>
            </a:r>
            <a:r>
              <a:rPr lang="en-US" sz="2800" dirty="0" err="1"/>
              <a:t>dari</a:t>
            </a:r>
            <a:r>
              <a:rPr lang="en-US" sz="2800" dirty="0"/>
              <a:t>   </a:t>
            </a:r>
            <a:r>
              <a:rPr lang="en-US" sz="2800" dirty="0" err="1"/>
              <a:t>kisah</a:t>
            </a:r>
            <a:r>
              <a:rPr lang="en-US" sz="2800" dirty="0"/>
              <a:t>   </a:t>
            </a:r>
            <a:r>
              <a:rPr lang="en-US" sz="2800" dirty="0" err="1"/>
              <a:t>penciptaan</a:t>
            </a:r>
            <a:r>
              <a:rPr lang="en-US" sz="2800" dirty="0"/>
              <a:t>  </a:t>
            </a:r>
            <a:r>
              <a:rPr lang="en-US" sz="2800" dirty="0" err="1"/>
              <a:t>seperti</a:t>
            </a:r>
            <a:r>
              <a:rPr lang="en-US" sz="2800" dirty="0"/>
              <a:t>   </a:t>
            </a:r>
            <a:r>
              <a:rPr lang="en-US" sz="2800" dirty="0" err="1"/>
              <a:t>terungkap</a:t>
            </a:r>
            <a:r>
              <a:rPr lang="en-US" sz="2800" dirty="0"/>
              <a:t>   </a:t>
            </a:r>
            <a:r>
              <a:rPr lang="en-US" sz="2800" dirty="0" err="1"/>
              <a:t>dalam</a:t>
            </a:r>
            <a:r>
              <a:rPr lang="en-US" sz="2800" dirty="0"/>
              <a:t>   </a:t>
            </a:r>
            <a:r>
              <a:rPr lang="en-US" sz="2800" dirty="0" err="1"/>
              <a:t>Kitab</a:t>
            </a:r>
            <a:r>
              <a:rPr lang="en-US" sz="2800" dirty="0"/>
              <a:t>   </a:t>
            </a:r>
            <a:r>
              <a:rPr lang="en-US" sz="2800" dirty="0" err="1"/>
              <a:t>Suci</a:t>
            </a:r>
            <a:r>
              <a:rPr lang="en-US" sz="2800" dirty="0"/>
              <a:t>,  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 </a:t>
            </a:r>
            <a:r>
              <a:rPr lang="en-US" sz="2800" dirty="0" err="1"/>
              <a:t>bahwa</a:t>
            </a:r>
            <a:r>
              <a:rPr lang="en-US" sz="2800" dirty="0"/>
              <a:t>  </a:t>
            </a:r>
            <a:r>
              <a:rPr lang="en-US" sz="2800" dirty="0" err="1"/>
              <a:t>ia</a:t>
            </a:r>
            <a:r>
              <a:rPr lang="en-US" sz="2800" dirty="0"/>
              <a:t>  </a:t>
            </a:r>
            <a:r>
              <a:rPr lang="en-US" sz="2800" dirty="0" err="1"/>
              <a:t>diciptakan</a:t>
            </a:r>
            <a:r>
              <a:rPr lang="en-US" sz="2800" dirty="0"/>
              <a:t>  </a:t>
            </a:r>
            <a:r>
              <a:rPr lang="en-US" sz="2800" dirty="0" err="1"/>
              <a:t>menurut</a:t>
            </a:r>
            <a:r>
              <a:rPr lang="en-US" sz="2800" dirty="0"/>
              <a:t>  </a:t>
            </a:r>
            <a:r>
              <a:rPr lang="en-US" sz="2800" dirty="0" err="1"/>
              <a:t>gambar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dirty="0" err="1"/>
              <a:t>rupa</a:t>
            </a:r>
            <a:r>
              <a:rPr lang="en-US" sz="2800" dirty="0"/>
              <a:t>  Allah </a:t>
            </a:r>
            <a:r>
              <a:rPr lang="en-US" sz="2800" dirty="0" err="1"/>
              <a:t>sendiri</a:t>
            </a:r>
            <a:r>
              <a:rPr lang="en-US" sz="2800" dirty="0"/>
              <a:t>  (</a:t>
            </a:r>
            <a:r>
              <a:rPr lang="en-US" sz="2800" dirty="0" err="1"/>
              <a:t>Kej</a:t>
            </a:r>
            <a:r>
              <a:rPr lang="en-US" sz="2800" dirty="0"/>
              <a:t> 1:27).  </a:t>
            </a:r>
            <a:endParaRPr lang="en-US" sz="2800" dirty="0" smtClean="0"/>
          </a:p>
          <a:p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 smtClean="0"/>
              <a:t>mewujudnyatakan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kepenuhan</a:t>
            </a:r>
            <a:r>
              <a:rPr lang="en-US" sz="2800" dirty="0" smtClean="0"/>
              <a:t> </a:t>
            </a:r>
            <a:r>
              <a:rPr lang="en-US" sz="2800" dirty="0" err="1"/>
              <a:t>citra</a:t>
            </a:r>
            <a:r>
              <a:rPr lang="en-US" sz="2800" dirty="0"/>
              <a:t> Allah </a:t>
            </a:r>
            <a:r>
              <a:rPr lang="en-US" sz="2800" dirty="0" err="1"/>
              <a:t>tersebut</a:t>
            </a:r>
            <a:r>
              <a:rPr lang="en-US" sz="2800" dirty="0"/>
              <a:t>. “</a:t>
            </a:r>
            <a:r>
              <a:rPr lang="en-US" sz="2800" dirty="0" err="1"/>
              <a:t>Secitra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/>
              <a:t>Allah”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pribadi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diciptakan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wujud</a:t>
            </a:r>
            <a:r>
              <a:rPr lang="en-US" sz="2800" dirty="0"/>
              <a:t> </a:t>
            </a:r>
            <a:r>
              <a:rPr lang="en-US" sz="2800" dirty="0" err="1"/>
              <a:t>jasmani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dirty="0" err="1" smtClean="0"/>
              <a:t>rohani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terpisah</a:t>
            </a:r>
            <a:r>
              <a:rPr lang="en-US" sz="2800" dirty="0" smtClean="0"/>
              <a:t> &amp;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kesatuan</a:t>
            </a:r>
            <a:r>
              <a:rPr lang="en-US" sz="2800" dirty="0"/>
              <a:t> yang </a:t>
            </a:r>
            <a:r>
              <a:rPr lang="en-US" sz="2800" dirty="0" err="1"/>
              <a:t>utuh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/>
              <a:t>kisah</a:t>
            </a:r>
            <a:r>
              <a:rPr lang="en-US" sz="2800" dirty="0"/>
              <a:t> </a:t>
            </a:r>
            <a:r>
              <a:rPr lang="en-US" sz="2800" dirty="0" err="1"/>
              <a:t>penciptaan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, </a:t>
            </a:r>
            <a:r>
              <a:rPr lang="en-US" sz="2800" dirty="0" err="1"/>
              <a:t>dikisahkan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Allah yang </a:t>
            </a:r>
            <a:r>
              <a:rPr lang="en-US" sz="2800" dirty="0" err="1" smtClean="0"/>
              <a:t>mencip-takan</a:t>
            </a:r>
            <a:r>
              <a:rPr lang="en-US" sz="2800" dirty="0" smtClean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 </a:t>
            </a:r>
            <a:r>
              <a:rPr lang="en-US" sz="2800" dirty="0" err="1"/>
              <a:t>debu</a:t>
            </a:r>
            <a:r>
              <a:rPr lang="en-US" sz="2800" dirty="0"/>
              <a:t> </a:t>
            </a:r>
            <a:r>
              <a:rPr lang="en-US" sz="2800" dirty="0" err="1"/>
              <a:t>tanah</a:t>
            </a:r>
            <a:r>
              <a:rPr lang="en-US" sz="2800" dirty="0"/>
              <a:t>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dirty="0" err="1"/>
              <a:t>menghembuskan</a:t>
            </a:r>
            <a:r>
              <a:rPr lang="en-US" sz="2800" dirty="0"/>
              <a:t> </a:t>
            </a:r>
            <a:r>
              <a:rPr lang="en-US" sz="2800" dirty="0" err="1"/>
              <a:t>nafas</a:t>
            </a:r>
            <a:r>
              <a:rPr lang="en-US" sz="2800" dirty="0"/>
              <a:t>  </a:t>
            </a:r>
            <a:r>
              <a:rPr lang="en-US" sz="2800" dirty="0" err="1"/>
              <a:t>kehidupan</a:t>
            </a:r>
            <a:r>
              <a:rPr lang="en-US" sz="2800" dirty="0"/>
              <a:t> (</a:t>
            </a:r>
            <a:r>
              <a:rPr lang="en-US" sz="2800" dirty="0" err="1"/>
              <a:t>Roh</a:t>
            </a:r>
            <a:r>
              <a:rPr lang="en-US" sz="2800" dirty="0"/>
              <a:t>)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dirinya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 </a:t>
            </a:r>
            <a:r>
              <a:rPr lang="en-US" sz="2800" dirty="0" err="1"/>
              <a:t>menjadi</a:t>
            </a:r>
            <a:r>
              <a:rPr lang="en-US" sz="2800" dirty="0"/>
              <a:t>  </a:t>
            </a:r>
            <a:r>
              <a:rPr lang="en-US" sz="2800" dirty="0" err="1"/>
              <a:t>utuh</a:t>
            </a:r>
            <a:r>
              <a:rPr lang="en-US" sz="2800" dirty="0"/>
              <a:t> (</a:t>
            </a:r>
            <a:r>
              <a:rPr lang="en-US" sz="2800" dirty="0" err="1"/>
              <a:t>bdk</a:t>
            </a:r>
            <a:r>
              <a:rPr lang="en-US" sz="2800" dirty="0"/>
              <a:t>. </a:t>
            </a:r>
            <a:r>
              <a:rPr lang="en-US" sz="2800" dirty="0" err="1"/>
              <a:t>Kej</a:t>
            </a:r>
            <a:r>
              <a:rPr lang="en-US" sz="2800" dirty="0"/>
              <a:t> 2:7). </a:t>
            </a:r>
            <a:endParaRPr lang="en-US" sz="2800" dirty="0" smtClean="0"/>
          </a:p>
          <a:p>
            <a:r>
              <a:rPr lang="en-US" sz="2800" dirty="0" err="1" smtClean="0"/>
              <a:t>Beberapa</a:t>
            </a:r>
            <a:r>
              <a:rPr lang="en-US" sz="2800" dirty="0" smtClean="0"/>
              <a:t>  </a:t>
            </a:r>
            <a:r>
              <a:rPr lang="en-US" sz="2800" dirty="0" err="1"/>
              <a:t>ungkapan</a:t>
            </a:r>
            <a:r>
              <a:rPr lang="en-US" sz="2800" dirty="0"/>
              <a:t> yang  </a:t>
            </a:r>
            <a:r>
              <a:rPr lang="en-US" sz="2800" dirty="0" err="1"/>
              <a:t>dipakai</a:t>
            </a:r>
            <a:r>
              <a:rPr lang="en-US" sz="2800" dirty="0"/>
              <a:t>  </a:t>
            </a:r>
            <a:r>
              <a:rPr lang="en-US" sz="2800" dirty="0" err="1"/>
              <a:t>untuk</a:t>
            </a:r>
            <a:r>
              <a:rPr lang="en-US" sz="2800" dirty="0"/>
              <a:t>  </a:t>
            </a:r>
            <a:r>
              <a:rPr lang="en-US" sz="2800" dirty="0" err="1"/>
              <a:t>menyatakan</a:t>
            </a:r>
            <a:r>
              <a:rPr lang="en-US" sz="2800" dirty="0"/>
              <a:t>  </a:t>
            </a:r>
            <a:r>
              <a:rPr lang="en-US" sz="2800" dirty="0" err="1"/>
              <a:t>nafas</a:t>
            </a:r>
            <a:r>
              <a:rPr lang="en-US" sz="2800" dirty="0"/>
              <a:t>  </a:t>
            </a:r>
            <a:r>
              <a:rPr lang="en-US" sz="2800" dirty="0" err="1"/>
              <a:t>hidup</a:t>
            </a:r>
            <a:r>
              <a:rPr lang="en-US" sz="2800" dirty="0"/>
              <a:t>  </a:t>
            </a:r>
            <a:r>
              <a:rPr lang="en-US" sz="2800" dirty="0" err="1"/>
              <a:t>antara</a:t>
            </a:r>
            <a:r>
              <a:rPr lang="en-US" sz="2800" dirty="0"/>
              <a:t>  lain:  </a:t>
            </a:r>
            <a:r>
              <a:rPr lang="en-US" sz="2800" i="1" dirty="0" err="1"/>
              <a:t>Nefes</a:t>
            </a:r>
            <a:r>
              <a:rPr lang="en-US" sz="2800" i="1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 </a:t>
            </a:r>
            <a:r>
              <a:rPr lang="en-US" sz="2800" i="1" dirty="0"/>
              <a:t>Nous  </a:t>
            </a:r>
            <a:r>
              <a:rPr lang="en-US" sz="2800" dirty="0"/>
              <a:t>yang 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nyawa</a:t>
            </a:r>
            <a:r>
              <a:rPr lang="en-US" sz="2800" dirty="0"/>
              <a:t>, </a:t>
            </a:r>
            <a:r>
              <a:rPr lang="en-US" sz="2800" dirty="0" err="1"/>
              <a:t>nafas</a:t>
            </a:r>
            <a:r>
              <a:rPr lang="en-US" sz="2800" dirty="0"/>
              <a:t>, </a:t>
            </a:r>
            <a:r>
              <a:rPr lang="en-US" sz="2800" dirty="0" err="1"/>
              <a:t>pernapasan</a:t>
            </a:r>
            <a:r>
              <a:rPr lang="en-US" sz="2800" dirty="0"/>
              <a:t> (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arti</a:t>
            </a:r>
            <a:r>
              <a:rPr lang="en-US" sz="2800" dirty="0"/>
              <a:t>: </a:t>
            </a:r>
            <a:r>
              <a:rPr lang="en-US" sz="2800" dirty="0" err="1"/>
              <a:t>nafas</a:t>
            </a:r>
            <a:r>
              <a:rPr lang="en-US" sz="2800" dirty="0"/>
              <a:t> yang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 </a:t>
            </a:r>
            <a:r>
              <a:rPr lang="en-US" sz="2800" dirty="0" err="1"/>
              <a:t>tenggorokan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tanda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Ada  </a:t>
            </a:r>
            <a:r>
              <a:rPr lang="en-US" sz="2800" dirty="0" err="1"/>
              <a:t>juga</a:t>
            </a:r>
            <a:r>
              <a:rPr lang="en-US" sz="2800" dirty="0"/>
              <a:t>  </a:t>
            </a:r>
            <a:r>
              <a:rPr lang="en-US" sz="2800" dirty="0" err="1"/>
              <a:t>ungkapan</a:t>
            </a:r>
            <a:r>
              <a:rPr lang="en-US" sz="2800" dirty="0"/>
              <a:t> lain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i="1" dirty="0" err="1"/>
              <a:t>Ruah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roh</a:t>
            </a:r>
            <a:r>
              <a:rPr lang="en-US" sz="2800" dirty="0"/>
              <a:t>) yang  </a:t>
            </a:r>
            <a:r>
              <a:rPr lang="en-US" sz="2800" dirty="0" err="1"/>
              <a:t>berarti</a:t>
            </a:r>
            <a:r>
              <a:rPr lang="en-US" sz="2800" dirty="0"/>
              <a:t>  </a:t>
            </a:r>
            <a:r>
              <a:rPr lang="en-US" sz="2800" dirty="0" err="1"/>
              <a:t>nafas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/>
              <a:t> yang </a:t>
            </a:r>
            <a:r>
              <a:rPr lang="en-US" sz="2800" dirty="0" err="1"/>
              <a:t>menunjukkan</a:t>
            </a:r>
            <a:r>
              <a:rPr lang="en-US" sz="2800" dirty="0"/>
              <a:t>  </a:t>
            </a:r>
            <a:r>
              <a:rPr lang="en-US" sz="2800" dirty="0" err="1"/>
              <a:t>keutuhan</a:t>
            </a:r>
            <a:r>
              <a:rPr lang="en-US" sz="2800" dirty="0"/>
              <a:t>  </a:t>
            </a:r>
            <a:r>
              <a:rPr lang="en-US" sz="2800" dirty="0" err="1"/>
              <a:t>makhluk</a:t>
            </a:r>
            <a:r>
              <a:rPr lang="en-US" sz="2800" dirty="0"/>
              <a:t>.  </a:t>
            </a:r>
            <a:endParaRPr lang="en-US" sz="2800" dirty="0" smtClean="0"/>
          </a:p>
          <a:p>
            <a:r>
              <a:rPr lang="en-US" sz="2800" dirty="0" err="1" smtClean="0"/>
              <a:t>Bahkan</a:t>
            </a:r>
            <a:r>
              <a:rPr lang="en-US" sz="2800" dirty="0" smtClean="0"/>
              <a:t>  </a:t>
            </a:r>
            <a:r>
              <a:rPr lang="en-US" sz="2800" dirty="0" err="1"/>
              <a:t>Kitab</a:t>
            </a:r>
            <a:r>
              <a:rPr lang="en-US" sz="2800" dirty="0"/>
              <a:t>  </a:t>
            </a:r>
            <a:r>
              <a:rPr lang="en-US" sz="2800" dirty="0" err="1"/>
              <a:t>Kejadian</a:t>
            </a:r>
            <a:r>
              <a:rPr lang="en-US" sz="2800" dirty="0"/>
              <a:t>  </a:t>
            </a:r>
            <a:r>
              <a:rPr lang="en-US" sz="2800" dirty="0" err="1"/>
              <a:t>menceritakan</a:t>
            </a:r>
            <a:r>
              <a:rPr lang="en-US" sz="2800" dirty="0"/>
              <a:t>  </a:t>
            </a:r>
            <a:r>
              <a:rPr lang="en-US" sz="2800" dirty="0" err="1"/>
              <a:t>bahwa</a:t>
            </a:r>
            <a:r>
              <a:rPr lang="en-US" sz="2800" dirty="0"/>
              <a:t> 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perta</a:t>
            </a:r>
            <a:r>
              <a:rPr lang="en-US" sz="2800" dirty="0"/>
              <a:t> ma yang </a:t>
            </a:r>
            <a:r>
              <a:rPr lang="en-US" sz="2800" dirty="0" err="1"/>
              <a:t>ciptakan</a:t>
            </a:r>
            <a:r>
              <a:rPr lang="en-US" sz="2800" dirty="0"/>
              <a:t> Allah </a:t>
            </a:r>
            <a:r>
              <a:rPr lang="en-US" sz="2800" dirty="0" err="1"/>
              <a:t>adalah</a:t>
            </a:r>
            <a:r>
              <a:rPr lang="en-US" sz="2800" dirty="0"/>
              <a:t> Adam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Hawa</a:t>
            </a:r>
            <a:r>
              <a:rPr lang="en-US" sz="2800" dirty="0"/>
              <a:t>. Adam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tanah</a:t>
            </a:r>
            <a:r>
              <a:rPr lang="en-US" sz="2800" dirty="0"/>
              <a:t> (</a:t>
            </a:r>
            <a:r>
              <a:rPr lang="en-US" sz="2800" dirty="0" err="1"/>
              <a:t>manusia</a:t>
            </a:r>
            <a:r>
              <a:rPr lang="en-US" sz="2800" dirty="0"/>
              <a:t> yang </a:t>
            </a:r>
            <a:r>
              <a:rPr lang="en-US" sz="2800" dirty="0" err="1"/>
              <a:t>dibentuk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 </a:t>
            </a:r>
            <a:r>
              <a:rPr lang="en-US" sz="2800" dirty="0" err="1"/>
              <a:t>debu</a:t>
            </a:r>
            <a:r>
              <a:rPr lang="en-US" sz="2800" dirty="0"/>
              <a:t>  </a:t>
            </a:r>
            <a:r>
              <a:rPr lang="en-US" sz="2800" dirty="0" err="1"/>
              <a:t>tanah</a:t>
            </a:r>
            <a:r>
              <a:rPr lang="en-US" sz="2800" dirty="0"/>
              <a:t>).  </a:t>
            </a:r>
            <a:r>
              <a:rPr lang="en-US" sz="2800" dirty="0" err="1"/>
              <a:t>Sedangkan</a:t>
            </a:r>
            <a:r>
              <a:rPr lang="en-US" sz="2800" dirty="0"/>
              <a:t>  </a:t>
            </a:r>
            <a:r>
              <a:rPr lang="en-US" sz="2800" dirty="0" err="1"/>
              <a:t>Hawa</a:t>
            </a:r>
            <a:r>
              <a:rPr lang="en-US" sz="2800" dirty="0"/>
              <a:t>  </a:t>
            </a:r>
            <a:r>
              <a:rPr lang="en-US" sz="2800" dirty="0" err="1"/>
              <a:t>berarti</a:t>
            </a:r>
            <a:r>
              <a:rPr lang="en-US" sz="2800" dirty="0"/>
              <a:t>  </a:t>
            </a:r>
            <a:r>
              <a:rPr lang="en-US" sz="2800" dirty="0" err="1"/>
              <a:t>kehidupan</a:t>
            </a:r>
            <a:r>
              <a:rPr lang="en-US" sz="2800" dirty="0"/>
              <a:t>  (</a:t>
            </a:r>
            <a:r>
              <a:rPr lang="en-US" sz="2800" dirty="0" err="1"/>
              <a:t>Kej</a:t>
            </a:r>
            <a:r>
              <a:rPr lang="en-US" sz="2800" dirty="0"/>
              <a:t>  2:20).  </a:t>
            </a:r>
            <a:endParaRPr lang="en-US" sz="2800" dirty="0" smtClean="0"/>
          </a:p>
          <a:p>
            <a:r>
              <a:rPr lang="en-US" sz="2800" dirty="0" err="1" smtClean="0"/>
              <a:t>Apa</a:t>
            </a:r>
            <a:r>
              <a:rPr lang="en-US" sz="2800" dirty="0" smtClean="0"/>
              <a:t>  </a:t>
            </a:r>
            <a:r>
              <a:rPr lang="en-US" sz="2800" dirty="0"/>
              <a:t>yang </a:t>
            </a:r>
            <a:r>
              <a:rPr lang="en-US" sz="2800" dirty="0" err="1"/>
              <a:t>diberikan</a:t>
            </a:r>
            <a:r>
              <a:rPr lang="en-US" sz="2800" dirty="0"/>
              <a:t>  </a:t>
            </a:r>
            <a:r>
              <a:rPr lang="en-US" sz="2800" dirty="0" err="1"/>
              <a:t>Tuhan</a:t>
            </a:r>
            <a:r>
              <a:rPr lang="en-US" sz="2800" dirty="0"/>
              <a:t>  Allah  </a:t>
            </a:r>
            <a:r>
              <a:rPr lang="en-US" sz="2800" dirty="0" err="1"/>
              <a:t>bukanlah</a:t>
            </a:r>
            <a:r>
              <a:rPr lang="en-US" sz="2800" dirty="0"/>
              <a:t>  </a:t>
            </a:r>
            <a:r>
              <a:rPr lang="en-US" sz="2800" dirty="0" err="1"/>
              <a:t>suatu</a:t>
            </a:r>
            <a:r>
              <a:rPr lang="en-US" sz="2800" dirty="0"/>
              <a:t>  </a:t>
            </a:r>
            <a:r>
              <a:rPr lang="en-US" sz="2800" dirty="0" err="1"/>
              <a:t>bagian</a:t>
            </a:r>
            <a:r>
              <a:rPr lang="en-US" sz="2800" dirty="0"/>
              <a:t>  yang  </a:t>
            </a:r>
            <a:r>
              <a:rPr lang="en-US" sz="2800" dirty="0" err="1" smtClean="0"/>
              <a:t>dimasuk-kan</a:t>
            </a:r>
            <a:r>
              <a:rPr lang="en-US" sz="2800" dirty="0" smtClean="0"/>
              <a:t>  </a:t>
            </a:r>
            <a:r>
              <a:rPr lang="en-US" sz="2800" dirty="0" err="1"/>
              <a:t>kedalam</a:t>
            </a:r>
            <a:r>
              <a:rPr lang="en-US" sz="2800" dirty="0"/>
              <a:t>  </a:t>
            </a:r>
            <a:r>
              <a:rPr lang="en-US" sz="2800" dirty="0" err="1"/>
              <a:t>tubuh</a:t>
            </a:r>
            <a:r>
              <a:rPr lang="en-US" sz="2800" dirty="0"/>
              <a:t> 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kekuatan</a:t>
            </a:r>
            <a:r>
              <a:rPr lang="en-US" sz="2800" dirty="0"/>
              <a:t> yang </a:t>
            </a:r>
            <a:r>
              <a:rPr lang="en-US" sz="2800" dirty="0" err="1" smtClean="0"/>
              <a:t>menciptakan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/>
              <a:t>hidup</a:t>
            </a:r>
            <a:r>
              <a:rPr lang="en-US" sz="2800" dirty="0"/>
              <a:t>.</a:t>
            </a:r>
            <a:endParaRPr lang="en-ID" sz="2800" dirty="0"/>
          </a:p>
          <a:p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3200" dirty="0" err="1"/>
              <a:t>Pandangan</a:t>
            </a:r>
            <a:r>
              <a:rPr lang="en-US" sz="3200" dirty="0"/>
              <a:t> </a:t>
            </a:r>
            <a:r>
              <a:rPr lang="en-US" sz="3200" dirty="0" err="1"/>
              <a:t>Kitab</a:t>
            </a:r>
            <a:r>
              <a:rPr lang="en-US" sz="3200" dirty="0"/>
              <a:t> </a:t>
            </a:r>
            <a:r>
              <a:rPr lang="en-US" sz="3200" dirty="0" err="1"/>
              <a:t>Suci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Asal-Usul</a:t>
            </a:r>
            <a:r>
              <a:rPr lang="en-US" sz="3200" dirty="0"/>
              <a:t> </a:t>
            </a:r>
            <a:r>
              <a:rPr lang="en-US" sz="3200" dirty="0" err="1" smtClean="0"/>
              <a:t>Manusia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Dari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ciptaan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, </a:t>
            </a:r>
            <a:r>
              <a:rPr lang="en-US" sz="2800" dirty="0" err="1"/>
              <a:t>manusialah</a:t>
            </a:r>
            <a:r>
              <a:rPr lang="en-US" sz="2800" dirty="0"/>
              <a:t> </a:t>
            </a:r>
            <a:r>
              <a:rPr lang="en-US" sz="2800" dirty="0" err="1"/>
              <a:t>satu-satunya</a:t>
            </a:r>
            <a:r>
              <a:rPr lang="en-US" sz="2800" dirty="0"/>
              <a:t> yang “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mencintai</a:t>
            </a:r>
            <a:r>
              <a:rPr lang="en-US" sz="2800" dirty="0"/>
              <a:t> </a:t>
            </a:r>
            <a:r>
              <a:rPr lang="en-US" sz="2800" dirty="0" err="1"/>
              <a:t>penciptaNya</a:t>
            </a:r>
            <a:r>
              <a:rPr lang="en-US" sz="2800" dirty="0"/>
              <a:t>” (GS art. 12). </a:t>
            </a:r>
            <a:endParaRPr lang="en-US" sz="2800" dirty="0" smtClean="0"/>
          </a:p>
          <a:p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/>
              <a:t>manusialah</a:t>
            </a:r>
            <a:r>
              <a:rPr lang="en-US" sz="2800" dirty="0"/>
              <a:t> yang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supaya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pengertian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kehendaknya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/>
              <a:t> Allah </a:t>
            </a:r>
            <a:r>
              <a:rPr lang="en-US" sz="2800" dirty="0" err="1"/>
              <a:t>sendiri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inilah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 </a:t>
            </a:r>
            <a:r>
              <a:rPr lang="en-US" sz="2800" dirty="0" err="1"/>
              <a:t>diciptakan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inilah</a:t>
            </a:r>
            <a:r>
              <a:rPr lang="en-US" sz="2800" dirty="0"/>
              <a:t> yang  </a:t>
            </a:r>
            <a:r>
              <a:rPr lang="en-US" sz="2800" dirty="0" err="1"/>
              <a:t>menjadi</a:t>
            </a:r>
            <a:r>
              <a:rPr lang="en-US" sz="2800" dirty="0"/>
              <a:t> 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 </a:t>
            </a:r>
            <a:r>
              <a:rPr lang="en-US" sz="2800" dirty="0" err="1" smtClean="0"/>
              <a:t>martabatnya</a:t>
            </a:r>
            <a:r>
              <a:rPr lang="en-US" sz="2800" dirty="0" smtClean="0"/>
              <a:t>  </a:t>
            </a:r>
            <a:r>
              <a:rPr lang="en-US" sz="2800" dirty="0"/>
              <a:t>yang  </a:t>
            </a:r>
            <a:r>
              <a:rPr lang="en-US" sz="2800" dirty="0" err="1"/>
              <a:t>sungguh</a:t>
            </a:r>
            <a:r>
              <a:rPr lang="en-US" sz="2800" dirty="0"/>
              <a:t> </a:t>
            </a:r>
            <a:r>
              <a:rPr lang="en-US" sz="2800" dirty="0" err="1"/>
              <a:t>luhur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mulia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Mengapa</a:t>
            </a:r>
            <a:r>
              <a:rPr lang="en-US" sz="2800" dirty="0" smtClean="0"/>
              <a:t> </a:t>
            </a:r>
            <a:r>
              <a:rPr lang="en-US" sz="2800" dirty="0"/>
              <a:t>Allah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keistimewaan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mengangkatnya</a:t>
            </a:r>
            <a:r>
              <a:rPr lang="en-US" sz="2800" dirty="0"/>
              <a:t> 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martabat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ng</a:t>
            </a:r>
            <a:r>
              <a:rPr lang="en-US" sz="2800" dirty="0"/>
              <a:t>  </a:t>
            </a:r>
            <a:r>
              <a:rPr lang="en-US" sz="2800" dirty="0" err="1"/>
              <a:t>begitu</a:t>
            </a:r>
            <a:r>
              <a:rPr lang="en-US" sz="2800" dirty="0"/>
              <a:t> </a:t>
            </a:r>
            <a:r>
              <a:rPr lang="en-US" sz="2800" dirty="0" err="1"/>
              <a:t>mulia</a:t>
            </a:r>
            <a:r>
              <a:rPr lang="en-US" sz="2800" dirty="0"/>
              <a:t>? </a:t>
            </a:r>
            <a:r>
              <a:rPr lang="en-US" sz="2800" dirty="0" err="1"/>
              <a:t>Apa</a:t>
            </a:r>
            <a:r>
              <a:rPr lang="en-US" sz="2800" dirty="0"/>
              <a:t>  </a:t>
            </a:r>
            <a:r>
              <a:rPr lang="en-US" sz="2800" dirty="0" err="1"/>
              <a:t>maksudnya</a:t>
            </a:r>
            <a:r>
              <a:rPr lang="en-US" sz="2800" dirty="0"/>
              <a:t>? </a:t>
            </a:r>
            <a:r>
              <a:rPr lang="en-US" sz="2800" dirty="0" err="1"/>
              <a:t>Keluhuran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keagungan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ciptaan</a:t>
            </a:r>
            <a:r>
              <a:rPr lang="en-US" sz="2800" dirty="0"/>
              <a:t> </a:t>
            </a:r>
            <a:r>
              <a:rPr lang="en-US" sz="2800" dirty="0" err="1"/>
              <a:t>tertinggi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cinta</a:t>
            </a:r>
            <a:r>
              <a:rPr lang="en-US" sz="2800" dirty="0"/>
              <a:t> yang </a:t>
            </a:r>
            <a:r>
              <a:rPr lang="en-US" sz="2800" dirty="0" err="1"/>
              <a:t>tak</a:t>
            </a:r>
            <a:r>
              <a:rPr lang="en-US" sz="2800" dirty="0"/>
              <a:t> </a:t>
            </a:r>
            <a:r>
              <a:rPr lang="en-US" sz="2800" dirty="0" err="1"/>
              <a:t>ternilai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Sang </a:t>
            </a:r>
            <a:r>
              <a:rPr lang="en-US" sz="2800" dirty="0" err="1"/>
              <a:t>Penciptanya</a:t>
            </a:r>
            <a:r>
              <a:rPr lang="en-US" sz="2800" dirty="0"/>
              <a:t>.  </a:t>
            </a:r>
            <a:r>
              <a:rPr lang="en-US" sz="2800" dirty="0" err="1"/>
              <a:t>Karena</a:t>
            </a:r>
            <a:r>
              <a:rPr lang="en-US" sz="2800" dirty="0"/>
              <a:t>  </a:t>
            </a:r>
            <a:r>
              <a:rPr lang="en-US" sz="2800" dirty="0" err="1"/>
              <a:t>cinta-Nya</a:t>
            </a:r>
            <a:r>
              <a:rPr lang="en-US" sz="2800" dirty="0"/>
              <a:t>,  Allah  </a:t>
            </a:r>
            <a:r>
              <a:rPr lang="en-US" sz="2800" dirty="0" err="1"/>
              <a:t>menganugerahkan</a:t>
            </a:r>
            <a:r>
              <a:rPr lang="en-US" sz="2800" dirty="0"/>
              <a:t>  </a:t>
            </a:r>
            <a:r>
              <a:rPr lang="en-US" sz="2800" dirty="0" err="1"/>
              <a:t>keinginan</a:t>
            </a:r>
            <a:r>
              <a:rPr lang="en-US" sz="2800" dirty="0"/>
              <a:t> 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kodrat</a:t>
            </a:r>
            <a:r>
              <a:rPr lang="en-US" sz="2800" dirty="0"/>
              <a:t> </a:t>
            </a:r>
            <a:r>
              <a:rPr lang="en-US" sz="2800" dirty="0" err="1"/>
              <a:t>kemanusiaan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keinginan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kerinduan</a:t>
            </a:r>
            <a:r>
              <a:rPr lang="en-US" sz="2800" dirty="0"/>
              <a:t>  </a:t>
            </a:r>
            <a:r>
              <a:rPr lang="en-US" sz="2800" dirty="0" err="1"/>
              <a:t>terdalam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 smtClean="0"/>
              <a:t>berelasi</a:t>
            </a:r>
            <a:r>
              <a:rPr lang="en-US" sz="2800" dirty="0" smtClean="0"/>
              <a:t>  </a:t>
            </a:r>
            <a:r>
              <a:rPr lang="en-US" sz="2800" dirty="0" err="1"/>
              <a:t>dengan</a:t>
            </a:r>
            <a:r>
              <a:rPr lang="en-US" sz="2800" dirty="0"/>
              <a:t> Allah. </a:t>
            </a:r>
            <a:endParaRPr lang="en-US" sz="2800" dirty="0" smtClean="0"/>
          </a:p>
          <a:p>
            <a:r>
              <a:rPr lang="en-US" sz="2800" dirty="0" err="1" smtClean="0"/>
              <a:t>Kitapun</a:t>
            </a:r>
            <a:r>
              <a:rPr lang="en-US" sz="2800" dirty="0" smtClean="0"/>
              <a:t> </a:t>
            </a:r>
            <a:r>
              <a:rPr lang="en-US" sz="2800" dirty="0" err="1"/>
              <a:t>turut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/>
              <a:t> Allah </a:t>
            </a:r>
            <a:r>
              <a:rPr lang="en-US" sz="2800" dirty="0" err="1"/>
              <a:t>sendiri</a:t>
            </a:r>
            <a:r>
              <a:rPr lang="en-US" sz="2800" dirty="0"/>
              <a:t>. Kita </a:t>
            </a:r>
            <a:r>
              <a:rPr lang="en-US" sz="2800" dirty="0" err="1"/>
              <a:t>diciptakan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Allah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agar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Allah. </a:t>
            </a:r>
            <a:r>
              <a:rPr lang="en-US" sz="2800" dirty="0" err="1" smtClean="0"/>
              <a:t>Inilah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kebahagiaan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.</a:t>
            </a:r>
            <a:endParaRPr lang="en-ID" sz="2800" dirty="0"/>
          </a:p>
          <a:p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Usaha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….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Usaha </a:t>
            </a:r>
            <a:r>
              <a:rPr lang="en-US" sz="2600" dirty="0" err="1" smtClean="0"/>
              <a:t>Manusia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Mengatasi</a:t>
            </a:r>
            <a:r>
              <a:rPr lang="en-US" sz="2600" dirty="0" smtClean="0"/>
              <a:t> </a:t>
            </a:r>
            <a:r>
              <a:rPr lang="en-US" sz="2600" dirty="0" err="1" smtClean="0"/>
              <a:t>kehidupannya</a:t>
            </a:r>
            <a:r>
              <a:rPr lang="en-US" sz="2600" dirty="0" smtClean="0"/>
              <a:t>….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berbagai</a:t>
            </a:r>
            <a:r>
              <a:rPr lang="en-US" sz="2600" dirty="0" smtClean="0"/>
              <a:t> </a:t>
            </a:r>
            <a:r>
              <a:rPr lang="en-US" sz="2600" dirty="0" err="1" smtClean="0"/>
              <a:t>bentuk</a:t>
            </a:r>
            <a:r>
              <a:rPr lang="en-US" sz="2600" dirty="0" smtClean="0"/>
              <a:t>….. Kita </a:t>
            </a:r>
            <a:r>
              <a:rPr lang="en-US" sz="2600" dirty="0" err="1" smtClean="0"/>
              <a:t>lihat</a:t>
            </a:r>
            <a:r>
              <a:rPr lang="en-US" sz="2600" dirty="0" smtClean="0"/>
              <a:t> </a:t>
            </a:r>
            <a:r>
              <a:rPr lang="en-US" sz="2600" dirty="0" err="1" smtClean="0"/>
              <a:t>bersama</a:t>
            </a:r>
            <a:r>
              <a:rPr lang="en-US" sz="2600" dirty="0" smtClean="0"/>
              <a:t> </a:t>
            </a:r>
            <a:r>
              <a:rPr lang="en-US" sz="2600" dirty="0" err="1" smtClean="0"/>
              <a:t>minggu</a:t>
            </a:r>
            <a:r>
              <a:rPr lang="en-US" sz="2600" dirty="0" smtClean="0"/>
              <a:t> </a:t>
            </a:r>
            <a:r>
              <a:rPr lang="en-US" sz="2600" dirty="0" err="1" smtClean="0"/>
              <a:t>depan</a:t>
            </a:r>
            <a:r>
              <a:rPr lang="en-US" sz="2600" smtClean="0"/>
              <a:t>…</a:t>
            </a: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MANUSIA</a:t>
            </a:r>
            <a:r>
              <a:rPr lang="en-US" sz="3600" dirty="0"/>
              <a:t> </a:t>
            </a:r>
            <a:r>
              <a:rPr lang="en-ID" sz="2000" dirty="0"/>
              <a:t/>
            </a:r>
            <a:br>
              <a:rPr lang="en-ID" sz="2000" dirty="0"/>
            </a:b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/>
              <a:t>orang </a:t>
            </a:r>
            <a:r>
              <a:rPr lang="en-US" sz="1800" dirty="0" err="1"/>
              <a:t>baik</a:t>
            </a:r>
            <a:r>
              <a:rPr lang="en-US" sz="1800" dirty="0"/>
              <a:t> yang </a:t>
            </a:r>
            <a:r>
              <a:rPr lang="en-US" sz="1800" dirty="0" err="1"/>
              <a:t>beri</a:t>
            </a:r>
            <a:r>
              <a:rPr lang="en-US" sz="1800" dirty="0"/>
              <a:t> man </a:t>
            </a:r>
            <a:r>
              <a:rPr lang="en-US" sz="1800" dirty="0" err="1"/>
              <a:t>maupun</a:t>
            </a:r>
            <a:r>
              <a:rPr lang="en-US" sz="1800" dirty="0"/>
              <a:t> yang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beriman</a:t>
            </a:r>
            <a:r>
              <a:rPr lang="en-US" sz="1800" dirty="0" smtClean="0"/>
              <a:t> </a:t>
            </a:r>
            <a:r>
              <a:rPr lang="en-US" sz="1800" dirty="0" err="1"/>
              <a:t>sepakat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di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diarahkan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pusat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puncak</a:t>
            </a:r>
            <a:r>
              <a:rPr lang="en-US" sz="1800" dirty="0"/>
              <a:t> </a:t>
            </a:r>
            <a:r>
              <a:rPr lang="en-US" sz="1800" dirty="0" err="1"/>
              <a:t>ciptaan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err="1" smtClean="0"/>
              <a:t>Manusia</a:t>
            </a:r>
            <a:r>
              <a:rPr lang="en-US" sz="1800" dirty="0" smtClean="0"/>
              <a:t>  </a:t>
            </a:r>
            <a:r>
              <a:rPr lang="en-US" sz="1800" dirty="0" err="1"/>
              <a:t>seringkali</a:t>
            </a:r>
            <a:r>
              <a:rPr lang="en-US" sz="1800" dirty="0"/>
              <a:t>  </a:t>
            </a:r>
            <a:r>
              <a:rPr lang="en-US" sz="1800" dirty="0" err="1"/>
              <a:t>menyanjung</a:t>
            </a:r>
            <a:r>
              <a:rPr lang="en-US" sz="1800" dirty="0"/>
              <a:t>  </a:t>
            </a:r>
            <a:r>
              <a:rPr lang="en-US" sz="1800" dirty="0" err="1"/>
              <a:t>dirinya</a:t>
            </a:r>
            <a:r>
              <a:rPr lang="en-US" sz="1800" dirty="0"/>
              <a:t>  </a:t>
            </a:r>
            <a:r>
              <a:rPr lang="en-US" sz="1800" dirty="0" err="1"/>
              <a:t>sebagai</a:t>
            </a:r>
            <a:r>
              <a:rPr lang="en-US" sz="1800" dirty="0"/>
              <a:t>  </a:t>
            </a:r>
            <a:r>
              <a:rPr lang="en-US" sz="1800" dirty="0" err="1"/>
              <a:t>tolak</a:t>
            </a:r>
            <a:r>
              <a:rPr lang="en-US" sz="1800" dirty="0"/>
              <a:t>  </a:t>
            </a:r>
            <a:r>
              <a:rPr lang="en-US" sz="1800" dirty="0" err="1"/>
              <a:t>ukur</a:t>
            </a:r>
            <a:r>
              <a:rPr lang="en-US" sz="1800" dirty="0"/>
              <a:t>  yang </a:t>
            </a:r>
            <a:r>
              <a:rPr lang="en-US" sz="1800" dirty="0" err="1"/>
              <a:t>mutlak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merendahkan</a:t>
            </a:r>
            <a:r>
              <a:rPr lang="en-US" sz="1800" dirty="0"/>
              <a:t> </a:t>
            </a:r>
            <a:r>
              <a:rPr lang="en-US" sz="1800" dirty="0" err="1" smtClean="0"/>
              <a:t>dirinya</a:t>
            </a:r>
            <a:r>
              <a:rPr lang="en-US" sz="1800" dirty="0" smtClean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ambang</a:t>
            </a:r>
            <a:r>
              <a:rPr lang="en-US" sz="1800" dirty="0"/>
              <a:t> </a:t>
            </a:r>
            <a:r>
              <a:rPr lang="en-US" sz="1800" dirty="0" err="1"/>
              <a:t>keputusasaan</a:t>
            </a:r>
            <a:r>
              <a:rPr lang="en-US" sz="1800" dirty="0"/>
              <a:t>;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/>
              <a:t>akibatnya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bimbang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gelisah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/>
              <a:t>kesulitan</a:t>
            </a:r>
            <a:r>
              <a:rPr lang="en-US" sz="1800" dirty="0"/>
              <a:t> yang </a:t>
            </a:r>
            <a:r>
              <a:rPr lang="en-US" sz="1800" dirty="0" err="1"/>
              <a:t>dialami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turut</a:t>
            </a:r>
            <a:r>
              <a:rPr lang="en-US" sz="1800" dirty="0"/>
              <a:t> pula  </a:t>
            </a:r>
            <a:r>
              <a:rPr lang="en-US" sz="1800" dirty="0" err="1"/>
              <a:t>dirasakan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 </a:t>
            </a:r>
            <a:r>
              <a:rPr lang="en-US" sz="1800" dirty="0" err="1"/>
              <a:t>Gereja</a:t>
            </a:r>
            <a:r>
              <a:rPr lang="en-US" sz="1800" dirty="0"/>
              <a:t>.  </a:t>
            </a:r>
            <a:r>
              <a:rPr lang="en-US" sz="1800" dirty="0" err="1"/>
              <a:t>Berkat</a:t>
            </a:r>
            <a:r>
              <a:rPr lang="en-US" sz="1800" dirty="0"/>
              <a:t>  </a:t>
            </a:r>
            <a:r>
              <a:rPr lang="en-US" sz="1800" dirty="0" err="1"/>
              <a:t>karya</a:t>
            </a:r>
            <a:r>
              <a:rPr lang="en-US" sz="1800" dirty="0"/>
              <a:t>  Allah  yang  </a:t>
            </a:r>
            <a:r>
              <a:rPr lang="en-US" sz="1800" dirty="0" err="1"/>
              <a:t>mewahyu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 </a:t>
            </a:r>
            <a:r>
              <a:rPr lang="en-US" sz="1800" dirty="0" err="1"/>
              <a:t>diri</a:t>
            </a:r>
            <a:r>
              <a:rPr lang="en-US" sz="1800" dirty="0"/>
              <a:t>,  </a:t>
            </a:r>
            <a:r>
              <a:rPr lang="en-US" sz="1800" dirty="0" err="1"/>
              <a:t>Gereja</a:t>
            </a:r>
            <a:r>
              <a:rPr lang="en-US" sz="1800" dirty="0"/>
              <a:t>  </a:t>
            </a:r>
            <a:r>
              <a:rPr lang="en-US" sz="1800" dirty="0" err="1"/>
              <a:t>diterangi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 </a:t>
            </a:r>
            <a:r>
              <a:rPr lang="en-US" sz="1800" dirty="0" err="1"/>
              <a:t>mampu</a:t>
            </a:r>
            <a:r>
              <a:rPr lang="en-US" sz="1800" dirty="0"/>
              <a:t>  me </a:t>
            </a:r>
            <a:r>
              <a:rPr lang="en-US" sz="1800" dirty="0" err="1"/>
              <a:t>njawab</a:t>
            </a:r>
            <a:r>
              <a:rPr lang="en-US" sz="1800" dirty="0"/>
              <a:t> 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 err="1"/>
              <a:t>rsoalan-persoalan</a:t>
            </a:r>
            <a:r>
              <a:rPr lang="en-US" sz="1800" dirty="0"/>
              <a:t>  </a:t>
            </a:r>
            <a:r>
              <a:rPr lang="en-US" sz="1800" dirty="0" err="1"/>
              <a:t>seputar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,  </a:t>
            </a:r>
            <a:r>
              <a:rPr lang="en-US" sz="1800" dirty="0" err="1"/>
              <a:t>melukiskan</a:t>
            </a:r>
            <a:r>
              <a:rPr lang="en-US" sz="1800" dirty="0"/>
              <a:t> 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yang </a:t>
            </a:r>
            <a:r>
              <a:rPr lang="en-US" sz="1800" dirty="0" err="1"/>
              <a:t>sesungguhnya</a:t>
            </a:r>
            <a:r>
              <a:rPr lang="en-US" sz="1800" dirty="0"/>
              <a:t>,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martabat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panggilannya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dirty="0" err="1"/>
              <a:t>Kitab</a:t>
            </a:r>
            <a:r>
              <a:rPr lang="en-US" sz="1800" dirty="0"/>
              <a:t> </a:t>
            </a:r>
            <a:r>
              <a:rPr lang="en-US" sz="1800" dirty="0" err="1"/>
              <a:t>Suci</a:t>
            </a:r>
            <a:r>
              <a:rPr lang="en-US" sz="1800" dirty="0"/>
              <a:t> </a:t>
            </a:r>
            <a:r>
              <a:rPr lang="en-US" sz="1800" dirty="0" err="1"/>
              <a:t>mengajarkan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diciptakan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“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/>
              <a:t>rupa</a:t>
            </a:r>
            <a:r>
              <a:rPr lang="en-US" sz="1800" dirty="0"/>
              <a:t> Allah”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secitra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Allah.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mengenal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mengasihi</a:t>
            </a:r>
            <a:r>
              <a:rPr lang="en-US" sz="1800" dirty="0"/>
              <a:t> </a:t>
            </a:r>
            <a:r>
              <a:rPr lang="en-US" sz="1800" dirty="0" err="1"/>
              <a:t>penciptanya</a:t>
            </a:r>
            <a:r>
              <a:rPr lang="en-US" sz="1800" dirty="0"/>
              <a:t>. </a:t>
            </a:r>
            <a:r>
              <a:rPr lang="en-US" sz="1800" dirty="0" err="1"/>
              <a:t>Sejak</a:t>
            </a:r>
            <a:r>
              <a:rPr lang="en-US" sz="1800" dirty="0"/>
              <a:t> </a:t>
            </a:r>
            <a:r>
              <a:rPr lang="en-US" sz="1800" dirty="0" err="1"/>
              <a:t>diciptakan</a:t>
            </a:r>
            <a:r>
              <a:rPr lang="en-US" sz="1800" dirty="0"/>
              <a:t>, </a:t>
            </a:r>
            <a:r>
              <a:rPr lang="en-US" sz="1800" dirty="0" err="1"/>
              <a:t>manusia</a:t>
            </a:r>
            <a:r>
              <a:rPr lang="en-US" sz="1800" dirty="0"/>
              <a:t> 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ditetapkan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“</a:t>
            </a:r>
            <a:r>
              <a:rPr lang="en-US" sz="1800" dirty="0" err="1"/>
              <a:t>tuan</a:t>
            </a:r>
            <a:r>
              <a:rPr lang="en-US" sz="1800" dirty="0"/>
              <a:t>” 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ciptaan</a:t>
            </a:r>
            <a:r>
              <a:rPr lang="en-US" sz="1800" dirty="0"/>
              <a:t> lain (</a:t>
            </a:r>
            <a:r>
              <a:rPr lang="en-US" sz="1800" dirty="0" err="1"/>
              <a:t>Kej</a:t>
            </a:r>
            <a:r>
              <a:rPr lang="en-US" sz="1800" dirty="0"/>
              <a:t> 1:26; </a:t>
            </a:r>
            <a:r>
              <a:rPr lang="en-US" sz="1800" dirty="0" err="1"/>
              <a:t>Keb</a:t>
            </a:r>
            <a:r>
              <a:rPr lang="en-US" sz="1800" dirty="0"/>
              <a:t> 2:33),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menguasai</a:t>
            </a:r>
            <a:r>
              <a:rPr lang="en-US" sz="1800" dirty="0" smtClean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menggunakannya</a:t>
            </a:r>
            <a:r>
              <a:rPr lang="en-US" sz="1800" dirty="0"/>
              <a:t> </a:t>
            </a:r>
            <a:r>
              <a:rPr lang="en-US" sz="1800" dirty="0" err="1"/>
              <a:t>sambil</a:t>
            </a:r>
            <a:r>
              <a:rPr lang="en-US" sz="1800" dirty="0"/>
              <a:t> </a:t>
            </a:r>
            <a:r>
              <a:rPr lang="en-US" sz="1800" dirty="0" err="1"/>
              <a:t>meluhurkan</a:t>
            </a:r>
            <a:r>
              <a:rPr lang="en-US" sz="1800" dirty="0"/>
              <a:t> Allah </a:t>
            </a:r>
            <a:r>
              <a:rPr lang="en-US" sz="1800" dirty="0" smtClean="0"/>
              <a:t>(Sir17:3-10). </a:t>
            </a:r>
          </a:p>
          <a:p>
            <a:r>
              <a:rPr lang="en-US" sz="1800" dirty="0" err="1" smtClean="0"/>
              <a:t>Penulis</a:t>
            </a:r>
            <a:r>
              <a:rPr lang="en-US" sz="1800" dirty="0" smtClean="0"/>
              <a:t>  </a:t>
            </a:r>
            <a:r>
              <a:rPr lang="en-US" sz="1800" dirty="0" err="1" smtClean="0"/>
              <a:t>Kitab</a:t>
            </a:r>
            <a:r>
              <a:rPr lang="en-US" sz="1800" dirty="0" smtClean="0"/>
              <a:t> </a:t>
            </a:r>
            <a:r>
              <a:rPr lang="en-US" sz="1800" dirty="0" err="1" smtClean="0"/>
              <a:t>Mazmur</a:t>
            </a:r>
            <a:r>
              <a:rPr lang="en-US" sz="1800" dirty="0" smtClean="0"/>
              <a:t>  </a:t>
            </a:r>
            <a:r>
              <a:rPr lang="en-US" sz="1800" dirty="0" err="1" smtClean="0"/>
              <a:t>melukiskan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indahnya</a:t>
            </a:r>
            <a:r>
              <a:rPr lang="en-US" sz="1800" dirty="0" smtClean="0"/>
              <a:t>  </a:t>
            </a:r>
            <a:r>
              <a:rPr lang="en-US" sz="1800" dirty="0" err="1" smtClean="0"/>
              <a:t>tentang</a:t>
            </a:r>
            <a:r>
              <a:rPr lang="en-US" sz="1800" dirty="0" smtClean="0"/>
              <a:t> 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: “</a:t>
            </a:r>
            <a:r>
              <a:rPr lang="en-US" sz="1800" dirty="0" err="1" smtClean="0"/>
              <a:t>Apakah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,  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  </a:t>
            </a:r>
            <a:r>
              <a:rPr lang="en-US" sz="1800" dirty="0" err="1" smtClean="0"/>
              <a:t>Engkau</a:t>
            </a:r>
            <a:r>
              <a:rPr lang="en-US" sz="1800" dirty="0" smtClean="0"/>
              <a:t>   </a:t>
            </a:r>
            <a:r>
              <a:rPr lang="en-US" sz="1800" dirty="0" err="1" smtClean="0"/>
              <a:t>menging</a:t>
            </a:r>
            <a:r>
              <a:rPr lang="en-US" sz="1800" dirty="0" smtClean="0"/>
              <a:t> </a:t>
            </a:r>
            <a:r>
              <a:rPr lang="en-US" sz="1800" dirty="0" err="1" smtClean="0"/>
              <a:t>atnya</a:t>
            </a:r>
            <a:r>
              <a:rPr lang="en-US" sz="1800" dirty="0" smtClean="0"/>
              <a:t>?   </a:t>
            </a:r>
            <a:r>
              <a:rPr lang="en-US" sz="1800" dirty="0" err="1" smtClean="0"/>
              <a:t>Apakah</a:t>
            </a:r>
            <a:r>
              <a:rPr lang="en-US" sz="1800" dirty="0" smtClean="0"/>
              <a:t>   </a:t>
            </a:r>
            <a:r>
              <a:rPr lang="en-US" sz="1800" dirty="0" err="1" smtClean="0"/>
              <a:t>anak</a:t>
            </a:r>
            <a:r>
              <a:rPr lang="en-US" sz="1800" dirty="0" smtClean="0"/>
              <a:t>  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 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  </a:t>
            </a:r>
            <a:r>
              <a:rPr lang="en-US" sz="1800" dirty="0" err="1" smtClean="0"/>
              <a:t>Engkau</a:t>
            </a:r>
            <a:r>
              <a:rPr lang="en-US" sz="1800" dirty="0" smtClean="0"/>
              <a:t> </a:t>
            </a:r>
            <a:r>
              <a:rPr lang="en-US" sz="1800" dirty="0" err="1" smtClean="0"/>
              <a:t>mengindahkannya</a:t>
            </a:r>
            <a:r>
              <a:rPr lang="en-US" sz="1800" dirty="0" smtClean="0"/>
              <a:t>?  </a:t>
            </a:r>
            <a:r>
              <a:rPr lang="en-US" sz="1800" dirty="0" err="1" smtClean="0"/>
              <a:t>Namun</a:t>
            </a:r>
            <a:r>
              <a:rPr lang="en-US" sz="1800" dirty="0" smtClean="0"/>
              <a:t>  </a:t>
            </a:r>
            <a:r>
              <a:rPr lang="en-US" sz="1800" dirty="0" err="1" smtClean="0"/>
              <a:t>Engkau</a:t>
            </a:r>
            <a:r>
              <a:rPr lang="en-US" sz="1800" dirty="0" smtClean="0"/>
              <a:t>  </a:t>
            </a:r>
            <a:r>
              <a:rPr lang="en-US" sz="1800" dirty="0" err="1" smtClean="0"/>
              <a:t>telah</a:t>
            </a:r>
            <a:r>
              <a:rPr lang="en-US" sz="1800" dirty="0" smtClean="0"/>
              <a:t>  me </a:t>
            </a:r>
            <a:r>
              <a:rPr lang="en-US" sz="1800" dirty="0" err="1" smtClean="0"/>
              <a:t>mbuatnya</a:t>
            </a:r>
            <a:r>
              <a:rPr lang="en-US" sz="1800" dirty="0" smtClean="0"/>
              <a:t>  </a:t>
            </a:r>
            <a:r>
              <a:rPr lang="en-US" sz="1800" dirty="0" err="1" smtClean="0"/>
              <a:t>hampir</a:t>
            </a:r>
            <a:r>
              <a:rPr lang="en-US" sz="1800" dirty="0" smtClean="0"/>
              <a:t>  </a:t>
            </a:r>
            <a:r>
              <a:rPr lang="en-US" sz="1800" dirty="0" err="1" smtClean="0"/>
              <a:t>sama</a:t>
            </a:r>
            <a:r>
              <a:rPr lang="en-US" sz="1800" dirty="0" smtClean="0"/>
              <a:t> 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 Allah,  </a:t>
            </a:r>
            <a:r>
              <a:rPr lang="en-US" sz="1800" dirty="0" err="1" smtClean="0"/>
              <a:t>dan</a:t>
            </a:r>
            <a:r>
              <a:rPr lang="en-US" sz="1800" dirty="0" smtClean="0"/>
              <a:t> me </a:t>
            </a:r>
            <a:r>
              <a:rPr lang="en-US" sz="1800" dirty="0" err="1" smtClean="0"/>
              <a:t>mahkotainya</a:t>
            </a:r>
            <a:r>
              <a:rPr lang="en-US" sz="1800" dirty="0" smtClean="0"/>
              <a:t> 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muliaan</a:t>
            </a:r>
            <a:r>
              <a:rPr lang="en-US" sz="1800" dirty="0" smtClean="0"/>
              <a:t>  </a:t>
            </a:r>
            <a:r>
              <a:rPr lang="en-US" sz="1800" dirty="0" err="1" smtClean="0"/>
              <a:t>dan</a:t>
            </a:r>
            <a:r>
              <a:rPr lang="en-US" sz="1800" dirty="0" smtClean="0"/>
              <a:t>  </a:t>
            </a:r>
            <a:r>
              <a:rPr lang="en-US" sz="1800" dirty="0" err="1" smtClean="0"/>
              <a:t>hormat</a:t>
            </a:r>
            <a:r>
              <a:rPr lang="en-US" sz="1800" dirty="0" smtClean="0"/>
              <a:t>.  </a:t>
            </a:r>
            <a:r>
              <a:rPr lang="en-US" sz="1800" dirty="0" err="1" smtClean="0"/>
              <a:t>Engkau</a:t>
            </a:r>
            <a:r>
              <a:rPr lang="en-US" sz="1800" dirty="0" smtClean="0"/>
              <a:t>  </a:t>
            </a:r>
            <a:r>
              <a:rPr lang="en-US" sz="1800" dirty="0" err="1" smtClean="0"/>
              <a:t>menjadikannya</a:t>
            </a:r>
            <a:r>
              <a:rPr lang="en-US" sz="1800" dirty="0" smtClean="0"/>
              <a:t>  </a:t>
            </a:r>
            <a:r>
              <a:rPr lang="en-US" sz="1800" dirty="0" err="1" smtClean="0"/>
              <a:t>berkuasa</a:t>
            </a:r>
            <a:r>
              <a:rPr lang="en-US" sz="1800" dirty="0" smtClean="0"/>
              <a:t> 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buatan</a:t>
            </a:r>
            <a:r>
              <a:rPr lang="en-US" sz="1800" dirty="0" smtClean="0"/>
              <a:t> </a:t>
            </a:r>
            <a:r>
              <a:rPr lang="en-US" sz="1800" dirty="0" err="1" smtClean="0"/>
              <a:t>tangan</a:t>
            </a:r>
            <a:r>
              <a:rPr lang="en-US" sz="1800" dirty="0" smtClean="0"/>
              <a:t>-Mu; </a:t>
            </a:r>
            <a:r>
              <a:rPr lang="en-US" sz="1800" dirty="0" err="1" smtClean="0"/>
              <a:t>segala-galanya</a:t>
            </a:r>
            <a:r>
              <a:rPr lang="en-US" sz="1800" dirty="0" smtClean="0"/>
              <a:t>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Kau</a:t>
            </a:r>
            <a:r>
              <a:rPr lang="en-US" sz="1800" dirty="0" smtClean="0"/>
              <a:t> </a:t>
            </a:r>
            <a:r>
              <a:rPr lang="en-US" sz="1800" dirty="0" err="1" smtClean="0"/>
              <a:t>letakkan</a:t>
            </a:r>
            <a:r>
              <a:rPr lang="en-US" sz="1800" dirty="0" smtClean="0"/>
              <a:t> di </a:t>
            </a:r>
            <a:r>
              <a:rPr lang="en-US" sz="1800" dirty="0" err="1" smtClean="0"/>
              <a:t>bawah</a:t>
            </a:r>
            <a:r>
              <a:rPr lang="en-US" sz="1800" dirty="0" smtClean="0"/>
              <a:t> </a:t>
            </a:r>
            <a:r>
              <a:rPr lang="en-US" sz="1800" dirty="0" err="1" smtClean="0"/>
              <a:t>kakinya</a:t>
            </a:r>
            <a:r>
              <a:rPr lang="en-US" sz="1800" dirty="0" smtClean="0"/>
              <a:t>” (</a:t>
            </a:r>
            <a:r>
              <a:rPr lang="en-US" sz="1800" dirty="0" err="1" smtClean="0"/>
              <a:t>Mzm</a:t>
            </a:r>
            <a:r>
              <a:rPr lang="en-US" sz="1800" dirty="0" smtClean="0"/>
              <a:t> 8:5-7)</a:t>
            </a:r>
            <a:r>
              <a:rPr lang="en-US" sz="1800" dirty="0"/>
              <a:t> 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3005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Pengantar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D" sz="1700" dirty="0"/>
          </a:p>
          <a:p>
            <a:pPr marL="0" indent="0">
              <a:buNone/>
            </a:pPr>
            <a:r>
              <a:rPr lang="en-US" sz="3700" b="1" dirty="0"/>
              <a:t>A.   PANDANGAN TENTANG ASAL USUL MANUSIA</a:t>
            </a:r>
            <a:endParaRPr lang="en-ID" sz="3700" dirty="0"/>
          </a:p>
          <a:p>
            <a:endParaRPr lang="en-ID" sz="1700" dirty="0"/>
          </a:p>
          <a:p>
            <a:pPr marL="0" indent="0">
              <a:buNone/>
            </a:pPr>
            <a:r>
              <a:rPr lang="en-US" sz="3700" b="1" dirty="0"/>
              <a:t>1</a:t>
            </a:r>
            <a:r>
              <a:rPr lang="en-US" sz="3700" b="1" dirty="0" smtClean="0"/>
              <a:t>. </a:t>
            </a:r>
            <a:r>
              <a:rPr lang="en-US" sz="3700" b="1" dirty="0" err="1" smtClean="0"/>
              <a:t>Pandangan</a:t>
            </a:r>
            <a:r>
              <a:rPr lang="en-US" sz="3700" b="1" dirty="0" smtClean="0"/>
              <a:t> </a:t>
            </a:r>
            <a:r>
              <a:rPr lang="en-US" sz="3700" b="1" dirty="0" err="1"/>
              <a:t>Sains</a:t>
            </a:r>
            <a:r>
              <a:rPr lang="en-US" sz="3700" b="1" dirty="0"/>
              <a:t> </a:t>
            </a:r>
            <a:r>
              <a:rPr lang="en-US" sz="3700" b="1" dirty="0" err="1"/>
              <a:t>Tentang</a:t>
            </a:r>
            <a:r>
              <a:rPr lang="en-US" sz="3700" b="1" dirty="0"/>
              <a:t> </a:t>
            </a:r>
            <a:r>
              <a:rPr lang="en-US" sz="3700" b="1" dirty="0" err="1"/>
              <a:t>Asal-Usul</a:t>
            </a:r>
            <a:r>
              <a:rPr lang="en-US" sz="3700" b="1" dirty="0"/>
              <a:t> </a:t>
            </a:r>
            <a:r>
              <a:rPr lang="en-US" sz="3700" b="1" dirty="0" err="1"/>
              <a:t>Manusia</a:t>
            </a:r>
            <a:r>
              <a:rPr lang="en-US" sz="3700" b="1" dirty="0"/>
              <a:t>. </a:t>
            </a:r>
            <a:endParaRPr lang="en-US" sz="3700" b="1" dirty="0" smtClean="0"/>
          </a:p>
          <a:p>
            <a:pPr marL="0" indent="0">
              <a:buNone/>
            </a:pPr>
            <a:r>
              <a:rPr lang="en-US" sz="3700" b="1" dirty="0" smtClean="0"/>
              <a:t>a.  </a:t>
            </a:r>
            <a:r>
              <a:rPr lang="en-US" sz="3700" b="1" dirty="0" err="1" smtClean="0"/>
              <a:t>Teori</a:t>
            </a:r>
            <a:r>
              <a:rPr lang="en-US" sz="3700" b="1" dirty="0" smtClean="0"/>
              <a:t> </a:t>
            </a:r>
            <a:r>
              <a:rPr lang="en-US" sz="3700" b="1" dirty="0" err="1"/>
              <a:t>Evolusi</a:t>
            </a:r>
            <a:endParaRPr lang="en-ID" sz="3700" dirty="0"/>
          </a:p>
          <a:p>
            <a:pPr>
              <a:buFont typeface="Wingdings" pitchFamily="2" charset="2"/>
              <a:buChar char="§"/>
            </a:pPr>
            <a:r>
              <a:rPr lang="en-US" sz="3700" dirty="0" err="1" smtClean="0"/>
              <a:t>Berbagai</a:t>
            </a:r>
            <a:r>
              <a:rPr lang="en-US" sz="3700" dirty="0" smtClean="0"/>
              <a:t> </a:t>
            </a:r>
            <a:r>
              <a:rPr lang="en-US" sz="3700" dirty="0" err="1"/>
              <a:t>pandangan</a:t>
            </a:r>
            <a:r>
              <a:rPr lang="en-US" sz="3700" dirty="0"/>
              <a:t> </a:t>
            </a:r>
            <a:r>
              <a:rPr lang="en-US" sz="3700" dirty="0" err="1"/>
              <a:t>tentang</a:t>
            </a:r>
            <a:r>
              <a:rPr lang="en-US" sz="3700" dirty="0"/>
              <a:t> </a:t>
            </a:r>
            <a:r>
              <a:rPr lang="en-US" sz="3700" dirty="0" err="1"/>
              <a:t>asal-usul</a:t>
            </a:r>
            <a:r>
              <a:rPr lang="en-US" sz="3700" dirty="0"/>
              <a:t> </a:t>
            </a:r>
            <a:r>
              <a:rPr lang="en-US" sz="3700" dirty="0" err="1"/>
              <a:t>manusia</a:t>
            </a:r>
            <a:r>
              <a:rPr lang="en-US" sz="3700" dirty="0"/>
              <a:t> di </a:t>
            </a:r>
            <a:r>
              <a:rPr lang="en-US" sz="3700" dirty="0" err="1"/>
              <a:t>jaman</a:t>
            </a:r>
            <a:r>
              <a:rPr lang="en-US" sz="3700" dirty="0"/>
              <a:t> modern </a:t>
            </a:r>
            <a:r>
              <a:rPr lang="en-US" sz="3700" dirty="0" err="1"/>
              <a:t>ini</a:t>
            </a:r>
            <a:r>
              <a:rPr lang="en-US" sz="3700" dirty="0"/>
              <a:t> </a:t>
            </a:r>
            <a:r>
              <a:rPr lang="en-US" sz="3700" dirty="0" err="1" smtClean="0"/>
              <a:t>dikalah-kan</a:t>
            </a:r>
            <a:r>
              <a:rPr lang="en-ID" sz="3700" dirty="0" smtClean="0"/>
              <a:t> </a:t>
            </a:r>
            <a:r>
              <a:rPr lang="en-US" sz="3700" dirty="0" err="1" smtClean="0"/>
              <a:t>oleh</a:t>
            </a:r>
            <a:r>
              <a:rPr lang="en-US" sz="3700" dirty="0" smtClean="0"/>
              <a:t> </a:t>
            </a:r>
            <a:r>
              <a:rPr lang="en-US" sz="3700" dirty="0"/>
              <a:t>TEORI EVOLUSI yang </a:t>
            </a:r>
            <a:r>
              <a:rPr lang="en-US" sz="3700" dirty="0" err="1"/>
              <a:t>muncul</a:t>
            </a:r>
            <a:r>
              <a:rPr lang="en-US" sz="3700" dirty="0"/>
              <a:t> </a:t>
            </a:r>
            <a:r>
              <a:rPr lang="en-US" sz="3700" dirty="0" err="1"/>
              <a:t>pada</a:t>
            </a:r>
            <a:r>
              <a:rPr lang="en-US" sz="3700" dirty="0"/>
              <a:t> </a:t>
            </a:r>
            <a:r>
              <a:rPr lang="en-US" sz="3700" dirty="0" err="1"/>
              <a:t>abad</a:t>
            </a:r>
            <a:r>
              <a:rPr lang="en-US" sz="3700" dirty="0"/>
              <a:t> 19</a:t>
            </a:r>
            <a:r>
              <a:rPr lang="en-US" sz="37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700" dirty="0" err="1" smtClean="0"/>
              <a:t>Teori</a:t>
            </a:r>
            <a:r>
              <a:rPr lang="en-US" sz="3700" dirty="0" smtClean="0"/>
              <a:t> </a:t>
            </a:r>
            <a:r>
              <a:rPr lang="en-US" sz="3700" dirty="0" err="1"/>
              <a:t>ini</a:t>
            </a:r>
            <a:r>
              <a:rPr lang="en-US" sz="3700" dirty="0"/>
              <a:t> </a:t>
            </a:r>
            <a:r>
              <a:rPr lang="en-US" sz="3700" dirty="0" err="1"/>
              <a:t>mengulas</a:t>
            </a:r>
            <a:r>
              <a:rPr lang="en-US" sz="3700" dirty="0"/>
              <a:t> </a:t>
            </a:r>
            <a:r>
              <a:rPr lang="en-US" sz="3700" dirty="0" err="1"/>
              <a:t>tentang</a:t>
            </a:r>
            <a:r>
              <a:rPr lang="en-US" sz="3700" dirty="0"/>
              <a:t> </a:t>
            </a:r>
            <a:r>
              <a:rPr lang="en-US" sz="3700" dirty="0" err="1"/>
              <a:t>bagaimana</a:t>
            </a:r>
            <a:r>
              <a:rPr lang="en-US" sz="3700" dirty="0"/>
              <a:t> </a:t>
            </a:r>
            <a:r>
              <a:rPr lang="en-US" sz="3700" dirty="0" err="1"/>
              <a:t>asal-usul</a:t>
            </a:r>
            <a:r>
              <a:rPr lang="en-US" sz="3700" dirty="0"/>
              <a:t> </a:t>
            </a:r>
            <a:r>
              <a:rPr lang="en-US" sz="3700" dirty="0" err="1"/>
              <a:t>manusia</a:t>
            </a:r>
            <a:r>
              <a:rPr lang="en-US" sz="3700" dirty="0"/>
              <a:t> yang </a:t>
            </a:r>
            <a:r>
              <a:rPr lang="en-US" sz="3700" dirty="0" err="1"/>
              <a:t>terus</a:t>
            </a:r>
            <a:r>
              <a:rPr lang="en-US" sz="3700" dirty="0"/>
              <a:t> </a:t>
            </a:r>
            <a:r>
              <a:rPr lang="en-US" sz="3700" dirty="0" err="1"/>
              <a:t>berevolusi</a:t>
            </a:r>
            <a:r>
              <a:rPr lang="en-US" sz="3700" dirty="0"/>
              <a:t> </a:t>
            </a:r>
            <a:r>
              <a:rPr lang="en-US" sz="3700" dirty="0" err="1"/>
              <a:t>dari</a:t>
            </a:r>
            <a:r>
              <a:rPr lang="en-US" sz="3700" dirty="0"/>
              <a:t> </a:t>
            </a:r>
            <a:r>
              <a:rPr lang="en-US" sz="3700" dirty="0" err="1"/>
              <a:t>tingkatan</a:t>
            </a:r>
            <a:r>
              <a:rPr lang="en-US" sz="3700" dirty="0"/>
              <a:t> yang paling </a:t>
            </a:r>
            <a:r>
              <a:rPr lang="en-US" sz="3700" dirty="0" err="1"/>
              <a:t>rendah</a:t>
            </a:r>
            <a:r>
              <a:rPr lang="en-US" sz="3700" dirty="0"/>
              <a:t> </a:t>
            </a:r>
            <a:r>
              <a:rPr lang="en-US" sz="3700" dirty="0" err="1"/>
              <a:t>sampai</a:t>
            </a:r>
            <a:r>
              <a:rPr lang="en-US" sz="3700" dirty="0"/>
              <a:t> </a:t>
            </a:r>
            <a:r>
              <a:rPr lang="en-US" sz="3700" dirty="0" err="1"/>
              <a:t>pada</a:t>
            </a:r>
            <a:r>
              <a:rPr lang="en-US" sz="3700" dirty="0"/>
              <a:t> </a:t>
            </a:r>
            <a:r>
              <a:rPr lang="en-US" sz="3700" dirty="0" err="1"/>
              <a:t>tingkatan</a:t>
            </a:r>
            <a:r>
              <a:rPr lang="en-US" sz="3700" dirty="0"/>
              <a:t>  yang  paling  </a:t>
            </a:r>
            <a:r>
              <a:rPr lang="en-US" sz="3700" dirty="0" err="1"/>
              <a:t>tinggi</a:t>
            </a:r>
            <a:r>
              <a:rPr lang="en-US" sz="3700" dirty="0"/>
              <a:t>.  </a:t>
            </a:r>
            <a:r>
              <a:rPr lang="en-US" sz="3700" dirty="0" err="1"/>
              <a:t>Melalui</a:t>
            </a:r>
            <a:r>
              <a:rPr lang="en-US" sz="3700" dirty="0"/>
              <a:t>  </a:t>
            </a:r>
            <a:r>
              <a:rPr lang="en-US" sz="3700" dirty="0" err="1" smtClean="0"/>
              <a:t>pembuktian-pembuktian</a:t>
            </a:r>
            <a:r>
              <a:rPr lang="en-US" sz="3700" dirty="0" smtClean="0"/>
              <a:t>  </a:t>
            </a:r>
            <a:r>
              <a:rPr lang="en-US" sz="3700" dirty="0" err="1"/>
              <a:t>dilakukan</a:t>
            </a:r>
            <a:r>
              <a:rPr lang="en-US" sz="3700" dirty="0"/>
              <a:t>,  </a:t>
            </a:r>
            <a:r>
              <a:rPr lang="en-US" sz="3700" dirty="0" err="1" smtClean="0"/>
              <a:t>para</a:t>
            </a:r>
            <a:r>
              <a:rPr lang="en-US" sz="3700" dirty="0" smtClean="0"/>
              <a:t>  </a:t>
            </a:r>
            <a:r>
              <a:rPr lang="en-US" sz="3700" dirty="0" err="1"/>
              <a:t>ahli</a:t>
            </a:r>
            <a:r>
              <a:rPr lang="en-US" sz="3700" dirty="0"/>
              <a:t> </a:t>
            </a:r>
            <a:r>
              <a:rPr lang="en-US" sz="3700" dirty="0" err="1"/>
              <a:t>penganut</a:t>
            </a:r>
            <a:r>
              <a:rPr lang="en-US" sz="3700" dirty="0"/>
              <a:t> </a:t>
            </a:r>
            <a:r>
              <a:rPr lang="en-US" sz="3700" dirty="0" err="1"/>
              <a:t>teori</a:t>
            </a:r>
            <a:r>
              <a:rPr lang="en-US" sz="3700" dirty="0"/>
              <a:t> </a:t>
            </a:r>
            <a:r>
              <a:rPr lang="en-US" sz="3700" dirty="0" err="1"/>
              <a:t>evolusi</a:t>
            </a:r>
            <a:r>
              <a:rPr lang="en-US" sz="3700" dirty="0"/>
              <a:t> agama </a:t>
            </a:r>
            <a:r>
              <a:rPr lang="en-US" sz="3700" dirty="0" err="1"/>
              <a:t>bersikap</a:t>
            </a:r>
            <a:r>
              <a:rPr lang="en-US" sz="3700" dirty="0"/>
              <a:t> </a:t>
            </a:r>
            <a:r>
              <a:rPr lang="en-US" sz="3700" dirty="0" err="1"/>
              <a:t>kompromi</a:t>
            </a:r>
            <a:r>
              <a:rPr lang="en-US" sz="3700" dirty="0"/>
              <a:t>. </a:t>
            </a:r>
            <a:r>
              <a:rPr lang="en-US" sz="3700" dirty="0" err="1"/>
              <a:t>Kompromi</a:t>
            </a:r>
            <a:r>
              <a:rPr lang="en-US" sz="3700" dirty="0"/>
              <a:t> </a:t>
            </a:r>
            <a:r>
              <a:rPr lang="en-US" sz="3700" dirty="0" err="1" smtClean="0"/>
              <a:t>tersebut</a:t>
            </a:r>
            <a:r>
              <a:rPr lang="en-US" sz="3700" dirty="0" smtClean="0"/>
              <a:t> </a:t>
            </a:r>
            <a:r>
              <a:rPr lang="en-US" sz="3700" dirty="0" err="1"/>
              <a:t>dikenal</a:t>
            </a:r>
            <a:r>
              <a:rPr lang="en-US" sz="3700" dirty="0"/>
              <a:t> </a:t>
            </a:r>
            <a:r>
              <a:rPr lang="en-US" sz="3700" dirty="0" err="1"/>
              <a:t>dengan</a:t>
            </a:r>
            <a:r>
              <a:rPr lang="en-US" sz="3700" dirty="0"/>
              <a:t> “</a:t>
            </a:r>
            <a:r>
              <a:rPr lang="en-US" sz="3700" dirty="0" err="1"/>
              <a:t>teori</a:t>
            </a:r>
            <a:r>
              <a:rPr lang="en-US" sz="3700" dirty="0"/>
              <a:t> </a:t>
            </a:r>
            <a:r>
              <a:rPr lang="en-US" sz="3700" dirty="0" err="1"/>
              <a:t>evolusi</a:t>
            </a:r>
            <a:r>
              <a:rPr lang="en-US" sz="3700" dirty="0"/>
              <a:t> </a:t>
            </a:r>
            <a:r>
              <a:rPr lang="en-US" sz="3700" dirty="0" err="1"/>
              <a:t>terbatas</a:t>
            </a:r>
            <a:r>
              <a:rPr lang="en-US" sz="3700" dirty="0"/>
              <a:t>” yang </a:t>
            </a:r>
            <a:r>
              <a:rPr lang="en-US" sz="3700" dirty="0" err="1"/>
              <a:t>bersifat</a:t>
            </a:r>
            <a:r>
              <a:rPr lang="en-US" sz="3700" dirty="0"/>
              <a:t> </a:t>
            </a:r>
            <a:r>
              <a:rPr lang="en-US" sz="3700" dirty="0" err="1"/>
              <a:t>moderat</a:t>
            </a:r>
            <a:r>
              <a:rPr lang="en-US" sz="3700" dirty="0"/>
              <a:t>. </a:t>
            </a:r>
            <a:endParaRPr lang="en-US" sz="3700" dirty="0" smtClean="0"/>
          </a:p>
          <a:p>
            <a:pPr>
              <a:buFont typeface="Wingdings" pitchFamily="2" charset="2"/>
              <a:buChar char="§"/>
            </a:pPr>
            <a:r>
              <a:rPr lang="en-US" sz="3700" dirty="0" err="1" smtClean="0"/>
              <a:t>Pandangan</a:t>
            </a:r>
            <a:r>
              <a:rPr lang="en-US" sz="3700" dirty="0" smtClean="0"/>
              <a:t> </a:t>
            </a:r>
            <a:r>
              <a:rPr lang="en-US" sz="3700" dirty="0" err="1"/>
              <a:t>pokoknya</a:t>
            </a:r>
            <a:r>
              <a:rPr lang="en-US" sz="3700" dirty="0"/>
              <a:t> </a:t>
            </a:r>
            <a:r>
              <a:rPr lang="en-US" sz="3700" dirty="0" err="1"/>
              <a:t>adalah</a:t>
            </a:r>
            <a:r>
              <a:rPr lang="en-US" sz="3700" dirty="0"/>
              <a:t> </a:t>
            </a:r>
            <a:r>
              <a:rPr lang="en-US" sz="3700" dirty="0" err="1"/>
              <a:t>bahwa</a:t>
            </a:r>
            <a:r>
              <a:rPr lang="en-US" sz="3700" dirty="0"/>
              <a:t> </a:t>
            </a:r>
            <a:r>
              <a:rPr lang="en-US" sz="3700" dirty="0" err="1" smtClean="0"/>
              <a:t>tumbuh-tumbuhan</a:t>
            </a:r>
            <a:r>
              <a:rPr lang="en-US" sz="3700" dirty="0"/>
              <a:t>, </a:t>
            </a:r>
            <a:r>
              <a:rPr lang="en-US" sz="3700" dirty="0" err="1"/>
              <a:t>binatang</a:t>
            </a:r>
            <a:r>
              <a:rPr lang="en-US" sz="3700" dirty="0"/>
              <a:t> </a:t>
            </a:r>
            <a:r>
              <a:rPr lang="en-US" sz="3700" dirty="0" err="1"/>
              <a:t>dan</a:t>
            </a:r>
            <a:r>
              <a:rPr lang="en-US" sz="3700" dirty="0"/>
              <a:t> </a:t>
            </a:r>
            <a:r>
              <a:rPr lang="en-US" sz="3700" dirty="0" err="1"/>
              <a:t>manusia</a:t>
            </a:r>
            <a:r>
              <a:rPr lang="en-US" sz="3700" dirty="0"/>
              <a:t> </a:t>
            </a:r>
            <a:r>
              <a:rPr lang="en-US" sz="3700" dirty="0" err="1"/>
              <a:t>selama</a:t>
            </a:r>
            <a:r>
              <a:rPr lang="en-US" sz="3700" dirty="0"/>
              <a:t> </a:t>
            </a:r>
            <a:r>
              <a:rPr lang="en-US" sz="3700" dirty="0" err="1"/>
              <a:t>ribuan</a:t>
            </a:r>
            <a:r>
              <a:rPr lang="en-US" sz="3700" dirty="0"/>
              <a:t> </a:t>
            </a:r>
            <a:r>
              <a:rPr lang="en-US" sz="3700" dirty="0" err="1"/>
              <a:t>tahun</a:t>
            </a:r>
            <a:r>
              <a:rPr lang="en-US" sz="3700" dirty="0"/>
              <a:t> </a:t>
            </a:r>
            <a:r>
              <a:rPr lang="en-US" sz="3700" dirty="0" err="1" smtClean="0"/>
              <a:t>benar-benar</a:t>
            </a:r>
            <a:r>
              <a:rPr lang="en-US" sz="3700" dirty="0" smtClean="0"/>
              <a:t> </a:t>
            </a:r>
            <a:r>
              <a:rPr lang="en-US" sz="3700" dirty="0" err="1" smtClean="0"/>
              <a:t>mengalami</a:t>
            </a:r>
            <a:r>
              <a:rPr lang="en-US" sz="3700" dirty="0" smtClean="0"/>
              <a:t> </a:t>
            </a:r>
            <a:r>
              <a:rPr lang="en-US" sz="3700" dirty="0" err="1"/>
              <a:t>mutasi</a:t>
            </a:r>
            <a:r>
              <a:rPr lang="en-US" sz="3700" dirty="0"/>
              <a:t> (</a:t>
            </a:r>
            <a:r>
              <a:rPr lang="en-US" sz="3700" dirty="0" err="1"/>
              <a:t>perubahan</a:t>
            </a:r>
            <a:r>
              <a:rPr lang="en-US" sz="3700" dirty="0"/>
              <a:t>) yang </a:t>
            </a:r>
            <a:r>
              <a:rPr lang="en-US" sz="3700" dirty="0" err="1"/>
              <a:t>tidak</a:t>
            </a:r>
            <a:r>
              <a:rPr lang="en-US" sz="3700" dirty="0"/>
              <a:t> </a:t>
            </a:r>
            <a:r>
              <a:rPr lang="en-US" sz="3700" dirty="0" err="1"/>
              <a:t>sedikit</a:t>
            </a:r>
            <a:r>
              <a:rPr lang="en-US" sz="3700" dirty="0"/>
              <a:t>. </a:t>
            </a:r>
            <a:r>
              <a:rPr lang="en-US" sz="3700" dirty="0" err="1"/>
              <a:t>Namun</a:t>
            </a:r>
            <a:r>
              <a:rPr lang="en-US" sz="3700" dirty="0"/>
              <a:t> </a:t>
            </a:r>
            <a:r>
              <a:rPr lang="en-US" sz="3700" dirty="0" err="1"/>
              <a:t>mereka</a:t>
            </a:r>
            <a:r>
              <a:rPr lang="en-US" sz="3700" dirty="0"/>
              <a:t> </a:t>
            </a:r>
            <a:r>
              <a:rPr lang="en-US" sz="3700" dirty="0" err="1"/>
              <a:t>menolak</a:t>
            </a:r>
            <a:r>
              <a:rPr lang="en-US" sz="3700" dirty="0"/>
              <a:t> </a:t>
            </a:r>
            <a:r>
              <a:rPr lang="en-US" sz="3700" dirty="0" err="1"/>
              <a:t>mengakui</a:t>
            </a:r>
            <a:r>
              <a:rPr lang="en-US" sz="3700" dirty="0"/>
              <a:t> </a:t>
            </a:r>
            <a:r>
              <a:rPr lang="en-US" sz="3700" dirty="0" err="1"/>
              <a:t>adanya</a:t>
            </a:r>
            <a:r>
              <a:rPr lang="en-US" sz="3700" dirty="0"/>
              <a:t> </a:t>
            </a:r>
            <a:r>
              <a:rPr lang="en-US" sz="3700" dirty="0" err="1" smtClean="0"/>
              <a:t>penyeberangan</a:t>
            </a:r>
            <a:r>
              <a:rPr lang="en-US" sz="3700" dirty="0" smtClean="0"/>
              <a:t> </a:t>
            </a:r>
            <a:r>
              <a:rPr lang="en-US" sz="3700" dirty="0" err="1"/>
              <a:t>antara</a:t>
            </a:r>
            <a:r>
              <a:rPr lang="en-US" sz="3700" dirty="0"/>
              <a:t> </a:t>
            </a:r>
            <a:r>
              <a:rPr lang="en-US" sz="3700" dirty="0" err="1"/>
              <a:t>tingkatan</a:t>
            </a:r>
            <a:r>
              <a:rPr lang="en-US" sz="3700" dirty="0"/>
              <a:t> </a:t>
            </a:r>
            <a:r>
              <a:rPr lang="en-US" sz="3700" dirty="0" err="1"/>
              <a:t>mahluk</a:t>
            </a:r>
            <a:r>
              <a:rPr lang="en-US" sz="3700" dirty="0"/>
              <a:t> yang </a:t>
            </a:r>
            <a:r>
              <a:rPr lang="en-US" sz="3700" dirty="0" err="1" smtClean="0"/>
              <a:t>satu</a:t>
            </a:r>
            <a:r>
              <a:rPr lang="en-US" sz="3700" dirty="0" smtClean="0"/>
              <a:t> </a:t>
            </a:r>
            <a:r>
              <a:rPr lang="en-US" sz="3700" dirty="0" err="1"/>
              <a:t>menuju</a:t>
            </a:r>
            <a:r>
              <a:rPr lang="en-US" sz="3700" dirty="0"/>
              <a:t> </a:t>
            </a:r>
            <a:r>
              <a:rPr lang="en-US" sz="3700" dirty="0" err="1"/>
              <a:t>tingkatan</a:t>
            </a:r>
            <a:r>
              <a:rPr lang="en-US" sz="3700" dirty="0"/>
              <a:t> </a:t>
            </a:r>
            <a:r>
              <a:rPr lang="en-US" sz="3700" dirty="0" err="1"/>
              <a:t>mahluk</a:t>
            </a:r>
            <a:r>
              <a:rPr lang="en-US" sz="3700" dirty="0"/>
              <a:t> yang lain. </a:t>
            </a:r>
            <a:r>
              <a:rPr lang="en-US" sz="3700" dirty="0" err="1"/>
              <a:t>Jadi</a:t>
            </a:r>
            <a:r>
              <a:rPr lang="en-US" sz="3700" dirty="0"/>
              <a:t> </a:t>
            </a:r>
            <a:r>
              <a:rPr lang="en-US" sz="3700" dirty="0" err="1"/>
              <a:t>mutasi</a:t>
            </a:r>
            <a:r>
              <a:rPr lang="en-US" sz="3700" dirty="0"/>
              <a:t> </a:t>
            </a:r>
            <a:r>
              <a:rPr lang="en-US" sz="3700" dirty="0" err="1"/>
              <a:t>benda</a:t>
            </a:r>
            <a:r>
              <a:rPr lang="en-US" sz="3700" dirty="0"/>
              <a:t> </a:t>
            </a:r>
            <a:r>
              <a:rPr lang="en-US" sz="3700" dirty="0" err="1"/>
              <a:t>tak</a:t>
            </a:r>
            <a:r>
              <a:rPr lang="en-US" sz="3700" dirty="0"/>
              <a:t> </a:t>
            </a:r>
            <a:r>
              <a:rPr lang="en-US" sz="3700" dirty="0" err="1"/>
              <a:t>berhayat</a:t>
            </a:r>
            <a:r>
              <a:rPr lang="en-US" sz="3700" dirty="0"/>
              <a:t> </a:t>
            </a:r>
            <a:r>
              <a:rPr lang="en-US" sz="3700" dirty="0" err="1"/>
              <a:t>menuju</a:t>
            </a:r>
            <a:r>
              <a:rPr lang="en-US" sz="3700" dirty="0"/>
              <a:t> </a:t>
            </a:r>
            <a:r>
              <a:rPr lang="en-US" sz="3700" dirty="0" err="1"/>
              <a:t>tumbuh-tumbuhan</a:t>
            </a:r>
            <a:r>
              <a:rPr lang="en-US" sz="3700" dirty="0"/>
              <a:t>, </a:t>
            </a:r>
            <a:r>
              <a:rPr lang="en-US" sz="3700" dirty="0" err="1"/>
              <a:t>dan</a:t>
            </a:r>
            <a:r>
              <a:rPr lang="en-US" sz="3700" dirty="0"/>
              <a:t> </a:t>
            </a:r>
            <a:r>
              <a:rPr lang="en-US" sz="3700" dirty="0" err="1"/>
              <a:t>tumbuh-tumbuhan</a:t>
            </a:r>
            <a:r>
              <a:rPr lang="en-US" sz="3700" dirty="0"/>
              <a:t> </a:t>
            </a:r>
            <a:r>
              <a:rPr lang="en-US" sz="3700" dirty="0" err="1"/>
              <a:t>menuju</a:t>
            </a:r>
            <a:r>
              <a:rPr lang="en-US" sz="3700" dirty="0"/>
              <a:t>  </a:t>
            </a:r>
            <a:r>
              <a:rPr lang="en-US" sz="3700" dirty="0" err="1"/>
              <a:t>binatang</a:t>
            </a:r>
            <a:r>
              <a:rPr lang="en-US" sz="3700" dirty="0"/>
              <a:t>,  </a:t>
            </a:r>
            <a:r>
              <a:rPr lang="en-US" sz="3700" dirty="0" err="1"/>
              <a:t>dan</a:t>
            </a:r>
            <a:r>
              <a:rPr lang="en-US" sz="3700" dirty="0"/>
              <a:t>  </a:t>
            </a:r>
            <a:r>
              <a:rPr lang="en-US" sz="3700" dirty="0" err="1"/>
              <a:t>dari</a:t>
            </a:r>
            <a:r>
              <a:rPr lang="en-US" sz="3700" dirty="0"/>
              <a:t>  </a:t>
            </a:r>
            <a:r>
              <a:rPr lang="en-US" sz="3700" dirty="0" err="1"/>
              <a:t>binatang</a:t>
            </a:r>
            <a:r>
              <a:rPr lang="en-US" sz="3700" dirty="0"/>
              <a:t>  </a:t>
            </a:r>
            <a:r>
              <a:rPr lang="en-US" sz="3700" dirty="0" err="1" smtClean="0"/>
              <a:t>menuju</a:t>
            </a:r>
            <a:r>
              <a:rPr lang="en-US" sz="3700" dirty="0" smtClean="0"/>
              <a:t>  </a:t>
            </a:r>
            <a:r>
              <a:rPr lang="en-US" sz="3700" dirty="0" err="1"/>
              <a:t>manusia</a:t>
            </a:r>
            <a:r>
              <a:rPr lang="en-US" sz="3700" dirty="0"/>
              <a:t>  </a:t>
            </a:r>
            <a:r>
              <a:rPr lang="en-US" sz="3700" dirty="0" err="1"/>
              <a:t>tetaplah</a:t>
            </a:r>
            <a:r>
              <a:rPr lang="en-US" sz="3700" dirty="0"/>
              <a:t>  </a:t>
            </a:r>
            <a:r>
              <a:rPr lang="en-US" sz="3700" dirty="0" err="1"/>
              <a:t>disangkal</a:t>
            </a:r>
            <a:r>
              <a:rPr lang="en-US" sz="3700" dirty="0"/>
              <a:t>  </a:t>
            </a:r>
            <a:r>
              <a:rPr lang="en-US" sz="3700" dirty="0" err="1"/>
              <a:t>dengan</a:t>
            </a:r>
            <a:r>
              <a:rPr lang="en-US" sz="3700" dirty="0"/>
              <a:t> </a:t>
            </a:r>
            <a:r>
              <a:rPr lang="en-US" sz="3700" dirty="0" err="1"/>
              <a:t>kerasnya</a:t>
            </a:r>
            <a:r>
              <a:rPr lang="en-US" sz="3700" dirty="0"/>
              <a:t>. </a:t>
            </a:r>
            <a:endParaRPr lang="en-US" sz="3700" dirty="0" smtClean="0"/>
          </a:p>
          <a:p>
            <a:pPr>
              <a:buFont typeface="Wingdings" pitchFamily="2" charset="2"/>
              <a:buChar char="§"/>
            </a:pPr>
            <a:r>
              <a:rPr lang="en-US" sz="3700" dirty="0" smtClean="0"/>
              <a:t>Yang </a:t>
            </a:r>
            <a:r>
              <a:rPr lang="en-US" sz="3700" dirty="0" err="1"/>
              <a:t>terutama</a:t>
            </a:r>
            <a:r>
              <a:rPr lang="en-US" sz="3700" dirty="0"/>
              <a:t> </a:t>
            </a:r>
            <a:r>
              <a:rPr lang="en-US" sz="3700" dirty="0" err="1"/>
              <a:t>ditolak</a:t>
            </a:r>
            <a:r>
              <a:rPr lang="en-US" sz="3700" dirty="0"/>
              <a:t> </a:t>
            </a:r>
            <a:r>
              <a:rPr lang="en-US" sz="3700" dirty="0" err="1"/>
              <a:t>adalah</a:t>
            </a:r>
            <a:r>
              <a:rPr lang="en-US" sz="3700" dirty="0"/>
              <a:t> </a:t>
            </a:r>
            <a:r>
              <a:rPr lang="en-US" sz="3700" dirty="0" err="1"/>
              <a:t>gagasan</a:t>
            </a:r>
            <a:r>
              <a:rPr lang="en-US" sz="3700" dirty="0"/>
              <a:t> </a:t>
            </a:r>
            <a:r>
              <a:rPr lang="en-US" sz="3700" dirty="0" err="1"/>
              <a:t>bahwa</a:t>
            </a:r>
            <a:r>
              <a:rPr lang="en-US" sz="3700" dirty="0"/>
              <a:t> </a:t>
            </a:r>
            <a:r>
              <a:rPr lang="en-US" sz="3700" dirty="0" err="1"/>
              <a:t>manusia</a:t>
            </a:r>
            <a:r>
              <a:rPr lang="en-US" sz="3700" dirty="0"/>
              <a:t> </a:t>
            </a:r>
            <a:r>
              <a:rPr lang="en-US" sz="3700" dirty="0" err="1"/>
              <a:t>seluruhnya</a:t>
            </a:r>
            <a:r>
              <a:rPr lang="en-US" sz="3700" dirty="0"/>
              <a:t>, </a:t>
            </a:r>
            <a:r>
              <a:rPr lang="en-US" sz="3700" dirty="0" err="1"/>
              <a:t>jiwa</a:t>
            </a:r>
            <a:r>
              <a:rPr lang="en-US" sz="3700" dirty="0"/>
              <a:t> </a:t>
            </a:r>
            <a:r>
              <a:rPr lang="en-US" sz="3700" dirty="0" err="1"/>
              <a:t>dan</a:t>
            </a:r>
            <a:r>
              <a:rPr lang="en-US" sz="3700" dirty="0"/>
              <a:t> </a:t>
            </a:r>
            <a:r>
              <a:rPr lang="en-US" sz="3700" dirty="0" err="1"/>
              <a:t>badan</a:t>
            </a:r>
            <a:r>
              <a:rPr lang="en-US" sz="3700" dirty="0"/>
              <a:t>, </a:t>
            </a:r>
            <a:r>
              <a:rPr lang="en-US" sz="3700" dirty="0" err="1"/>
              <a:t>berasal</a:t>
            </a:r>
            <a:r>
              <a:rPr lang="en-US" sz="3700" dirty="0"/>
              <a:t> </a:t>
            </a:r>
            <a:r>
              <a:rPr lang="en-US" sz="3700" dirty="0" err="1"/>
              <a:t>dari</a:t>
            </a:r>
            <a:r>
              <a:rPr lang="en-US" sz="3700" dirty="0"/>
              <a:t> </a:t>
            </a:r>
            <a:r>
              <a:rPr lang="en-US" sz="3700" dirty="0" err="1"/>
              <a:t>binatang</a:t>
            </a:r>
            <a:r>
              <a:rPr lang="en-US" sz="3700" dirty="0"/>
              <a:t>. Hal </a:t>
            </a:r>
            <a:r>
              <a:rPr lang="en-US" sz="3700" dirty="0" err="1"/>
              <a:t>ini</a:t>
            </a:r>
            <a:r>
              <a:rPr lang="en-US" sz="3700" dirty="0"/>
              <a:t> </a:t>
            </a:r>
            <a:r>
              <a:rPr lang="en-US" sz="3700" dirty="0" err="1"/>
              <a:t>karena</a:t>
            </a:r>
            <a:r>
              <a:rPr lang="en-US" sz="3700" dirty="0"/>
              <a:t> </a:t>
            </a:r>
            <a:r>
              <a:rPr lang="en-US" sz="3700" dirty="0" err="1"/>
              <a:t>pihak</a:t>
            </a:r>
            <a:r>
              <a:rPr lang="en-US" sz="3700" dirty="0"/>
              <a:t> </a:t>
            </a:r>
            <a:r>
              <a:rPr lang="en-US" sz="3700" dirty="0" err="1"/>
              <a:t>ilmu</a:t>
            </a:r>
            <a:r>
              <a:rPr lang="en-US" sz="3700" dirty="0"/>
              <a:t> </a:t>
            </a:r>
            <a:r>
              <a:rPr lang="en-US" sz="3700" dirty="0" err="1"/>
              <a:t>pengetahua</a:t>
            </a:r>
            <a:r>
              <a:rPr lang="en-US" sz="3700" dirty="0"/>
              <a:t> n pun </a:t>
            </a:r>
            <a:r>
              <a:rPr lang="en-US" sz="3700" dirty="0" err="1"/>
              <a:t>belum</a:t>
            </a:r>
            <a:r>
              <a:rPr lang="en-US" sz="3700" dirty="0"/>
              <a:t> </a:t>
            </a:r>
            <a:r>
              <a:rPr lang="en-US" sz="3700" dirty="0" err="1"/>
              <a:t>bisa</a:t>
            </a:r>
            <a:r>
              <a:rPr lang="en-US" sz="3700" dirty="0"/>
              <a:t> me </a:t>
            </a:r>
            <a:r>
              <a:rPr lang="en-US" sz="3700" dirty="0" err="1"/>
              <a:t>mbuktikan</a:t>
            </a:r>
            <a:r>
              <a:rPr lang="en-US" sz="3700" dirty="0"/>
              <a:t> </a:t>
            </a:r>
            <a:r>
              <a:rPr lang="en-US" sz="3700" dirty="0" err="1"/>
              <a:t>secara</a:t>
            </a:r>
            <a:r>
              <a:rPr lang="en-US" sz="3700" dirty="0"/>
              <a:t> </a:t>
            </a:r>
            <a:r>
              <a:rPr lang="en-US" sz="3700" dirty="0" err="1"/>
              <a:t>meyakinkan</a:t>
            </a:r>
            <a:r>
              <a:rPr lang="en-US" sz="3700" dirty="0"/>
              <a:t> </a:t>
            </a:r>
            <a:r>
              <a:rPr lang="en-US" sz="3700" dirty="0" err="1"/>
              <a:t>dengan</a:t>
            </a:r>
            <a:r>
              <a:rPr lang="en-US" sz="3700" dirty="0"/>
              <a:t> </a:t>
            </a:r>
            <a:r>
              <a:rPr lang="en-US" sz="3700" dirty="0" err="1"/>
              <a:t>teori</a:t>
            </a:r>
            <a:r>
              <a:rPr lang="en-US" sz="3700" dirty="0"/>
              <a:t> “</a:t>
            </a:r>
            <a:r>
              <a:rPr lang="en-US" sz="3700" i="1" dirty="0"/>
              <a:t>missing </a:t>
            </a:r>
            <a:r>
              <a:rPr lang="en-US" sz="3700" i="1" dirty="0" err="1"/>
              <a:t>link</a:t>
            </a:r>
            <a:r>
              <a:rPr lang="en-US" sz="3700" dirty="0" err="1"/>
              <a:t>”nya</a:t>
            </a:r>
            <a:r>
              <a:rPr lang="en-US" sz="3700" dirty="0"/>
              <a:t>.</a:t>
            </a:r>
            <a:endParaRPr lang="en-ID" sz="3700" dirty="0"/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530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MANUSIA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b.    </a:t>
            </a:r>
            <a:r>
              <a:rPr lang="en-US" sz="3800" b="1" dirty="0" err="1"/>
              <a:t>Pandangan</a:t>
            </a:r>
            <a:r>
              <a:rPr lang="en-US" sz="3800" b="1" dirty="0"/>
              <a:t> </a:t>
            </a:r>
            <a:r>
              <a:rPr lang="en-US" sz="3800" b="1" dirty="0" err="1"/>
              <a:t>filosofis</a:t>
            </a:r>
            <a:endParaRPr lang="en-ID" sz="3800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ID" sz="1700" dirty="0"/>
          </a:p>
          <a:p>
            <a:r>
              <a:rPr lang="en-US" sz="3600" dirty="0" err="1"/>
              <a:t>Menghadapi</a:t>
            </a:r>
            <a:r>
              <a:rPr lang="en-US" sz="3600" dirty="0"/>
              <a:t>  </a:t>
            </a:r>
            <a:r>
              <a:rPr lang="en-US" sz="3600" dirty="0" err="1" smtClean="0"/>
              <a:t>permasalahan</a:t>
            </a:r>
            <a:r>
              <a:rPr lang="en-US" sz="3600" dirty="0" smtClean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seperti</a:t>
            </a:r>
            <a:r>
              <a:rPr lang="en-US" sz="3600" dirty="0"/>
              <a:t>  </a:t>
            </a:r>
            <a:r>
              <a:rPr lang="en-US" sz="3600" dirty="0" smtClean="0"/>
              <a:t> di </a:t>
            </a:r>
            <a:r>
              <a:rPr lang="en-US" sz="3600" dirty="0" err="1"/>
              <a:t>atas</a:t>
            </a:r>
            <a:r>
              <a:rPr lang="en-US" sz="3600" dirty="0"/>
              <a:t>,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berusaha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 </a:t>
            </a:r>
            <a:r>
              <a:rPr lang="en-US" sz="3600" dirty="0" err="1" smtClean="0"/>
              <a:t>kemampuan</a:t>
            </a:r>
            <a:r>
              <a:rPr lang="en-US" sz="3600" dirty="0" smtClean="0"/>
              <a:t> 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mengatasinya</a:t>
            </a:r>
            <a:r>
              <a:rPr lang="en-US" sz="3600" dirty="0"/>
              <a:t>.  </a:t>
            </a:r>
            <a:r>
              <a:rPr lang="en-US" sz="3600" dirty="0" err="1"/>
              <a:t>Pertanyaan</a:t>
            </a:r>
            <a:r>
              <a:rPr lang="en-US" sz="3600" dirty="0"/>
              <a:t> </a:t>
            </a:r>
            <a:r>
              <a:rPr lang="en-US" sz="3600" dirty="0" err="1"/>
              <a:t>besar</a:t>
            </a:r>
            <a:r>
              <a:rPr lang="en-US" sz="3600" dirty="0"/>
              <a:t> yang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mengganggu</a:t>
            </a:r>
            <a:r>
              <a:rPr lang="en-US" sz="3600" dirty="0"/>
              <a:t>  </a:t>
            </a:r>
            <a:r>
              <a:rPr lang="en-US" sz="3600" dirty="0" err="1"/>
              <a:t>pikiran</a:t>
            </a:r>
            <a:r>
              <a:rPr lang="en-US" sz="3600" dirty="0"/>
              <a:t> 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  </a:t>
            </a:r>
            <a:r>
              <a:rPr lang="en-US" sz="3600" dirty="0" err="1"/>
              <a:t>mengenai</a:t>
            </a:r>
            <a:r>
              <a:rPr lang="en-US" sz="3600" dirty="0"/>
              <a:t>  </a:t>
            </a:r>
            <a:r>
              <a:rPr lang="en-US" sz="3600" dirty="0" err="1"/>
              <a:t>asal-usulnya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Menurut</a:t>
            </a:r>
            <a:r>
              <a:rPr lang="en-US" sz="3600" dirty="0" smtClean="0"/>
              <a:t>  </a:t>
            </a:r>
            <a:r>
              <a:rPr lang="en-US" sz="3600" dirty="0" err="1"/>
              <a:t>Frans</a:t>
            </a:r>
            <a:r>
              <a:rPr lang="en-US" sz="3600" dirty="0"/>
              <a:t>  </a:t>
            </a:r>
            <a:r>
              <a:rPr lang="en-US" sz="3600" dirty="0" err="1"/>
              <a:t>Dahler</a:t>
            </a:r>
            <a:r>
              <a:rPr lang="en-US" sz="3600" dirty="0"/>
              <a:t> </a:t>
            </a:r>
            <a:r>
              <a:rPr lang="en-US" sz="3600" dirty="0" err="1"/>
              <a:t>usaha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menjawab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pangkal</a:t>
            </a:r>
            <a:r>
              <a:rPr lang="en-US" sz="3600" dirty="0"/>
              <a:t> </a:t>
            </a:r>
            <a:r>
              <a:rPr lang="en-US" sz="3600" dirty="0" err="1"/>
              <a:t>lahirnya</a:t>
            </a:r>
            <a:r>
              <a:rPr lang="en-US" sz="3600" dirty="0"/>
              <a:t> </a:t>
            </a:r>
            <a:r>
              <a:rPr lang="en-US" sz="3600" dirty="0" err="1" smtClean="0"/>
              <a:t>mitos-mitos</a:t>
            </a:r>
            <a:r>
              <a:rPr lang="en-US" sz="3600" dirty="0"/>
              <a:t>, </a:t>
            </a:r>
            <a:r>
              <a:rPr lang="en-US" sz="3600" dirty="0" err="1"/>
              <a:t>dongeng-dongeng</a:t>
            </a:r>
            <a:r>
              <a:rPr lang="en-US" sz="3600" dirty="0"/>
              <a:t> </a:t>
            </a:r>
            <a:r>
              <a:rPr lang="en-US" sz="3600" dirty="0" err="1"/>
              <a:t>kuno</a:t>
            </a:r>
            <a:r>
              <a:rPr lang="en-US" sz="3600" dirty="0"/>
              <a:t>,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macam</a:t>
            </a:r>
            <a:r>
              <a:rPr lang="en-US" sz="3600" dirty="0"/>
              <a:t> </a:t>
            </a:r>
            <a:r>
              <a:rPr lang="en-US" sz="3600" dirty="0" err="1"/>
              <a:t>filsafat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agama -agama. </a:t>
            </a:r>
            <a:r>
              <a:rPr lang="en-US" sz="3600" dirty="0" err="1"/>
              <a:t>Sejak</a:t>
            </a:r>
            <a:r>
              <a:rPr lang="en-US" sz="3600" dirty="0"/>
              <a:t> </a:t>
            </a:r>
            <a:r>
              <a:rPr lang="en-US" sz="3600" dirty="0" err="1"/>
              <a:t>ribuan</a:t>
            </a:r>
            <a:r>
              <a:rPr lang="en-US" sz="3600" dirty="0"/>
              <a:t> </a:t>
            </a:r>
            <a:r>
              <a:rPr lang="en-US" sz="3600" dirty="0" err="1"/>
              <a:t>tahun</a:t>
            </a:r>
            <a:r>
              <a:rPr lang="en-US" sz="3600" dirty="0"/>
              <a:t> </a:t>
            </a:r>
            <a:r>
              <a:rPr lang="en-US" sz="3600" dirty="0" err="1"/>
              <a:t>lamanya</a:t>
            </a:r>
            <a:r>
              <a:rPr lang="en-US" sz="3600" dirty="0"/>
              <a:t>,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gambaran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asal-usulnya</a:t>
            </a:r>
            <a:r>
              <a:rPr lang="en-US" sz="3600" dirty="0"/>
              <a:t>  </a:t>
            </a:r>
            <a:r>
              <a:rPr lang="en-US" sz="3600" dirty="0" err="1"/>
              <a:t>sendiri</a:t>
            </a:r>
            <a:r>
              <a:rPr lang="en-US" sz="3600" dirty="0"/>
              <a:t>.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 </a:t>
            </a:r>
            <a:r>
              <a:rPr lang="en-US" sz="3600" dirty="0" err="1"/>
              <a:t>kemampuannya</a:t>
            </a:r>
            <a:r>
              <a:rPr lang="en-US" sz="3600" dirty="0"/>
              <a:t>,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/>
              <a:t>berusaha</a:t>
            </a:r>
            <a:r>
              <a:rPr lang="en-US" sz="3600" dirty="0"/>
              <a:t> </a:t>
            </a:r>
            <a:r>
              <a:rPr lang="en-US" sz="3600" dirty="0" err="1"/>
              <a:t>memuaskan</a:t>
            </a:r>
            <a:r>
              <a:rPr lang="en-US" sz="3600" dirty="0"/>
              <a:t> </a:t>
            </a:r>
            <a:r>
              <a:rPr lang="en-US" sz="3600" dirty="0" err="1"/>
              <a:t>nafsu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kehausan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mengetahui</a:t>
            </a:r>
            <a:r>
              <a:rPr lang="en-US" sz="3600" dirty="0"/>
              <a:t> </a:t>
            </a:r>
            <a:r>
              <a:rPr lang="en-US" sz="3600" dirty="0" err="1"/>
              <a:t>asal</a:t>
            </a:r>
            <a:r>
              <a:rPr lang="en-US" sz="3600" dirty="0"/>
              <a:t> -</a:t>
            </a:r>
            <a:r>
              <a:rPr lang="en-US" sz="3600" dirty="0" err="1"/>
              <a:t>usulnya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. Dari </a:t>
            </a:r>
            <a:r>
              <a:rPr lang="en-US" sz="3600" dirty="0" err="1"/>
              <a:t>manakah</a:t>
            </a:r>
            <a:r>
              <a:rPr lang="en-US" sz="3600" dirty="0"/>
              <a:t>  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  </a:t>
            </a:r>
            <a:r>
              <a:rPr lang="en-US" sz="3600" dirty="0" err="1"/>
              <a:t>berasal</a:t>
            </a:r>
            <a:r>
              <a:rPr lang="en-US" sz="3600" dirty="0"/>
              <a:t>?   </a:t>
            </a:r>
            <a:r>
              <a:rPr lang="en-US" sz="3600" dirty="0" err="1"/>
              <a:t>Bagaimana</a:t>
            </a:r>
            <a:r>
              <a:rPr lang="en-US" sz="3600" dirty="0"/>
              <a:t>   </a:t>
            </a:r>
            <a:r>
              <a:rPr lang="en-US" sz="3600" dirty="0" err="1"/>
              <a:t>ia</a:t>
            </a:r>
            <a:r>
              <a:rPr lang="en-US" sz="3600" dirty="0"/>
              <a:t>   </a:t>
            </a:r>
            <a:r>
              <a:rPr lang="en-US" sz="3600" dirty="0" err="1"/>
              <a:t>diciptakan</a:t>
            </a:r>
            <a:r>
              <a:rPr lang="en-US" sz="3600" dirty="0"/>
              <a:t>?   </a:t>
            </a:r>
            <a:r>
              <a:rPr lang="en-US" sz="3600" dirty="0" err="1"/>
              <a:t>Bagaimanakah</a:t>
            </a:r>
            <a:r>
              <a:rPr lang="en-US" sz="3600" dirty="0"/>
              <a:t>  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 smtClean="0"/>
              <a:t>berkembang</a:t>
            </a:r>
            <a:r>
              <a:rPr lang="en-US" sz="3600" dirty="0" smtClean="0"/>
              <a:t>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daya</a:t>
            </a:r>
            <a:r>
              <a:rPr lang="en-US" sz="3600" dirty="0"/>
              <a:t> </a:t>
            </a:r>
            <a:r>
              <a:rPr lang="en-US" sz="3600" dirty="0" err="1"/>
              <a:t>rohani</a:t>
            </a:r>
            <a:r>
              <a:rPr lang="en-US" sz="3600" dirty="0"/>
              <a:t> yang </a:t>
            </a:r>
            <a:r>
              <a:rPr lang="en-US" sz="3600" dirty="0" err="1"/>
              <a:t>agung</a:t>
            </a:r>
            <a:r>
              <a:rPr lang="en-US" sz="3600" dirty="0"/>
              <a:t> </a:t>
            </a:r>
            <a:r>
              <a:rPr lang="en-US" sz="3600" dirty="0" err="1"/>
              <a:t>sekaligus</a:t>
            </a:r>
            <a:r>
              <a:rPr lang="en-US" sz="3600" dirty="0"/>
              <a:t> yang </a:t>
            </a:r>
            <a:r>
              <a:rPr lang="en-US" sz="3600" dirty="0" err="1"/>
              <a:t>membedakannya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binatang</a:t>
            </a:r>
            <a:r>
              <a:rPr lang="en-US" sz="3600" dirty="0"/>
              <a:t>?</a:t>
            </a:r>
            <a:endParaRPr lang="en-ID" sz="3600" dirty="0"/>
          </a:p>
          <a:p>
            <a:r>
              <a:rPr lang="en-US" sz="3600" dirty="0" err="1"/>
              <a:t>Bangsa-bangsa</a:t>
            </a:r>
            <a:r>
              <a:rPr lang="en-US" sz="3600" dirty="0"/>
              <a:t>  </a:t>
            </a:r>
            <a:r>
              <a:rPr lang="en-US" sz="3600" dirty="0" err="1"/>
              <a:t>primitif</a:t>
            </a:r>
            <a:r>
              <a:rPr lang="en-US" sz="3600" dirty="0"/>
              <a:t>  di  </a:t>
            </a:r>
            <a:r>
              <a:rPr lang="en-US" sz="3600" dirty="0" err="1"/>
              <a:t>Afrika</a:t>
            </a:r>
            <a:r>
              <a:rPr lang="en-US" sz="3600" dirty="0"/>
              <a:t>,  Asia  </a:t>
            </a:r>
            <a:r>
              <a:rPr lang="en-US" sz="3600" dirty="0" err="1"/>
              <a:t>dan</a:t>
            </a:r>
            <a:r>
              <a:rPr lang="en-US" sz="3600" dirty="0"/>
              <a:t>  Australia  </a:t>
            </a:r>
            <a:r>
              <a:rPr lang="en-US" sz="3600" dirty="0" err="1"/>
              <a:t>bicara</a:t>
            </a:r>
            <a:r>
              <a:rPr lang="en-US" sz="3600" dirty="0"/>
              <a:t>  </a:t>
            </a:r>
            <a:r>
              <a:rPr lang="en-US" sz="3600" dirty="0" err="1"/>
              <a:t>tentang</a:t>
            </a:r>
            <a:r>
              <a:rPr lang="en-US" sz="3600" dirty="0"/>
              <a:t>  </a:t>
            </a:r>
            <a:r>
              <a:rPr lang="en-US" sz="3600" dirty="0" err="1"/>
              <a:t>semacam</a:t>
            </a:r>
            <a:r>
              <a:rPr lang="en-US" sz="3600" dirty="0"/>
              <a:t> “</a:t>
            </a:r>
            <a:r>
              <a:rPr lang="en-US" sz="3600" dirty="0" err="1"/>
              <a:t>Tuhan</a:t>
            </a:r>
            <a:r>
              <a:rPr lang="en-US" sz="3600" dirty="0"/>
              <a:t> </a:t>
            </a:r>
            <a:r>
              <a:rPr lang="en-US" sz="3600" dirty="0" err="1"/>
              <a:t>purba</a:t>
            </a:r>
            <a:r>
              <a:rPr lang="en-US" sz="3600" dirty="0"/>
              <a:t>” yang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. </a:t>
            </a:r>
            <a:r>
              <a:rPr lang="en-US" sz="3600" dirty="0" err="1"/>
              <a:t>Sedangkan</a:t>
            </a:r>
            <a:r>
              <a:rPr lang="en-US" sz="3600" dirty="0"/>
              <a:t> agama-agama </a:t>
            </a:r>
            <a:r>
              <a:rPr lang="en-US" sz="3600" dirty="0" err="1"/>
              <a:t>polytheis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jaman</a:t>
            </a:r>
            <a:r>
              <a:rPr lang="en-US" sz="3600" dirty="0"/>
              <a:t> </a:t>
            </a:r>
            <a:r>
              <a:rPr lang="en-US" sz="3600" dirty="0" err="1"/>
              <a:t>kuno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jaman</a:t>
            </a:r>
            <a:r>
              <a:rPr lang="en-US" sz="3600" dirty="0"/>
              <a:t> </a:t>
            </a:r>
            <a:r>
              <a:rPr lang="en-US" sz="3600" dirty="0" smtClean="0"/>
              <a:t>modern </a:t>
            </a:r>
            <a:r>
              <a:rPr lang="en-US" sz="3600" dirty="0"/>
              <a:t>me </a:t>
            </a:r>
            <a:r>
              <a:rPr lang="en-US" sz="3600" dirty="0" err="1"/>
              <a:t>mbayangkan</a:t>
            </a:r>
            <a:r>
              <a:rPr lang="en-US" sz="3600" dirty="0"/>
              <a:t> </a:t>
            </a:r>
            <a:r>
              <a:rPr lang="en-US" sz="3600" dirty="0" err="1"/>
              <a:t>adanya</a:t>
            </a:r>
            <a:r>
              <a:rPr lang="en-US" sz="3600" dirty="0"/>
              <a:t> “</a:t>
            </a:r>
            <a:r>
              <a:rPr lang="en-US" sz="3600" dirty="0" err="1"/>
              <a:t>Tuhan</a:t>
            </a:r>
            <a:r>
              <a:rPr lang="en-US" sz="3600" dirty="0"/>
              <a:t> </a:t>
            </a:r>
            <a:r>
              <a:rPr lang="en-US" sz="3600" dirty="0" err="1"/>
              <a:t>jamak</a:t>
            </a:r>
            <a:r>
              <a:rPr lang="en-US" sz="3600" dirty="0"/>
              <a:t>”, </a:t>
            </a:r>
            <a:r>
              <a:rPr lang="en-US" sz="3600" dirty="0" err="1" smtClean="0"/>
              <a:t>dewa</a:t>
            </a:r>
            <a:r>
              <a:rPr lang="en-US" sz="3600" dirty="0" smtClean="0"/>
              <a:t> </a:t>
            </a:r>
            <a:r>
              <a:rPr lang="en-US" sz="3600" dirty="0"/>
              <a:t>-</a:t>
            </a:r>
            <a:r>
              <a:rPr lang="en-US" sz="3600" dirty="0" err="1"/>
              <a:t>dewi</a:t>
            </a:r>
            <a:r>
              <a:rPr lang="en-US" sz="3600" dirty="0"/>
              <a:t> yang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dunia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Sebaliknya</a:t>
            </a:r>
            <a:r>
              <a:rPr lang="en-US" sz="3600" dirty="0" smtClean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aliran</a:t>
            </a:r>
            <a:r>
              <a:rPr lang="en-US" sz="3600" dirty="0"/>
              <a:t> </a:t>
            </a:r>
            <a:r>
              <a:rPr lang="en-US" sz="3600" dirty="0" err="1"/>
              <a:t>filsafat</a:t>
            </a:r>
            <a:r>
              <a:rPr lang="en-US" sz="3600" dirty="0"/>
              <a:t> yang </a:t>
            </a:r>
            <a:r>
              <a:rPr lang="en-US" sz="3600" dirty="0" err="1"/>
              <a:t>pengaruhnya</a:t>
            </a:r>
            <a:r>
              <a:rPr lang="en-US" sz="3600" dirty="0"/>
              <a:t> </a:t>
            </a:r>
            <a:r>
              <a:rPr lang="en-US" sz="3600" dirty="0" err="1"/>
              <a:t>terasa</a:t>
            </a:r>
            <a:r>
              <a:rPr lang="en-US" sz="3600" dirty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agama  Hindu  </a:t>
            </a:r>
            <a:r>
              <a:rPr lang="en-US" sz="3600" dirty="0" err="1"/>
              <a:t>dan</a:t>
            </a:r>
            <a:r>
              <a:rPr lang="en-US" sz="3600" dirty="0"/>
              <a:t>  Buddha  yang  </a:t>
            </a:r>
            <a:r>
              <a:rPr lang="en-US" sz="3600" dirty="0" err="1"/>
              <a:t>justru</a:t>
            </a:r>
            <a:r>
              <a:rPr lang="en-US" sz="3600" dirty="0"/>
              <a:t>  </a:t>
            </a:r>
            <a:r>
              <a:rPr lang="en-US" sz="3600" dirty="0" err="1"/>
              <a:t>menyangkal</a:t>
            </a:r>
            <a:r>
              <a:rPr lang="en-US" sz="3600" dirty="0"/>
              <a:t>  </a:t>
            </a:r>
            <a:r>
              <a:rPr lang="en-US" sz="3600" dirty="0" err="1"/>
              <a:t>adanya</a:t>
            </a:r>
            <a:r>
              <a:rPr lang="en-US" sz="3600" dirty="0"/>
              <a:t>  “</a:t>
            </a:r>
            <a:r>
              <a:rPr lang="en-US" sz="3600" dirty="0" err="1"/>
              <a:t>ciptaan</a:t>
            </a:r>
            <a:r>
              <a:rPr lang="en-US" sz="3600" dirty="0"/>
              <a:t>”.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pandangan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dikatakan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unsur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“</a:t>
            </a:r>
            <a:r>
              <a:rPr lang="en-US" sz="3600" dirty="0" err="1"/>
              <a:t>Dunia</a:t>
            </a:r>
            <a:r>
              <a:rPr lang="en-US" sz="3600" dirty="0"/>
              <a:t> </a:t>
            </a:r>
            <a:r>
              <a:rPr lang="en-US" sz="3600" dirty="0" err="1"/>
              <a:t>Ilahi</a:t>
            </a:r>
            <a:r>
              <a:rPr lang="en-US" sz="3600" dirty="0"/>
              <a:t>” yang </a:t>
            </a:r>
            <a:r>
              <a:rPr lang="en-US" sz="3600" i="1" dirty="0" err="1"/>
              <a:t>sudah</a:t>
            </a:r>
            <a:r>
              <a:rPr lang="en-US" sz="3600" i="1" dirty="0"/>
              <a:t> </a:t>
            </a:r>
            <a:r>
              <a:rPr lang="en-US" sz="3600" i="1" dirty="0" err="1"/>
              <a:t>selalu</a:t>
            </a:r>
            <a:r>
              <a:rPr lang="en-US" sz="3600" i="1" dirty="0"/>
              <a:t> </a:t>
            </a:r>
            <a:r>
              <a:rPr lang="en-US" sz="3600" i="1" dirty="0" err="1"/>
              <a:t>ada</a:t>
            </a:r>
            <a:r>
              <a:rPr lang="en-US" sz="3600" dirty="0"/>
              <a:t>. </a:t>
            </a:r>
            <a:r>
              <a:rPr lang="en-US" sz="3600" dirty="0" err="1"/>
              <a:t>Alam</a:t>
            </a:r>
            <a:r>
              <a:rPr lang="en-US" sz="3600" dirty="0"/>
              <a:t> </a:t>
            </a:r>
            <a:r>
              <a:rPr lang="en-US" sz="3600" dirty="0" err="1"/>
              <a:t>semesta</a:t>
            </a:r>
            <a:r>
              <a:rPr lang="en-US" sz="3600" dirty="0"/>
              <a:t> </a:t>
            </a:r>
            <a:r>
              <a:rPr lang="en-US" sz="3600" dirty="0" err="1"/>
              <a:t>bersama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di </a:t>
            </a:r>
            <a:r>
              <a:rPr lang="en-US" sz="3600" dirty="0" err="1"/>
              <a:t>dalamnya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kenyataan</a:t>
            </a:r>
            <a:r>
              <a:rPr lang="en-US" sz="3600" dirty="0"/>
              <a:t> </a:t>
            </a:r>
            <a:r>
              <a:rPr lang="en-US" sz="3600" dirty="0" err="1"/>
              <a:t>ilahi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alam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berputar</a:t>
            </a:r>
            <a:r>
              <a:rPr lang="en-US" sz="3600" dirty="0"/>
              <a:t> </a:t>
            </a:r>
            <a:r>
              <a:rPr lang="en-US" sz="3600" dirty="0" err="1"/>
              <a:t>tanpa</a:t>
            </a:r>
            <a:r>
              <a:rPr lang="en-US" sz="3600" dirty="0"/>
              <a:t> </a:t>
            </a:r>
            <a:r>
              <a:rPr lang="en-US" sz="3600" dirty="0" err="1" smtClean="0"/>
              <a:t>henti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/>
              <a:t>lingkaran</a:t>
            </a:r>
            <a:r>
              <a:rPr lang="en-US" sz="3600" dirty="0"/>
              <a:t> </a:t>
            </a:r>
            <a:r>
              <a:rPr lang="en-US" sz="3600" dirty="0" err="1"/>
              <a:t>reinkarnasi</a:t>
            </a:r>
            <a:r>
              <a:rPr lang="en-US" sz="3600" dirty="0"/>
              <a:t>, </a:t>
            </a:r>
            <a:r>
              <a:rPr lang="en-US" sz="3600" dirty="0" err="1"/>
              <a:t>lingkaran</a:t>
            </a:r>
            <a:r>
              <a:rPr lang="en-US" sz="3600" dirty="0"/>
              <a:t> </a:t>
            </a:r>
            <a:r>
              <a:rPr lang="en-US" sz="3600" dirty="0" err="1"/>
              <a:t>tertutup</a:t>
            </a:r>
            <a:r>
              <a:rPr lang="en-US" sz="3600" dirty="0"/>
              <a:t>,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kekal</a:t>
            </a:r>
            <a:r>
              <a:rPr lang="en-US" sz="3600" dirty="0"/>
              <a:t> </a:t>
            </a:r>
            <a:r>
              <a:rPr lang="en-US" sz="3600" dirty="0" smtClean="0"/>
              <a:t>.</a:t>
            </a:r>
            <a:endParaRPr lang="en-ID" sz="3600" dirty="0"/>
          </a:p>
          <a:p>
            <a:r>
              <a:rPr lang="en-US" sz="3600" dirty="0" err="1"/>
              <a:t>Demikian</a:t>
            </a:r>
            <a:r>
              <a:rPr lang="en-US" sz="3600" dirty="0"/>
              <a:t>    pula    </a:t>
            </a:r>
            <a:r>
              <a:rPr lang="en-US" sz="3600" dirty="0" err="1"/>
              <a:t>berdasarkan</a:t>
            </a:r>
            <a:r>
              <a:rPr lang="en-US" sz="3600" dirty="0"/>
              <a:t>    </a:t>
            </a:r>
            <a:r>
              <a:rPr lang="en-US" sz="3600" dirty="0" err="1"/>
              <a:t>pengalaman</a:t>
            </a:r>
            <a:r>
              <a:rPr lang="en-US" sz="3600" dirty="0"/>
              <a:t>    </a:t>
            </a:r>
            <a:r>
              <a:rPr lang="en-US" sz="3600" dirty="0" err="1"/>
              <a:t>eksistensi</a:t>
            </a:r>
            <a:r>
              <a:rPr lang="en-US" sz="3600" dirty="0"/>
              <a:t>    </a:t>
            </a:r>
            <a:r>
              <a:rPr lang="en-US" sz="3600" dirty="0" err="1"/>
              <a:t>manusia</a:t>
            </a:r>
            <a:r>
              <a:rPr lang="en-US" sz="3600" dirty="0"/>
              <a:t>   yang  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berhada</a:t>
            </a:r>
            <a:r>
              <a:rPr lang="en-US" sz="3600" dirty="0"/>
              <a:t> pan </a:t>
            </a:r>
            <a:r>
              <a:rPr lang="en-US" sz="3600" dirty="0" err="1"/>
              <a:t>dengan</a:t>
            </a:r>
            <a:r>
              <a:rPr lang="en-US" sz="3600" dirty="0"/>
              <a:t> “</a:t>
            </a:r>
            <a:r>
              <a:rPr lang="en-US" sz="3600" dirty="0" err="1"/>
              <a:t>baik</a:t>
            </a:r>
            <a:r>
              <a:rPr lang="en-US" sz="3600" dirty="0"/>
              <a:t>” </a:t>
            </a:r>
            <a:r>
              <a:rPr lang="en-US" sz="3600" dirty="0" err="1"/>
              <a:t>dan</a:t>
            </a:r>
            <a:r>
              <a:rPr lang="en-US" sz="3600" dirty="0"/>
              <a:t> “</a:t>
            </a:r>
            <a:r>
              <a:rPr lang="en-US" sz="3600" dirty="0" err="1"/>
              <a:t>buruk</a:t>
            </a:r>
            <a:r>
              <a:rPr lang="en-US" sz="3600" dirty="0"/>
              <a:t>” </a:t>
            </a:r>
            <a:r>
              <a:rPr lang="en-US" sz="3600" dirty="0" err="1"/>
              <a:t>maka</a:t>
            </a:r>
            <a:r>
              <a:rPr lang="en-US" sz="3600" dirty="0"/>
              <a:t> be </a:t>
            </a:r>
            <a:r>
              <a:rPr lang="en-US" sz="3600" dirty="0" err="1"/>
              <a:t>rke</a:t>
            </a:r>
            <a:r>
              <a:rPr lang="en-US" sz="3600" dirty="0"/>
              <a:t> </a:t>
            </a:r>
            <a:r>
              <a:rPr lang="en-US" sz="3600" dirty="0" err="1"/>
              <a:t>mbanglah</a:t>
            </a:r>
            <a:r>
              <a:rPr lang="en-US" sz="3600" dirty="0"/>
              <a:t> </a:t>
            </a:r>
            <a:r>
              <a:rPr lang="en-US" sz="3600" dirty="0" err="1"/>
              <a:t>aliran</a:t>
            </a:r>
            <a:r>
              <a:rPr lang="en-US" sz="3600" dirty="0"/>
              <a:t> </a:t>
            </a:r>
            <a:r>
              <a:rPr lang="en-US" sz="3600" dirty="0" err="1"/>
              <a:t>filsafat</a:t>
            </a:r>
            <a:r>
              <a:rPr lang="en-US" sz="3600" dirty="0"/>
              <a:t> </a:t>
            </a:r>
            <a:r>
              <a:rPr lang="en-US" sz="3600" dirty="0" err="1"/>
              <a:t>dualisme</a:t>
            </a:r>
            <a:r>
              <a:rPr lang="en-US" sz="3600" dirty="0"/>
              <a:t> yang  </a:t>
            </a:r>
            <a:r>
              <a:rPr lang="en-US" sz="3600" dirty="0" err="1"/>
              <a:t>menyatakan</a:t>
            </a:r>
            <a:r>
              <a:rPr lang="en-US" sz="3600" dirty="0"/>
              <a:t>  </a:t>
            </a:r>
            <a:r>
              <a:rPr lang="en-US" sz="3600" dirty="0" err="1"/>
              <a:t>bahwa</a:t>
            </a:r>
            <a:r>
              <a:rPr lang="en-US" sz="3600" dirty="0"/>
              <a:t>  </a:t>
            </a:r>
            <a:r>
              <a:rPr lang="en-US" sz="3600" dirty="0" err="1"/>
              <a:t>asal</a:t>
            </a:r>
            <a:r>
              <a:rPr lang="en-US" sz="3600" dirty="0"/>
              <a:t>  </a:t>
            </a:r>
            <a:r>
              <a:rPr lang="en-US" sz="3600" dirty="0" err="1"/>
              <a:t>dunia</a:t>
            </a:r>
            <a:r>
              <a:rPr lang="en-US" sz="3600" dirty="0"/>
              <a:t>  </a:t>
            </a:r>
            <a:r>
              <a:rPr lang="en-US" sz="3600" dirty="0" err="1"/>
              <a:t>ini</a:t>
            </a:r>
            <a:r>
              <a:rPr lang="en-US" sz="3600" dirty="0"/>
              <a:t>  </a:t>
            </a:r>
            <a:r>
              <a:rPr lang="en-US" sz="3600" dirty="0" err="1"/>
              <a:t>dari</a:t>
            </a:r>
            <a:r>
              <a:rPr lang="en-US" sz="3600" dirty="0"/>
              <a:t>  </a:t>
            </a:r>
            <a:r>
              <a:rPr lang="en-US" sz="3600" dirty="0" err="1"/>
              <a:t>dua</a:t>
            </a:r>
            <a:r>
              <a:rPr lang="en-US" sz="3600" dirty="0"/>
              <a:t>  </a:t>
            </a:r>
            <a:r>
              <a:rPr lang="en-US" sz="3600" dirty="0" err="1"/>
              <a:t>prinsip</a:t>
            </a:r>
            <a:r>
              <a:rPr lang="en-US" sz="3600" dirty="0"/>
              <a:t>, </a:t>
            </a:r>
            <a:r>
              <a:rPr lang="en-US" sz="3600" dirty="0" err="1"/>
              <a:t>dua</a:t>
            </a:r>
            <a:r>
              <a:rPr lang="en-US" sz="3600" dirty="0"/>
              <a:t>  </a:t>
            </a:r>
            <a:r>
              <a:rPr lang="en-US" sz="3600" dirty="0" err="1"/>
              <a:t>sumber</a:t>
            </a:r>
            <a:r>
              <a:rPr lang="en-US" sz="3600" dirty="0"/>
              <a:t>  </a:t>
            </a:r>
            <a:r>
              <a:rPr lang="en-US" sz="3600" dirty="0" err="1"/>
              <a:t>yaitu</a:t>
            </a:r>
            <a:r>
              <a:rPr lang="en-US" sz="3600" dirty="0"/>
              <a:t>  </a:t>
            </a:r>
            <a:r>
              <a:rPr lang="en-US" sz="3600" dirty="0" err="1"/>
              <a:t>sumbe</a:t>
            </a:r>
            <a:r>
              <a:rPr lang="en-US" sz="3600" dirty="0"/>
              <a:t> r </a:t>
            </a:r>
            <a:r>
              <a:rPr lang="en-US" sz="3600" dirty="0" err="1"/>
              <a:t>kebaikan</a:t>
            </a:r>
            <a:r>
              <a:rPr lang="en-US" sz="3600" dirty="0"/>
              <a:t> (Allah)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sumbe</a:t>
            </a:r>
            <a:r>
              <a:rPr lang="en-US" sz="3600" dirty="0"/>
              <a:t> r </a:t>
            </a:r>
            <a:r>
              <a:rPr lang="en-US" sz="3600" dirty="0" err="1"/>
              <a:t>kejahatan</a:t>
            </a:r>
            <a:r>
              <a:rPr lang="en-US" sz="3600" dirty="0"/>
              <a:t> (</a:t>
            </a:r>
            <a:r>
              <a:rPr lang="en-US" sz="3600" dirty="0" err="1"/>
              <a:t>Iblis</a:t>
            </a:r>
            <a:r>
              <a:rPr lang="en-US" sz="3600" dirty="0"/>
              <a:t>, </a:t>
            </a:r>
            <a:r>
              <a:rPr lang="en-US" sz="3600" dirty="0" err="1"/>
              <a:t>setan</a:t>
            </a:r>
            <a:r>
              <a:rPr lang="en-US" sz="3600" dirty="0"/>
              <a:t> </a:t>
            </a:r>
            <a:r>
              <a:rPr lang="en-US" sz="3600" dirty="0" err="1"/>
              <a:t>dsb</a:t>
            </a:r>
            <a:r>
              <a:rPr lang="en-US" sz="3600" dirty="0"/>
              <a:t>).</a:t>
            </a:r>
            <a:endParaRPr lang="en-ID" sz="3600" dirty="0"/>
          </a:p>
          <a:p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Manusia</a:t>
            </a:r>
            <a:endParaRPr lang="en-ID" sz="3600" b="1" dirty="0"/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2226961" y="1897509"/>
            <a:ext cx="808038" cy="1387475"/>
            <a:chOff x="2679" y="-2065"/>
            <a:chExt cx="1274" cy="2184"/>
          </a:xfrm>
        </p:grpSpPr>
        <p:pic>
          <p:nvPicPr>
            <p:cNvPr id="2077" name="Picture 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" y="-1199"/>
              <a:ext cx="1274" cy="1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3190" y="-2015"/>
              <a:ext cx="317" cy="834"/>
            </a:xfrm>
            <a:custGeom>
              <a:avLst/>
              <a:gdLst>
                <a:gd name="T0" fmla="+- 0 3349 3190"/>
                <a:gd name="T1" fmla="*/ T0 w 317"/>
                <a:gd name="T2" fmla="+- 0 -1181 -2015"/>
                <a:gd name="T3" fmla="*/ -1181 h 834"/>
                <a:gd name="T4" fmla="+- 0 3507 3190"/>
                <a:gd name="T5" fmla="*/ T4 w 317"/>
                <a:gd name="T6" fmla="+- 0 -1390 -2015"/>
                <a:gd name="T7" fmla="*/ -1390 h 834"/>
                <a:gd name="T8" fmla="+- 0 3428 3190"/>
                <a:gd name="T9" fmla="*/ T8 w 317"/>
                <a:gd name="T10" fmla="+- 0 -1390 -2015"/>
                <a:gd name="T11" fmla="*/ -1390 h 834"/>
                <a:gd name="T12" fmla="+- 0 3428 3190"/>
                <a:gd name="T13" fmla="*/ T12 w 317"/>
                <a:gd name="T14" fmla="+- 0 -2015 -2015"/>
                <a:gd name="T15" fmla="*/ -2015 h 834"/>
                <a:gd name="T16" fmla="+- 0 3269 3190"/>
                <a:gd name="T17" fmla="*/ T16 w 317"/>
                <a:gd name="T18" fmla="+- 0 -2015 -2015"/>
                <a:gd name="T19" fmla="*/ -2015 h 834"/>
                <a:gd name="T20" fmla="+- 0 3269 3190"/>
                <a:gd name="T21" fmla="*/ T20 w 317"/>
                <a:gd name="T22" fmla="+- 0 -1390 -2015"/>
                <a:gd name="T23" fmla="*/ -1390 h 834"/>
                <a:gd name="T24" fmla="+- 0 3190 3190"/>
                <a:gd name="T25" fmla="*/ T24 w 317"/>
                <a:gd name="T26" fmla="+- 0 -1390 -2015"/>
                <a:gd name="T27" fmla="*/ -1390 h 834"/>
                <a:gd name="T28" fmla="+- 0 3349 3190"/>
                <a:gd name="T29" fmla="*/ T28 w 317"/>
                <a:gd name="T30" fmla="+- 0 -1181 -2015"/>
                <a:gd name="T31" fmla="*/ -1181 h 8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17" h="834">
                  <a:moveTo>
                    <a:pt x="159" y="834"/>
                  </a:moveTo>
                  <a:lnTo>
                    <a:pt x="317" y="625"/>
                  </a:lnTo>
                  <a:lnTo>
                    <a:pt x="238" y="625"/>
                  </a:lnTo>
                  <a:lnTo>
                    <a:pt x="238" y="0"/>
                  </a:lnTo>
                  <a:lnTo>
                    <a:pt x="79" y="0"/>
                  </a:lnTo>
                  <a:lnTo>
                    <a:pt x="79" y="625"/>
                  </a:lnTo>
                  <a:lnTo>
                    <a:pt x="0" y="625"/>
                  </a:lnTo>
                  <a:lnTo>
                    <a:pt x="159" y="834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pic>
          <p:nvPicPr>
            <p:cNvPr id="2079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" y="-2055"/>
              <a:ext cx="317" cy="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3170" y="-2055"/>
              <a:ext cx="317" cy="834"/>
            </a:xfrm>
            <a:custGeom>
              <a:avLst/>
              <a:gdLst>
                <a:gd name="T0" fmla="+- 0 3170 3170"/>
                <a:gd name="T1" fmla="*/ T0 w 317"/>
                <a:gd name="T2" fmla="+- 0 -1430 -2055"/>
                <a:gd name="T3" fmla="*/ -1430 h 834"/>
                <a:gd name="T4" fmla="+- 0 3249 3170"/>
                <a:gd name="T5" fmla="*/ T4 w 317"/>
                <a:gd name="T6" fmla="+- 0 -1430 -2055"/>
                <a:gd name="T7" fmla="*/ -1430 h 834"/>
                <a:gd name="T8" fmla="+- 0 3249 3170"/>
                <a:gd name="T9" fmla="*/ T8 w 317"/>
                <a:gd name="T10" fmla="+- 0 -2055 -2055"/>
                <a:gd name="T11" fmla="*/ -2055 h 834"/>
                <a:gd name="T12" fmla="+- 0 3408 3170"/>
                <a:gd name="T13" fmla="*/ T12 w 317"/>
                <a:gd name="T14" fmla="+- 0 -2055 -2055"/>
                <a:gd name="T15" fmla="*/ -2055 h 834"/>
                <a:gd name="T16" fmla="+- 0 3408 3170"/>
                <a:gd name="T17" fmla="*/ T16 w 317"/>
                <a:gd name="T18" fmla="+- 0 -1430 -2055"/>
                <a:gd name="T19" fmla="*/ -1430 h 834"/>
                <a:gd name="T20" fmla="+- 0 3487 3170"/>
                <a:gd name="T21" fmla="*/ T20 w 317"/>
                <a:gd name="T22" fmla="+- 0 -1430 -2055"/>
                <a:gd name="T23" fmla="*/ -1430 h 834"/>
                <a:gd name="T24" fmla="+- 0 3328 3170"/>
                <a:gd name="T25" fmla="*/ T24 w 317"/>
                <a:gd name="T26" fmla="+- 0 -1221 -2055"/>
                <a:gd name="T27" fmla="*/ -1221 h 834"/>
                <a:gd name="T28" fmla="+- 0 3170 3170"/>
                <a:gd name="T29" fmla="*/ T28 w 317"/>
                <a:gd name="T30" fmla="+- 0 -1430 -2055"/>
                <a:gd name="T31" fmla="*/ -1430 h 8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17" h="834">
                  <a:moveTo>
                    <a:pt x="0" y="625"/>
                  </a:moveTo>
                  <a:lnTo>
                    <a:pt x="79" y="625"/>
                  </a:lnTo>
                  <a:lnTo>
                    <a:pt x="79" y="0"/>
                  </a:lnTo>
                  <a:lnTo>
                    <a:pt x="238" y="0"/>
                  </a:lnTo>
                  <a:lnTo>
                    <a:pt x="238" y="625"/>
                  </a:lnTo>
                  <a:lnTo>
                    <a:pt x="317" y="625"/>
                  </a:lnTo>
                  <a:lnTo>
                    <a:pt x="158" y="834"/>
                  </a:lnTo>
                  <a:lnTo>
                    <a:pt x="0" y="625"/>
                  </a:lnTo>
                  <a:close/>
                </a:path>
              </a:pathLst>
            </a:custGeom>
            <a:noFill/>
            <a:ln w="1270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3491880" y="2348880"/>
            <a:ext cx="2284412" cy="331787"/>
            <a:chOff x="4412" y="652"/>
            <a:chExt cx="3597" cy="522"/>
          </a:xfrm>
        </p:grpSpPr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4442" y="702"/>
              <a:ext cx="3559" cy="465"/>
            </a:xfrm>
            <a:custGeom>
              <a:avLst/>
              <a:gdLst>
                <a:gd name="T0" fmla="+- 0 7111 4442"/>
                <a:gd name="T1" fmla="*/ T0 w 3559"/>
                <a:gd name="T2" fmla="+- 0 1050 702"/>
                <a:gd name="T3" fmla="*/ 1050 h 465"/>
                <a:gd name="T4" fmla="+- 0 7111 4442"/>
                <a:gd name="T5" fmla="*/ T4 w 3559"/>
                <a:gd name="T6" fmla="+- 0 1167 702"/>
                <a:gd name="T7" fmla="*/ 1167 h 465"/>
                <a:gd name="T8" fmla="+- 0 8001 4442"/>
                <a:gd name="T9" fmla="*/ T8 w 3559"/>
                <a:gd name="T10" fmla="+- 0 934 702"/>
                <a:gd name="T11" fmla="*/ 934 h 465"/>
                <a:gd name="T12" fmla="+- 0 7111 4442"/>
                <a:gd name="T13" fmla="*/ T12 w 3559"/>
                <a:gd name="T14" fmla="+- 0 702 702"/>
                <a:gd name="T15" fmla="*/ 702 h 465"/>
                <a:gd name="T16" fmla="+- 0 7111 4442"/>
                <a:gd name="T17" fmla="*/ T16 w 3559"/>
                <a:gd name="T18" fmla="+- 0 818 702"/>
                <a:gd name="T19" fmla="*/ 818 h 465"/>
                <a:gd name="T20" fmla="+- 0 4442 4442"/>
                <a:gd name="T21" fmla="*/ T20 w 3559"/>
                <a:gd name="T22" fmla="+- 0 818 702"/>
                <a:gd name="T23" fmla="*/ 818 h 465"/>
                <a:gd name="T24" fmla="+- 0 4442 4442"/>
                <a:gd name="T25" fmla="*/ T24 w 3559"/>
                <a:gd name="T26" fmla="+- 0 1050 702"/>
                <a:gd name="T27" fmla="*/ 1050 h 465"/>
                <a:gd name="T28" fmla="+- 0 7111 4442"/>
                <a:gd name="T29" fmla="*/ T28 w 3559"/>
                <a:gd name="T30" fmla="+- 0 1050 702"/>
                <a:gd name="T31" fmla="*/ 1050 h 4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559" h="465">
                  <a:moveTo>
                    <a:pt x="2669" y="348"/>
                  </a:moveTo>
                  <a:lnTo>
                    <a:pt x="2669" y="465"/>
                  </a:lnTo>
                  <a:lnTo>
                    <a:pt x="3559" y="232"/>
                  </a:lnTo>
                  <a:lnTo>
                    <a:pt x="2669" y="0"/>
                  </a:lnTo>
                  <a:lnTo>
                    <a:pt x="2669" y="116"/>
                  </a:lnTo>
                  <a:lnTo>
                    <a:pt x="0" y="116"/>
                  </a:lnTo>
                  <a:lnTo>
                    <a:pt x="0" y="348"/>
                  </a:lnTo>
                  <a:lnTo>
                    <a:pt x="2669" y="348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pic>
          <p:nvPicPr>
            <p:cNvPr id="2083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662"/>
              <a:ext cx="3559" cy="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4422" y="662"/>
              <a:ext cx="3559" cy="465"/>
            </a:xfrm>
            <a:custGeom>
              <a:avLst/>
              <a:gdLst>
                <a:gd name="T0" fmla="+- 0 7091 4422"/>
                <a:gd name="T1" fmla="*/ T0 w 3559"/>
                <a:gd name="T2" fmla="+- 0 662 662"/>
                <a:gd name="T3" fmla="*/ 662 h 465"/>
                <a:gd name="T4" fmla="+- 0 7091 4422"/>
                <a:gd name="T5" fmla="*/ T4 w 3559"/>
                <a:gd name="T6" fmla="+- 0 778 662"/>
                <a:gd name="T7" fmla="*/ 778 h 465"/>
                <a:gd name="T8" fmla="+- 0 4422 4422"/>
                <a:gd name="T9" fmla="*/ T8 w 3559"/>
                <a:gd name="T10" fmla="+- 0 778 662"/>
                <a:gd name="T11" fmla="*/ 778 h 465"/>
                <a:gd name="T12" fmla="+- 0 4422 4422"/>
                <a:gd name="T13" fmla="*/ T12 w 3559"/>
                <a:gd name="T14" fmla="+- 0 1010 662"/>
                <a:gd name="T15" fmla="*/ 1010 h 465"/>
                <a:gd name="T16" fmla="+- 0 7091 4422"/>
                <a:gd name="T17" fmla="*/ T16 w 3559"/>
                <a:gd name="T18" fmla="+- 0 1010 662"/>
                <a:gd name="T19" fmla="*/ 1010 h 465"/>
                <a:gd name="T20" fmla="+- 0 7091 4422"/>
                <a:gd name="T21" fmla="*/ T20 w 3559"/>
                <a:gd name="T22" fmla="+- 0 1127 662"/>
                <a:gd name="T23" fmla="*/ 1127 h 465"/>
                <a:gd name="T24" fmla="+- 0 7981 4422"/>
                <a:gd name="T25" fmla="*/ T24 w 3559"/>
                <a:gd name="T26" fmla="+- 0 894 662"/>
                <a:gd name="T27" fmla="*/ 894 h 465"/>
                <a:gd name="T28" fmla="+- 0 7091 4422"/>
                <a:gd name="T29" fmla="*/ T28 w 3559"/>
                <a:gd name="T30" fmla="+- 0 662 662"/>
                <a:gd name="T31" fmla="*/ 662 h 4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559" h="465">
                  <a:moveTo>
                    <a:pt x="2669" y="0"/>
                  </a:moveTo>
                  <a:lnTo>
                    <a:pt x="2669" y="116"/>
                  </a:lnTo>
                  <a:lnTo>
                    <a:pt x="0" y="116"/>
                  </a:lnTo>
                  <a:lnTo>
                    <a:pt x="0" y="348"/>
                  </a:lnTo>
                  <a:lnTo>
                    <a:pt x="2669" y="348"/>
                  </a:lnTo>
                  <a:lnTo>
                    <a:pt x="2669" y="465"/>
                  </a:lnTo>
                  <a:lnTo>
                    <a:pt x="3559" y="232"/>
                  </a:lnTo>
                  <a:lnTo>
                    <a:pt x="2669" y="0"/>
                  </a:lnTo>
                  <a:close/>
                </a:path>
              </a:pathLst>
            </a:custGeom>
            <a:noFill/>
            <a:ln w="1270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2456928" y="4104012"/>
            <a:ext cx="3617797" cy="2189903"/>
            <a:chOff x="2991" y="12618"/>
            <a:chExt cx="5173" cy="2834"/>
          </a:xfrm>
        </p:grpSpPr>
        <p:pic>
          <p:nvPicPr>
            <p:cNvPr id="2086" name="Picture 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" y="13000"/>
              <a:ext cx="1451" cy="1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7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" y="13408"/>
              <a:ext cx="1451" cy="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reeform 40"/>
            <p:cNvSpPr>
              <a:spLocks/>
            </p:cNvSpPr>
            <p:nvPr/>
          </p:nvSpPr>
          <p:spPr bwMode="auto">
            <a:xfrm>
              <a:off x="4313" y="12729"/>
              <a:ext cx="2636" cy="2594"/>
            </a:xfrm>
            <a:custGeom>
              <a:avLst/>
              <a:gdLst>
                <a:gd name="T0" fmla="+- 0 5523 4313"/>
                <a:gd name="T1" fmla="*/ T0 w 2636"/>
                <a:gd name="T2" fmla="+- 0 12733 12729"/>
                <a:gd name="T3" fmla="*/ 12733 h 2594"/>
                <a:gd name="T4" fmla="+- 0 5314 4313"/>
                <a:gd name="T5" fmla="*/ T4 w 2636"/>
                <a:gd name="T6" fmla="+- 0 12767 12729"/>
                <a:gd name="T7" fmla="*/ 12767 h 2594"/>
                <a:gd name="T8" fmla="+- 0 5118 4313"/>
                <a:gd name="T9" fmla="*/ T8 w 2636"/>
                <a:gd name="T10" fmla="+- 0 12831 12729"/>
                <a:gd name="T11" fmla="*/ 12831 h 2594"/>
                <a:gd name="T12" fmla="+- 0 4937 4313"/>
                <a:gd name="T13" fmla="*/ T12 w 2636"/>
                <a:gd name="T14" fmla="+- 0 12923 12729"/>
                <a:gd name="T15" fmla="*/ 12923 h 2594"/>
                <a:gd name="T16" fmla="+- 0 4773 4313"/>
                <a:gd name="T17" fmla="*/ T16 w 2636"/>
                <a:gd name="T18" fmla="+- 0 13041 12729"/>
                <a:gd name="T19" fmla="*/ 13041 h 2594"/>
                <a:gd name="T20" fmla="+- 0 4630 4313"/>
                <a:gd name="T21" fmla="*/ T20 w 2636"/>
                <a:gd name="T22" fmla="+- 0 13182 12729"/>
                <a:gd name="T23" fmla="*/ 13182 h 2594"/>
                <a:gd name="T24" fmla="+- 0 4510 4313"/>
                <a:gd name="T25" fmla="*/ T24 w 2636"/>
                <a:gd name="T26" fmla="+- 0 13343 12729"/>
                <a:gd name="T27" fmla="*/ 13343 h 2594"/>
                <a:gd name="T28" fmla="+- 0 4417 4313"/>
                <a:gd name="T29" fmla="*/ T28 w 2636"/>
                <a:gd name="T30" fmla="+- 0 13521 12729"/>
                <a:gd name="T31" fmla="*/ 13521 h 2594"/>
                <a:gd name="T32" fmla="+- 0 4351 4313"/>
                <a:gd name="T33" fmla="*/ T32 w 2636"/>
                <a:gd name="T34" fmla="+- 0 13714 12729"/>
                <a:gd name="T35" fmla="*/ 13714 h 2594"/>
                <a:gd name="T36" fmla="+- 0 4317 4313"/>
                <a:gd name="T37" fmla="*/ T36 w 2636"/>
                <a:gd name="T38" fmla="+- 0 13920 12729"/>
                <a:gd name="T39" fmla="*/ 13920 h 2594"/>
                <a:gd name="T40" fmla="+- 0 4317 4313"/>
                <a:gd name="T41" fmla="*/ T40 w 2636"/>
                <a:gd name="T42" fmla="+- 0 14132 12729"/>
                <a:gd name="T43" fmla="*/ 14132 h 2594"/>
                <a:gd name="T44" fmla="+- 0 4351 4313"/>
                <a:gd name="T45" fmla="*/ T44 w 2636"/>
                <a:gd name="T46" fmla="+- 0 14338 12729"/>
                <a:gd name="T47" fmla="*/ 14338 h 2594"/>
                <a:gd name="T48" fmla="+- 0 4417 4313"/>
                <a:gd name="T49" fmla="*/ T48 w 2636"/>
                <a:gd name="T50" fmla="+- 0 14531 12729"/>
                <a:gd name="T51" fmla="*/ 14531 h 2594"/>
                <a:gd name="T52" fmla="+- 0 4510 4313"/>
                <a:gd name="T53" fmla="*/ T52 w 2636"/>
                <a:gd name="T54" fmla="+- 0 14709 12729"/>
                <a:gd name="T55" fmla="*/ 14709 h 2594"/>
                <a:gd name="T56" fmla="+- 0 4630 4313"/>
                <a:gd name="T57" fmla="*/ T56 w 2636"/>
                <a:gd name="T58" fmla="+- 0 14870 12729"/>
                <a:gd name="T59" fmla="*/ 14870 h 2594"/>
                <a:gd name="T60" fmla="+- 0 4773 4313"/>
                <a:gd name="T61" fmla="*/ T60 w 2636"/>
                <a:gd name="T62" fmla="+- 0 15011 12729"/>
                <a:gd name="T63" fmla="*/ 15011 h 2594"/>
                <a:gd name="T64" fmla="+- 0 4937 4313"/>
                <a:gd name="T65" fmla="*/ T64 w 2636"/>
                <a:gd name="T66" fmla="+- 0 15129 12729"/>
                <a:gd name="T67" fmla="*/ 15129 h 2594"/>
                <a:gd name="T68" fmla="+- 0 5118 4313"/>
                <a:gd name="T69" fmla="*/ T68 w 2636"/>
                <a:gd name="T70" fmla="+- 0 15221 12729"/>
                <a:gd name="T71" fmla="*/ 15221 h 2594"/>
                <a:gd name="T72" fmla="+- 0 5314 4313"/>
                <a:gd name="T73" fmla="*/ T72 w 2636"/>
                <a:gd name="T74" fmla="+- 0 15285 12729"/>
                <a:gd name="T75" fmla="*/ 15285 h 2594"/>
                <a:gd name="T76" fmla="+- 0 5523 4313"/>
                <a:gd name="T77" fmla="*/ T76 w 2636"/>
                <a:gd name="T78" fmla="+- 0 15319 12729"/>
                <a:gd name="T79" fmla="*/ 15319 h 2594"/>
                <a:gd name="T80" fmla="+- 0 5739 4313"/>
                <a:gd name="T81" fmla="*/ T80 w 2636"/>
                <a:gd name="T82" fmla="+- 0 15319 12729"/>
                <a:gd name="T83" fmla="*/ 15319 h 2594"/>
                <a:gd name="T84" fmla="+- 0 5948 4313"/>
                <a:gd name="T85" fmla="*/ T84 w 2636"/>
                <a:gd name="T86" fmla="+- 0 15285 12729"/>
                <a:gd name="T87" fmla="*/ 15285 h 2594"/>
                <a:gd name="T88" fmla="+- 0 6144 4313"/>
                <a:gd name="T89" fmla="*/ T88 w 2636"/>
                <a:gd name="T90" fmla="+- 0 15221 12729"/>
                <a:gd name="T91" fmla="*/ 15221 h 2594"/>
                <a:gd name="T92" fmla="+- 0 6325 4313"/>
                <a:gd name="T93" fmla="*/ T92 w 2636"/>
                <a:gd name="T94" fmla="+- 0 15129 12729"/>
                <a:gd name="T95" fmla="*/ 15129 h 2594"/>
                <a:gd name="T96" fmla="+- 0 6489 4313"/>
                <a:gd name="T97" fmla="*/ T96 w 2636"/>
                <a:gd name="T98" fmla="+- 0 15011 12729"/>
                <a:gd name="T99" fmla="*/ 15011 h 2594"/>
                <a:gd name="T100" fmla="+- 0 6632 4313"/>
                <a:gd name="T101" fmla="*/ T100 w 2636"/>
                <a:gd name="T102" fmla="+- 0 14870 12729"/>
                <a:gd name="T103" fmla="*/ 14870 h 2594"/>
                <a:gd name="T104" fmla="+- 0 6752 4313"/>
                <a:gd name="T105" fmla="*/ T104 w 2636"/>
                <a:gd name="T106" fmla="+- 0 14709 12729"/>
                <a:gd name="T107" fmla="*/ 14709 h 2594"/>
                <a:gd name="T108" fmla="+- 0 6845 4313"/>
                <a:gd name="T109" fmla="*/ T108 w 2636"/>
                <a:gd name="T110" fmla="+- 0 14531 12729"/>
                <a:gd name="T111" fmla="*/ 14531 h 2594"/>
                <a:gd name="T112" fmla="+- 0 6911 4313"/>
                <a:gd name="T113" fmla="*/ T112 w 2636"/>
                <a:gd name="T114" fmla="+- 0 14338 12729"/>
                <a:gd name="T115" fmla="*/ 14338 h 2594"/>
                <a:gd name="T116" fmla="+- 0 6945 4313"/>
                <a:gd name="T117" fmla="*/ T116 w 2636"/>
                <a:gd name="T118" fmla="+- 0 14132 12729"/>
                <a:gd name="T119" fmla="*/ 14132 h 2594"/>
                <a:gd name="T120" fmla="+- 0 6945 4313"/>
                <a:gd name="T121" fmla="*/ T120 w 2636"/>
                <a:gd name="T122" fmla="+- 0 13920 12729"/>
                <a:gd name="T123" fmla="*/ 13920 h 2594"/>
                <a:gd name="T124" fmla="+- 0 6911 4313"/>
                <a:gd name="T125" fmla="*/ T124 w 2636"/>
                <a:gd name="T126" fmla="+- 0 13714 12729"/>
                <a:gd name="T127" fmla="*/ 13714 h 2594"/>
                <a:gd name="T128" fmla="+- 0 6845 4313"/>
                <a:gd name="T129" fmla="*/ T128 w 2636"/>
                <a:gd name="T130" fmla="+- 0 13521 12729"/>
                <a:gd name="T131" fmla="*/ 13521 h 2594"/>
                <a:gd name="T132" fmla="+- 0 6752 4313"/>
                <a:gd name="T133" fmla="*/ T132 w 2636"/>
                <a:gd name="T134" fmla="+- 0 13343 12729"/>
                <a:gd name="T135" fmla="*/ 13343 h 2594"/>
                <a:gd name="T136" fmla="+- 0 6632 4313"/>
                <a:gd name="T137" fmla="*/ T136 w 2636"/>
                <a:gd name="T138" fmla="+- 0 13182 12729"/>
                <a:gd name="T139" fmla="*/ 13182 h 2594"/>
                <a:gd name="T140" fmla="+- 0 6489 4313"/>
                <a:gd name="T141" fmla="*/ T140 w 2636"/>
                <a:gd name="T142" fmla="+- 0 13041 12729"/>
                <a:gd name="T143" fmla="*/ 13041 h 2594"/>
                <a:gd name="T144" fmla="+- 0 6325 4313"/>
                <a:gd name="T145" fmla="*/ T144 w 2636"/>
                <a:gd name="T146" fmla="+- 0 12923 12729"/>
                <a:gd name="T147" fmla="*/ 12923 h 2594"/>
                <a:gd name="T148" fmla="+- 0 6144 4313"/>
                <a:gd name="T149" fmla="*/ T148 w 2636"/>
                <a:gd name="T150" fmla="+- 0 12831 12729"/>
                <a:gd name="T151" fmla="*/ 12831 h 2594"/>
                <a:gd name="T152" fmla="+- 0 5948 4313"/>
                <a:gd name="T153" fmla="*/ T152 w 2636"/>
                <a:gd name="T154" fmla="+- 0 12767 12729"/>
                <a:gd name="T155" fmla="*/ 12767 h 2594"/>
                <a:gd name="T156" fmla="+- 0 5739 4313"/>
                <a:gd name="T157" fmla="*/ T156 w 2636"/>
                <a:gd name="T158" fmla="+- 0 12733 12729"/>
                <a:gd name="T159" fmla="*/ 12733 h 25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2636" h="2594">
                  <a:moveTo>
                    <a:pt x="1318" y="0"/>
                  </a:moveTo>
                  <a:lnTo>
                    <a:pt x="1210" y="4"/>
                  </a:lnTo>
                  <a:lnTo>
                    <a:pt x="1104" y="17"/>
                  </a:lnTo>
                  <a:lnTo>
                    <a:pt x="1001" y="38"/>
                  </a:lnTo>
                  <a:lnTo>
                    <a:pt x="901" y="66"/>
                  </a:lnTo>
                  <a:lnTo>
                    <a:pt x="805" y="102"/>
                  </a:lnTo>
                  <a:lnTo>
                    <a:pt x="712" y="145"/>
                  </a:lnTo>
                  <a:lnTo>
                    <a:pt x="624" y="194"/>
                  </a:lnTo>
                  <a:lnTo>
                    <a:pt x="540" y="250"/>
                  </a:lnTo>
                  <a:lnTo>
                    <a:pt x="460" y="312"/>
                  </a:lnTo>
                  <a:lnTo>
                    <a:pt x="386" y="380"/>
                  </a:lnTo>
                  <a:lnTo>
                    <a:pt x="317" y="453"/>
                  </a:lnTo>
                  <a:lnTo>
                    <a:pt x="254" y="531"/>
                  </a:lnTo>
                  <a:lnTo>
                    <a:pt x="197" y="614"/>
                  </a:lnTo>
                  <a:lnTo>
                    <a:pt x="147" y="701"/>
                  </a:lnTo>
                  <a:lnTo>
                    <a:pt x="104" y="792"/>
                  </a:lnTo>
                  <a:lnTo>
                    <a:pt x="67" y="887"/>
                  </a:lnTo>
                  <a:lnTo>
                    <a:pt x="38" y="985"/>
                  </a:lnTo>
                  <a:lnTo>
                    <a:pt x="17" y="1087"/>
                  </a:lnTo>
                  <a:lnTo>
                    <a:pt x="4" y="1191"/>
                  </a:lnTo>
                  <a:lnTo>
                    <a:pt x="0" y="1297"/>
                  </a:lnTo>
                  <a:lnTo>
                    <a:pt x="4" y="1403"/>
                  </a:lnTo>
                  <a:lnTo>
                    <a:pt x="17" y="1507"/>
                  </a:lnTo>
                  <a:lnTo>
                    <a:pt x="38" y="1609"/>
                  </a:lnTo>
                  <a:lnTo>
                    <a:pt x="67" y="1707"/>
                  </a:lnTo>
                  <a:lnTo>
                    <a:pt x="104" y="1802"/>
                  </a:lnTo>
                  <a:lnTo>
                    <a:pt x="147" y="1893"/>
                  </a:lnTo>
                  <a:lnTo>
                    <a:pt x="197" y="1980"/>
                  </a:lnTo>
                  <a:lnTo>
                    <a:pt x="254" y="2063"/>
                  </a:lnTo>
                  <a:lnTo>
                    <a:pt x="317" y="2141"/>
                  </a:lnTo>
                  <a:lnTo>
                    <a:pt x="386" y="2214"/>
                  </a:lnTo>
                  <a:lnTo>
                    <a:pt x="460" y="2282"/>
                  </a:lnTo>
                  <a:lnTo>
                    <a:pt x="540" y="2344"/>
                  </a:lnTo>
                  <a:lnTo>
                    <a:pt x="624" y="2400"/>
                  </a:lnTo>
                  <a:lnTo>
                    <a:pt x="712" y="2449"/>
                  </a:lnTo>
                  <a:lnTo>
                    <a:pt x="805" y="2492"/>
                  </a:lnTo>
                  <a:lnTo>
                    <a:pt x="901" y="2528"/>
                  </a:lnTo>
                  <a:lnTo>
                    <a:pt x="1001" y="2556"/>
                  </a:lnTo>
                  <a:lnTo>
                    <a:pt x="1104" y="2577"/>
                  </a:lnTo>
                  <a:lnTo>
                    <a:pt x="1210" y="2590"/>
                  </a:lnTo>
                  <a:lnTo>
                    <a:pt x="1318" y="2594"/>
                  </a:lnTo>
                  <a:lnTo>
                    <a:pt x="1426" y="2590"/>
                  </a:lnTo>
                  <a:lnTo>
                    <a:pt x="1532" y="2577"/>
                  </a:lnTo>
                  <a:lnTo>
                    <a:pt x="1635" y="2556"/>
                  </a:lnTo>
                  <a:lnTo>
                    <a:pt x="1735" y="2528"/>
                  </a:lnTo>
                  <a:lnTo>
                    <a:pt x="1831" y="2492"/>
                  </a:lnTo>
                  <a:lnTo>
                    <a:pt x="1924" y="2449"/>
                  </a:lnTo>
                  <a:lnTo>
                    <a:pt x="2012" y="2400"/>
                  </a:lnTo>
                  <a:lnTo>
                    <a:pt x="2096" y="2344"/>
                  </a:lnTo>
                  <a:lnTo>
                    <a:pt x="2176" y="2282"/>
                  </a:lnTo>
                  <a:lnTo>
                    <a:pt x="2250" y="2214"/>
                  </a:lnTo>
                  <a:lnTo>
                    <a:pt x="2319" y="2141"/>
                  </a:lnTo>
                  <a:lnTo>
                    <a:pt x="2382" y="2063"/>
                  </a:lnTo>
                  <a:lnTo>
                    <a:pt x="2439" y="1980"/>
                  </a:lnTo>
                  <a:lnTo>
                    <a:pt x="2489" y="1893"/>
                  </a:lnTo>
                  <a:lnTo>
                    <a:pt x="2532" y="1802"/>
                  </a:lnTo>
                  <a:lnTo>
                    <a:pt x="2569" y="1707"/>
                  </a:lnTo>
                  <a:lnTo>
                    <a:pt x="2598" y="1609"/>
                  </a:lnTo>
                  <a:lnTo>
                    <a:pt x="2619" y="1507"/>
                  </a:lnTo>
                  <a:lnTo>
                    <a:pt x="2632" y="1403"/>
                  </a:lnTo>
                  <a:lnTo>
                    <a:pt x="2636" y="1297"/>
                  </a:lnTo>
                  <a:lnTo>
                    <a:pt x="2632" y="1191"/>
                  </a:lnTo>
                  <a:lnTo>
                    <a:pt x="2619" y="1087"/>
                  </a:lnTo>
                  <a:lnTo>
                    <a:pt x="2598" y="985"/>
                  </a:lnTo>
                  <a:lnTo>
                    <a:pt x="2569" y="887"/>
                  </a:lnTo>
                  <a:lnTo>
                    <a:pt x="2532" y="792"/>
                  </a:lnTo>
                  <a:lnTo>
                    <a:pt x="2489" y="701"/>
                  </a:lnTo>
                  <a:lnTo>
                    <a:pt x="2439" y="614"/>
                  </a:lnTo>
                  <a:lnTo>
                    <a:pt x="2382" y="531"/>
                  </a:lnTo>
                  <a:lnTo>
                    <a:pt x="2319" y="453"/>
                  </a:lnTo>
                  <a:lnTo>
                    <a:pt x="2250" y="380"/>
                  </a:lnTo>
                  <a:lnTo>
                    <a:pt x="2176" y="312"/>
                  </a:lnTo>
                  <a:lnTo>
                    <a:pt x="2096" y="250"/>
                  </a:lnTo>
                  <a:lnTo>
                    <a:pt x="2012" y="194"/>
                  </a:lnTo>
                  <a:lnTo>
                    <a:pt x="1924" y="145"/>
                  </a:lnTo>
                  <a:lnTo>
                    <a:pt x="1831" y="102"/>
                  </a:lnTo>
                  <a:lnTo>
                    <a:pt x="1735" y="66"/>
                  </a:lnTo>
                  <a:lnTo>
                    <a:pt x="1635" y="38"/>
                  </a:lnTo>
                  <a:lnTo>
                    <a:pt x="1532" y="17"/>
                  </a:lnTo>
                  <a:lnTo>
                    <a:pt x="1426" y="4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Alam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semesta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selalu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ada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dalamlingkngan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tertutup.Semua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akan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terulang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lagi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perbedaan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tajam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antara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Tuhan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Manusia</a:t>
              </a:r>
              <a:endParaRPr lang="en-ID" sz="1600" dirty="0"/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4313" y="12729"/>
              <a:ext cx="2636" cy="2594"/>
            </a:xfrm>
            <a:custGeom>
              <a:avLst/>
              <a:gdLst>
                <a:gd name="T0" fmla="+- 0 5523 4313"/>
                <a:gd name="T1" fmla="*/ T0 w 2636"/>
                <a:gd name="T2" fmla="+- 0 12733 12729"/>
                <a:gd name="T3" fmla="*/ 12733 h 2594"/>
                <a:gd name="T4" fmla="+- 0 5314 4313"/>
                <a:gd name="T5" fmla="*/ T4 w 2636"/>
                <a:gd name="T6" fmla="+- 0 12767 12729"/>
                <a:gd name="T7" fmla="*/ 12767 h 2594"/>
                <a:gd name="T8" fmla="+- 0 5118 4313"/>
                <a:gd name="T9" fmla="*/ T8 w 2636"/>
                <a:gd name="T10" fmla="+- 0 12831 12729"/>
                <a:gd name="T11" fmla="*/ 12831 h 2594"/>
                <a:gd name="T12" fmla="+- 0 4937 4313"/>
                <a:gd name="T13" fmla="*/ T12 w 2636"/>
                <a:gd name="T14" fmla="+- 0 12923 12729"/>
                <a:gd name="T15" fmla="*/ 12923 h 2594"/>
                <a:gd name="T16" fmla="+- 0 4773 4313"/>
                <a:gd name="T17" fmla="*/ T16 w 2636"/>
                <a:gd name="T18" fmla="+- 0 13041 12729"/>
                <a:gd name="T19" fmla="*/ 13041 h 2594"/>
                <a:gd name="T20" fmla="+- 0 4630 4313"/>
                <a:gd name="T21" fmla="*/ T20 w 2636"/>
                <a:gd name="T22" fmla="+- 0 13182 12729"/>
                <a:gd name="T23" fmla="*/ 13182 h 2594"/>
                <a:gd name="T24" fmla="+- 0 4510 4313"/>
                <a:gd name="T25" fmla="*/ T24 w 2636"/>
                <a:gd name="T26" fmla="+- 0 13343 12729"/>
                <a:gd name="T27" fmla="*/ 13343 h 2594"/>
                <a:gd name="T28" fmla="+- 0 4417 4313"/>
                <a:gd name="T29" fmla="*/ T28 w 2636"/>
                <a:gd name="T30" fmla="+- 0 13521 12729"/>
                <a:gd name="T31" fmla="*/ 13521 h 2594"/>
                <a:gd name="T32" fmla="+- 0 4351 4313"/>
                <a:gd name="T33" fmla="*/ T32 w 2636"/>
                <a:gd name="T34" fmla="+- 0 13714 12729"/>
                <a:gd name="T35" fmla="*/ 13714 h 2594"/>
                <a:gd name="T36" fmla="+- 0 4317 4313"/>
                <a:gd name="T37" fmla="*/ T36 w 2636"/>
                <a:gd name="T38" fmla="+- 0 13920 12729"/>
                <a:gd name="T39" fmla="*/ 13920 h 2594"/>
                <a:gd name="T40" fmla="+- 0 4317 4313"/>
                <a:gd name="T41" fmla="*/ T40 w 2636"/>
                <a:gd name="T42" fmla="+- 0 14132 12729"/>
                <a:gd name="T43" fmla="*/ 14132 h 2594"/>
                <a:gd name="T44" fmla="+- 0 4351 4313"/>
                <a:gd name="T45" fmla="*/ T44 w 2636"/>
                <a:gd name="T46" fmla="+- 0 14338 12729"/>
                <a:gd name="T47" fmla="*/ 14338 h 2594"/>
                <a:gd name="T48" fmla="+- 0 4417 4313"/>
                <a:gd name="T49" fmla="*/ T48 w 2636"/>
                <a:gd name="T50" fmla="+- 0 14531 12729"/>
                <a:gd name="T51" fmla="*/ 14531 h 2594"/>
                <a:gd name="T52" fmla="+- 0 4510 4313"/>
                <a:gd name="T53" fmla="*/ T52 w 2636"/>
                <a:gd name="T54" fmla="+- 0 14709 12729"/>
                <a:gd name="T55" fmla="*/ 14709 h 2594"/>
                <a:gd name="T56" fmla="+- 0 4630 4313"/>
                <a:gd name="T57" fmla="*/ T56 w 2636"/>
                <a:gd name="T58" fmla="+- 0 14870 12729"/>
                <a:gd name="T59" fmla="*/ 14870 h 2594"/>
                <a:gd name="T60" fmla="+- 0 4773 4313"/>
                <a:gd name="T61" fmla="*/ T60 w 2636"/>
                <a:gd name="T62" fmla="+- 0 15011 12729"/>
                <a:gd name="T63" fmla="*/ 15011 h 2594"/>
                <a:gd name="T64" fmla="+- 0 4937 4313"/>
                <a:gd name="T65" fmla="*/ T64 w 2636"/>
                <a:gd name="T66" fmla="+- 0 15129 12729"/>
                <a:gd name="T67" fmla="*/ 15129 h 2594"/>
                <a:gd name="T68" fmla="+- 0 5118 4313"/>
                <a:gd name="T69" fmla="*/ T68 w 2636"/>
                <a:gd name="T70" fmla="+- 0 15221 12729"/>
                <a:gd name="T71" fmla="*/ 15221 h 2594"/>
                <a:gd name="T72" fmla="+- 0 5314 4313"/>
                <a:gd name="T73" fmla="*/ T72 w 2636"/>
                <a:gd name="T74" fmla="+- 0 15285 12729"/>
                <a:gd name="T75" fmla="*/ 15285 h 2594"/>
                <a:gd name="T76" fmla="+- 0 5523 4313"/>
                <a:gd name="T77" fmla="*/ T76 w 2636"/>
                <a:gd name="T78" fmla="+- 0 15319 12729"/>
                <a:gd name="T79" fmla="*/ 15319 h 2594"/>
                <a:gd name="T80" fmla="+- 0 5739 4313"/>
                <a:gd name="T81" fmla="*/ T80 w 2636"/>
                <a:gd name="T82" fmla="+- 0 15319 12729"/>
                <a:gd name="T83" fmla="*/ 15319 h 2594"/>
                <a:gd name="T84" fmla="+- 0 5948 4313"/>
                <a:gd name="T85" fmla="*/ T84 w 2636"/>
                <a:gd name="T86" fmla="+- 0 15285 12729"/>
                <a:gd name="T87" fmla="*/ 15285 h 2594"/>
                <a:gd name="T88" fmla="+- 0 6144 4313"/>
                <a:gd name="T89" fmla="*/ T88 w 2636"/>
                <a:gd name="T90" fmla="+- 0 15221 12729"/>
                <a:gd name="T91" fmla="*/ 15221 h 2594"/>
                <a:gd name="T92" fmla="+- 0 6325 4313"/>
                <a:gd name="T93" fmla="*/ T92 w 2636"/>
                <a:gd name="T94" fmla="+- 0 15129 12729"/>
                <a:gd name="T95" fmla="*/ 15129 h 2594"/>
                <a:gd name="T96" fmla="+- 0 6489 4313"/>
                <a:gd name="T97" fmla="*/ T96 w 2636"/>
                <a:gd name="T98" fmla="+- 0 15011 12729"/>
                <a:gd name="T99" fmla="*/ 15011 h 2594"/>
                <a:gd name="T100" fmla="+- 0 6632 4313"/>
                <a:gd name="T101" fmla="*/ T100 w 2636"/>
                <a:gd name="T102" fmla="+- 0 14870 12729"/>
                <a:gd name="T103" fmla="*/ 14870 h 2594"/>
                <a:gd name="T104" fmla="+- 0 6752 4313"/>
                <a:gd name="T105" fmla="*/ T104 w 2636"/>
                <a:gd name="T106" fmla="+- 0 14709 12729"/>
                <a:gd name="T107" fmla="*/ 14709 h 2594"/>
                <a:gd name="T108" fmla="+- 0 6845 4313"/>
                <a:gd name="T109" fmla="*/ T108 w 2636"/>
                <a:gd name="T110" fmla="+- 0 14531 12729"/>
                <a:gd name="T111" fmla="*/ 14531 h 2594"/>
                <a:gd name="T112" fmla="+- 0 6911 4313"/>
                <a:gd name="T113" fmla="*/ T112 w 2636"/>
                <a:gd name="T114" fmla="+- 0 14338 12729"/>
                <a:gd name="T115" fmla="*/ 14338 h 2594"/>
                <a:gd name="T116" fmla="+- 0 6945 4313"/>
                <a:gd name="T117" fmla="*/ T116 w 2636"/>
                <a:gd name="T118" fmla="+- 0 14132 12729"/>
                <a:gd name="T119" fmla="*/ 14132 h 2594"/>
                <a:gd name="T120" fmla="+- 0 6945 4313"/>
                <a:gd name="T121" fmla="*/ T120 w 2636"/>
                <a:gd name="T122" fmla="+- 0 13920 12729"/>
                <a:gd name="T123" fmla="*/ 13920 h 2594"/>
                <a:gd name="T124" fmla="+- 0 6911 4313"/>
                <a:gd name="T125" fmla="*/ T124 w 2636"/>
                <a:gd name="T126" fmla="+- 0 13714 12729"/>
                <a:gd name="T127" fmla="*/ 13714 h 2594"/>
                <a:gd name="T128" fmla="+- 0 6845 4313"/>
                <a:gd name="T129" fmla="*/ T128 w 2636"/>
                <a:gd name="T130" fmla="+- 0 13521 12729"/>
                <a:gd name="T131" fmla="*/ 13521 h 2594"/>
                <a:gd name="T132" fmla="+- 0 6752 4313"/>
                <a:gd name="T133" fmla="*/ T132 w 2636"/>
                <a:gd name="T134" fmla="+- 0 13343 12729"/>
                <a:gd name="T135" fmla="*/ 13343 h 2594"/>
                <a:gd name="T136" fmla="+- 0 6632 4313"/>
                <a:gd name="T137" fmla="*/ T136 w 2636"/>
                <a:gd name="T138" fmla="+- 0 13182 12729"/>
                <a:gd name="T139" fmla="*/ 13182 h 2594"/>
                <a:gd name="T140" fmla="+- 0 6489 4313"/>
                <a:gd name="T141" fmla="*/ T140 w 2636"/>
                <a:gd name="T142" fmla="+- 0 13041 12729"/>
                <a:gd name="T143" fmla="*/ 13041 h 2594"/>
                <a:gd name="T144" fmla="+- 0 6325 4313"/>
                <a:gd name="T145" fmla="*/ T144 w 2636"/>
                <a:gd name="T146" fmla="+- 0 12923 12729"/>
                <a:gd name="T147" fmla="*/ 12923 h 2594"/>
                <a:gd name="T148" fmla="+- 0 6144 4313"/>
                <a:gd name="T149" fmla="*/ T148 w 2636"/>
                <a:gd name="T150" fmla="+- 0 12831 12729"/>
                <a:gd name="T151" fmla="*/ 12831 h 2594"/>
                <a:gd name="T152" fmla="+- 0 5948 4313"/>
                <a:gd name="T153" fmla="*/ T152 w 2636"/>
                <a:gd name="T154" fmla="+- 0 12767 12729"/>
                <a:gd name="T155" fmla="*/ 12767 h 2594"/>
                <a:gd name="T156" fmla="+- 0 5739 4313"/>
                <a:gd name="T157" fmla="*/ T156 w 2636"/>
                <a:gd name="T158" fmla="+- 0 12733 12729"/>
                <a:gd name="T159" fmla="*/ 12733 h 25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2636" h="2594">
                  <a:moveTo>
                    <a:pt x="1318" y="0"/>
                  </a:moveTo>
                  <a:lnTo>
                    <a:pt x="1210" y="4"/>
                  </a:lnTo>
                  <a:lnTo>
                    <a:pt x="1104" y="17"/>
                  </a:lnTo>
                  <a:lnTo>
                    <a:pt x="1001" y="38"/>
                  </a:lnTo>
                  <a:lnTo>
                    <a:pt x="901" y="66"/>
                  </a:lnTo>
                  <a:lnTo>
                    <a:pt x="805" y="102"/>
                  </a:lnTo>
                  <a:lnTo>
                    <a:pt x="712" y="145"/>
                  </a:lnTo>
                  <a:lnTo>
                    <a:pt x="624" y="194"/>
                  </a:lnTo>
                  <a:lnTo>
                    <a:pt x="540" y="250"/>
                  </a:lnTo>
                  <a:lnTo>
                    <a:pt x="460" y="312"/>
                  </a:lnTo>
                  <a:lnTo>
                    <a:pt x="386" y="380"/>
                  </a:lnTo>
                  <a:lnTo>
                    <a:pt x="317" y="453"/>
                  </a:lnTo>
                  <a:lnTo>
                    <a:pt x="254" y="531"/>
                  </a:lnTo>
                  <a:lnTo>
                    <a:pt x="197" y="614"/>
                  </a:lnTo>
                  <a:lnTo>
                    <a:pt x="147" y="701"/>
                  </a:lnTo>
                  <a:lnTo>
                    <a:pt x="104" y="792"/>
                  </a:lnTo>
                  <a:lnTo>
                    <a:pt x="67" y="887"/>
                  </a:lnTo>
                  <a:lnTo>
                    <a:pt x="38" y="985"/>
                  </a:lnTo>
                  <a:lnTo>
                    <a:pt x="17" y="1087"/>
                  </a:lnTo>
                  <a:lnTo>
                    <a:pt x="4" y="1191"/>
                  </a:lnTo>
                  <a:lnTo>
                    <a:pt x="0" y="1297"/>
                  </a:lnTo>
                  <a:lnTo>
                    <a:pt x="4" y="1403"/>
                  </a:lnTo>
                  <a:lnTo>
                    <a:pt x="17" y="1507"/>
                  </a:lnTo>
                  <a:lnTo>
                    <a:pt x="38" y="1609"/>
                  </a:lnTo>
                  <a:lnTo>
                    <a:pt x="67" y="1707"/>
                  </a:lnTo>
                  <a:lnTo>
                    <a:pt x="104" y="1802"/>
                  </a:lnTo>
                  <a:lnTo>
                    <a:pt x="147" y="1893"/>
                  </a:lnTo>
                  <a:lnTo>
                    <a:pt x="197" y="1980"/>
                  </a:lnTo>
                  <a:lnTo>
                    <a:pt x="254" y="2063"/>
                  </a:lnTo>
                  <a:lnTo>
                    <a:pt x="317" y="2141"/>
                  </a:lnTo>
                  <a:lnTo>
                    <a:pt x="386" y="2214"/>
                  </a:lnTo>
                  <a:lnTo>
                    <a:pt x="460" y="2282"/>
                  </a:lnTo>
                  <a:lnTo>
                    <a:pt x="540" y="2344"/>
                  </a:lnTo>
                  <a:lnTo>
                    <a:pt x="624" y="2400"/>
                  </a:lnTo>
                  <a:lnTo>
                    <a:pt x="712" y="2449"/>
                  </a:lnTo>
                  <a:lnTo>
                    <a:pt x="805" y="2492"/>
                  </a:lnTo>
                  <a:lnTo>
                    <a:pt x="901" y="2528"/>
                  </a:lnTo>
                  <a:lnTo>
                    <a:pt x="1001" y="2556"/>
                  </a:lnTo>
                  <a:lnTo>
                    <a:pt x="1104" y="2577"/>
                  </a:lnTo>
                  <a:lnTo>
                    <a:pt x="1210" y="2590"/>
                  </a:lnTo>
                  <a:lnTo>
                    <a:pt x="1318" y="2594"/>
                  </a:lnTo>
                  <a:lnTo>
                    <a:pt x="1426" y="2590"/>
                  </a:lnTo>
                  <a:lnTo>
                    <a:pt x="1532" y="2577"/>
                  </a:lnTo>
                  <a:lnTo>
                    <a:pt x="1635" y="2556"/>
                  </a:lnTo>
                  <a:lnTo>
                    <a:pt x="1735" y="2528"/>
                  </a:lnTo>
                  <a:lnTo>
                    <a:pt x="1831" y="2492"/>
                  </a:lnTo>
                  <a:lnTo>
                    <a:pt x="1924" y="2449"/>
                  </a:lnTo>
                  <a:lnTo>
                    <a:pt x="2012" y="2400"/>
                  </a:lnTo>
                  <a:lnTo>
                    <a:pt x="2096" y="2344"/>
                  </a:lnTo>
                  <a:lnTo>
                    <a:pt x="2176" y="2282"/>
                  </a:lnTo>
                  <a:lnTo>
                    <a:pt x="2250" y="2214"/>
                  </a:lnTo>
                  <a:lnTo>
                    <a:pt x="2319" y="2141"/>
                  </a:lnTo>
                  <a:lnTo>
                    <a:pt x="2382" y="2063"/>
                  </a:lnTo>
                  <a:lnTo>
                    <a:pt x="2439" y="1980"/>
                  </a:lnTo>
                  <a:lnTo>
                    <a:pt x="2489" y="1893"/>
                  </a:lnTo>
                  <a:lnTo>
                    <a:pt x="2532" y="1802"/>
                  </a:lnTo>
                  <a:lnTo>
                    <a:pt x="2569" y="1707"/>
                  </a:lnTo>
                  <a:lnTo>
                    <a:pt x="2598" y="1609"/>
                  </a:lnTo>
                  <a:lnTo>
                    <a:pt x="2619" y="1507"/>
                  </a:lnTo>
                  <a:lnTo>
                    <a:pt x="2632" y="1403"/>
                  </a:lnTo>
                  <a:lnTo>
                    <a:pt x="2636" y="1297"/>
                  </a:lnTo>
                  <a:lnTo>
                    <a:pt x="2632" y="1191"/>
                  </a:lnTo>
                  <a:lnTo>
                    <a:pt x="2619" y="1087"/>
                  </a:lnTo>
                  <a:lnTo>
                    <a:pt x="2598" y="985"/>
                  </a:lnTo>
                  <a:lnTo>
                    <a:pt x="2569" y="887"/>
                  </a:lnTo>
                  <a:lnTo>
                    <a:pt x="2532" y="792"/>
                  </a:lnTo>
                  <a:lnTo>
                    <a:pt x="2489" y="701"/>
                  </a:lnTo>
                  <a:lnTo>
                    <a:pt x="2439" y="614"/>
                  </a:lnTo>
                  <a:lnTo>
                    <a:pt x="2382" y="531"/>
                  </a:lnTo>
                  <a:lnTo>
                    <a:pt x="2319" y="453"/>
                  </a:lnTo>
                  <a:lnTo>
                    <a:pt x="2250" y="380"/>
                  </a:lnTo>
                  <a:lnTo>
                    <a:pt x="2176" y="312"/>
                  </a:lnTo>
                  <a:lnTo>
                    <a:pt x="2096" y="250"/>
                  </a:lnTo>
                  <a:lnTo>
                    <a:pt x="2012" y="194"/>
                  </a:lnTo>
                  <a:lnTo>
                    <a:pt x="1924" y="145"/>
                  </a:lnTo>
                  <a:lnTo>
                    <a:pt x="1831" y="102"/>
                  </a:lnTo>
                  <a:lnTo>
                    <a:pt x="1735" y="66"/>
                  </a:lnTo>
                  <a:lnTo>
                    <a:pt x="1635" y="38"/>
                  </a:lnTo>
                  <a:lnTo>
                    <a:pt x="1532" y="17"/>
                  </a:lnTo>
                  <a:lnTo>
                    <a:pt x="1426" y="4"/>
                  </a:lnTo>
                  <a:lnTo>
                    <a:pt x="131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4360" y="12625"/>
              <a:ext cx="2607" cy="878"/>
            </a:xfrm>
            <a:custGeom>
              <a:avLst/>
              <a:gdLst>
                <a:gd name="T0" fmla="+- 0 4360 4360"/>
                <a:gd name="T1" fmla="*/ T0 w 2607"/>
                <a:gd name="T2" fmla="+- 0 13409 12625"/>
                <a:gd name="T3" fmla="*/ 13409 h 878"/>
                <a:gd name="T4" fmla="+- 0 4418 4360"/>
                <a:gd name="T5" fmla="*/ T4 w 2607"/>
                <a:gd name="T6" fmla="+- 0 13306 12625"/>
                <a:gd name="T7" fmla="*/ 13306 h 878"/>
                <a:gd name="T8" fmla="+- 0 4483 4360"/>
                <a:gd name="T9" fmla="*/ T8 w 2607"/>
                <a:gd name="T10" fmla="+- 0 13210 12625"/>
                <a:gd name="T11" fmla="*/ 13210 h 878"/>
                <a:gd name="T12" fmla="+- 0 4555 4360"/>
                <a:gd name="T13" fmla="*/ T12 w 2607"/>
                <a:gd name="T14" fmla="+- 0 13120 12625"/>
                <a:gd name="T15" fmla="*/ 13120 h 878"/>
                <a:gd name="T16" fmla="+- 0 4633 4360"/>
                <a:gd name="T17" fmla="*/ T16 w 2607"/>
                <a:gd name="T18" fmla="+- 0 13037 12625"/>
                <a:gd name="T19" fmla="*/ 13037 h 878"/>
                <a:gd name="T20" fmla="+- 0 4716 4360"/>
                <a:gd name="T21" fmla="*/ T20 w 2607"/>
                <a:gd name="T22" fmla="+- 0 12962 12625"/>
                <a:gd name="T23" fmla="*/ 12962 h 878"/>
                <a:gd name="T24" fmla="+- 0 4805 4360"/>
                <a:gd name="T25" fmla="*/ T24 w 2607"/>
                <a:gd name="T26" fmla="+- 0 12893 12625"/>
                <a:gd name="T27" fmla="*/ 12893 h 878"/>
                <a:gd name="T28" fmla="+- 0 4898 4360"/>
                <a:gd name="T29" fmla="*/ T28 w 2607"/>
                <a:gd name="T30" fmla="+- 0 12832 12625"/>
                <a:gd name="T31" fmla="*/ 12832 h 878"/>
                <a:gd name="T32" fmla="+- 0 4995 4360"/>
                <a:gd name="T33" fmla="*/ T32 w 2607"/>
                <a:gd name="T34" fmla="+- 0 12779 12625"/>
                <a:gd name="T35" fmla="*/ 12779 h 878"/>
                <a:gd name="T36" fmla="+- 0 5096 4360"/>
                <a:gd name="T37" fmla="*/ T36 w 2607"/>
                <a:gd name="T38" fmla="+- 0 12733 12625"/>
                <a:gd name="T39" fmla="*/ 12733 h 878"/>
                <a:gd name="T40" fmla="+- 0 5199 4360"/>
                <a:gd name="T41" fmla="*/ T40 w 2607"/>
                <a:gd name="T42" fmla="+- 0 12695 12625"/>
                <a:gd name="T43" fmla="*/ 12695 h 878"/>
                <a:gd name="T44" fmla="+- 0 5306 4360"/>
                <a:gd name="T45" fmla="*/ T44 w 2607"/>
                <a:gd name="T46" fmla="+- 0 12665 12625"/>
                <a:gd name="T47" fmla="*/ 12665 h 878"/>
                <a:gd name="T48" fmla="+- 0 5414 4360"/>
                <a:gd name="T49" fmla="*/ T48 w 2607"/>
                <a:gd name="T50" fmla="+- 0 12643 12625"/>
                <a:gd name="T51" fmla="*/ 12643 h 878"/>
                <a:gd name="T52" fmla="+- 0 5524 4360"/>
                <a:gd name="T53" fmla="*/ T52 w 2607"/>
                <a:gd name="T54" fmla="+- 0 12630 12625"/>
                <a:gd name="T55" fmla="*/ 12630 h 878"/>
                <a:gd name="T56" fmla="+- 0 5636 4360"/>
                <a:gd name="T57" fmla="*/ T56 w 2607"/>
                <a:gd name="T58" fmla="+- 0 12625 12625"/>
                <a:gd name="T59" fmla="*/ 12625 h 878"/>
                <a:gd name="T60" fmla="+- 0 5747 4360"/>
                <a:gd name="T61" fmla="*/ T60 w 2607"/>
                <a:gd name="T62" fmla="+- 0 12629 12625"/>
                <a:gd name="T63" fmla="*/ 12629 h 878"/>
                <a:gd name="T64" fmla="+- 0 5859 4360"/>
                <a:gd name="T65" fmla="*/ T64 w 2607"/>
                <a:gd name="T66" fmla="+- 0 12642 12625"/>
                <a:gd name="T67" fmla="*/ 12642 h 878"/>
                <a:gd name="T68" fmla="+- 0 5971 4360"/>
                <a:gd name="T69" fmla="*/ T68 w 2607"/>
                <a:gd name="T70" fmla="+- 0 12663 12625"/>
                <a:gd name="T71" fmla="*/ 12663 h 878"/>
                <a:gd name="T72" fmla="+- 0 6081 4360"/>
                <a:gd name="T73" fmla="*/ T72 w 2607"/>
                <a:gd name="T74" fmla="+- 0 12694 12625"/>
                <a:gd name="T75" fmla="*/ 12694 h 878"/>
                <a:gd name="T76" fmla="+- 0 6190 4360"/>
                <a:gd name="T77" fmla="*/ T76 w 2607"/>
                <a:gd name="T78" fmla="+- 0 12734 12625"/>
                <a:gd name="T79" fmla="*/ 12734 h 878"/>
                <a:gd name="T80" fmla="+- 0 6298 4360"/>
                <a:gd name="T81" fmla="*/ T80 w 2607"/>
                <a:gd name="T82" fmla="+- 0 12784 12625"/>
                <a:gd name="T83" fmla="*/ 12784 h 878"/>
                <a:gd name="T84" fmla="+- 0 6386 4360"/>
                <a:gd name="T85" fmla="*/ T84 w 2607"/>
                <a:gd name="T86" fmla="+- 0 12833 12625"/>
                <a:gd name="T87" fmla="*/ 12833 h 878"/>
                <a:gd name="T88" fmla="+- 0 6470 4360"/>
                <a:gd name="T89" fmla="*/ T88 w 2607"/>
                <a:gd name="T90" fmla="+- 0 12888 12625"/>
                <a:gd name="T91" fmla="*/ 12888 h 878"/>
                <a:gd name="T92" fmla="+- 0 6550 4360"/>
                <a:gd name="T93" fmla="*/ T92 w 2607"/>
                <a:gd name="T94" fmla="+- 0 12949 12625"/>
                <a:gd name="T95" fmla="*/ 12949 h 878"/>
                <a:gd name="T96" fmla="+- 0 6625 4360"/>
                <a:gd name="T97" fmla="*/ T96 w 2607"/>
                <a:gd name="T98" fmla="+- 0 13014 12625"/>
                <a:gd name="T99" fmla="*/ 13014 h 878"/>
                <a:gd name="T100" fmla="+- 0 6695 4360"/>
                <a:gd name="T101" fmla="*/ T100 w 2607"/>
                <a:gd name="T102" fmla="+- 0 13085 12625"/>
                <a:gd name="T103" fmla="*/ 13085 h 878"/>
                <a:gd name="T104" fmla="+- 0 6761 4360"/>
                <a:gd name="T105" fmla="*/ T104 w 2607"/>
                <a:gd name="T106" fmla="+- 0 13160 12625"/>
                <a:gd name="T107" fmla="*/ 13160 h 878"/>
                <a:gd name="T108" fmla="+- 0 6821 4360"/>
                <a:gd name="T109" fmla="*/ T108 w 2607"/>
                <a:gd name="T110" fmla="+- 0 13240 12625"/>
                <a:gd name="T111" fmla="*/ 13240 h 878"/>
                <a:gd name="T112" fmla="+- 0 6875 4360"/>
                <a:gd name="T113" fmla="*/ T112 w 2607"/>
                <a:gd name="T114" fmla="+- 0 13324 12625"/>
                <a:gd name="T115" fmla="*/ 13324 h 878"/>
                <a:gd name="T116" fmla="+- 0 6924 4360"/>
                <a:gd name="T117" fmla="*/ T116 w 2607"/>
                <a:gd name="T118" fmla="+- 0 13412 12625"/>
                <a:gd name="T119" fmla="*/ 13412 h 878"/>
                <a:gd name="T120" fmla="+- 0 6946 4360"/>
                <a:gd name="T121" fmla="*/ T120 w 2607"/>
                <a:gd name="T122" fmla="+- 0 13457 12625"/>
                <a:gd name="T123" fmla="*/ 13457 h 878"/>
                <a:gd name="T124" fmla="+- 0 6966 4360"/>
                <a:gd name="T125" fmla="*/ T124 w 2607"/>
                <a:gd name="T126" fmla="+- 0 13504 12625"/>
                <a:gd name="T127" fmla="*/ 13504 h 8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607" h="878">
                  <a:moveTo>
                    <a:pt x="0" y="784"/>
                  </a:moveTo>
                  <a:lnTo>
                    <a:pt x="58" y="681"/>
                  </a:lnTo>
                  <a:lnTo>
                    <a:pt x="123" y="585"/>
                  </a:lnTo>
                  <a:lnTo>
                    <a:pt x="195" y="495"/>
                  </a:lnTo>
                  <a:lnTo>
                    <a:pt x="273" y="412"/>
                  </a:lnTo>
                  <a:lnTo>
                    <a:pt x="356" y="337"/>
                  </a:lnTo>
                  <a:lnTo>
                    <a:pt x="445" y="268"/>
                  </a:lnTo>
                  <a:lnTo>
                    <a:pt x="538" y="207"/>
                  </a:lnTo>
                  <a:lnTo>
                    <a:pt x="635" y="154"/>
                  </a:lnTo>
                  <a:lnTo>
                    <a:pt x="736" y="108"/>
                  </a:lnTo>
                  <a:lnTo>
                    <a:pt x="839" y="70"/>
                  </a:lnTo>
                  <a:lnTo>
                    <a:pt x="946" y="40"/>
                  </a:lnTo>
                  <a:lnTo>
                    <a:pt x="1054" y="18"/>
                  </a:lnTo>
                  <a:lnTo>
                    <a:pt x="1164" y="5"/>
                  </a:lnTo>
                  <a:lnTo>
                    <a:pt x="1276" y="0"/>
                  </a:lnTo>
                  <a:lnTo>
                    <a:pt x="1387" y="4"/>
                  </a:lnTo>
                  <a:lnTo>
                    <a:pt x="1499" y="17"/>
                  </a:lnTo>
                  <a:lnTo>
                    <a:pt x="1611" y="38"/>
                  </a:lnTo>
                  <a:lnTo>
                    <a:pt x="1721" y="69"/>
                  </a:lnTo>
                  <a:lnTo>
                    <a:pt x="1830" y="109"/>
                  </a:lnTo>
                  <a:lnTo>
                    <a:pt x="1938" y="159"/>
                  </a:lnTo>
                  <a:lnTo>
                    <a:pt x="2026" y="208"/>
                  </a:lnTo>
                  <a:lnTo>
                    <a:pt x="2110" y="263"/>
                  </a:lnTo>
                  <a:lnTo>
                    <a:pt x="2190" y="324"/>
                  </a:lnTo>
                  <a:lnTo>
                    <a:pt x="2265" y="389"/>
                  </a:lnTo>
                  <a:lnTo>
                    <a:pt x="2335" y="460"/>
                  </a:lnTo>
                  <a:lnTo>
                    <a:pt x="2401" y="535"/>
                  </a:lnTo>
                  <a:lnTo>
                    <a:pt x="2461" y="615"/>
                  </a:lnTo>
                  <a:lnTo>
                    <a:pt x="2515" y="699"/>
                  </a:lnTo>
                  <a:lnTo>
                    <a:pt x="2564" y="787"/>
                  </a:lnTo>
                  <a:lnTo>
                    <a:pt x="2586" y="832"/>
                  </a:lnTo>
                  <a:lnTo>
                    <a:pt x="2606" y="8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43"/>
            <p:cNvSpPr>
              <a:spLocks/>
            </p:cNvSpPr>
            <p:nvPr/>
          </p:nvSpPr>
          <p:spPr bwMode="auto">
            <a:xfrm>
              <a:off x="4340" y="14635"/>
              <a:ext cx="2479" cy="809"/>
            </a:xfrm>
            <a:custGeom>
              <a:avLst/>
              <a:gdLst>
                <a:gd name="T0" fmla="+- 0 6819 4340"/>
                <a:gd name="T1" fmla="*/ T0 w 2479"/>
                <a:gd name="T2" fmla="+- 0 14741 14635"/>
                <a:gd name="T3" fmla="*/ 14741 h 809"/>
                <a:gd name="T4" fmla="+- 0 6767 4340"/>
                <a:gd name="T5" fmla="*/ T4 w 2479"/>
                <a:gd name="T6" fmla="+- 0 14834 14635"/>
                <a:gd name="T7" fmla="*/ 14834 h 809"/>
                <a:gd name="T8" fmla="+- 0 6708 4340"/>
                <a:gd name="T9" fmla="*/ T8 w 2479"/>
                <a:gd name="T10" fmla="+- 0 14921 14635"/>
                <a:gd name="T11" fmla="*/ 14921 h 809"/>
                <a:gd name="T12" fmla="+- 0 6643 4340"/>
                <a:gd name="T13" fmla="*/ T12 w 2479"/>
                <a:gd name="T14" fmla="+- 0 15002 14635"/>
                <a:gd name="T15" fmla="*/ 15002 h 809"/>
                <a:gd name="T16" fmla="+- 0 6572 4340"/>
                <a:gd name="T17" fmla="*/ T16 w 2479"/>
                <a:gd name="T18" fmla="+- 0 15076 14635"/>
                <a:gd name="T19" fmla="*/ 15076 h 809"/>
                <a:gd name="T20" fmla="+- 0 6495 4340"/>
                <a:gd name="T21" fmla="*/ T20 w 2479"/>
                <a:gd name="T22" fmla="+- 0 15144 14635"/>
                <a:gd name="T23" fmla="*/ 15144 h 809"/>
                <a:gd name="T24" fmla="+- 0 6414 4340"/>
                <a:gd name="T25" fmla="*/ T24 w 2479"/>
                <a:gd name="T26" fmla="+- 0 15206 14635"/>
                <a:gd name="T27" fmla="*/ 15206 h 809"/>
                <a:gd name="T28" fmla="+- 0 6328 4340"/>
                <a:gd name="T29" fmla="*/ T28 w 2479"/>
                <a:gd name="T30" fmla="+- 0 15261 14635"/>
                <a:gd name="T31" fmla="*/ 15261 h 809"/>
                <a:gd name="T32" fmla="+- 0 6238 4340"/>
                <a:gd name="T33" fmla="*/ T32 w 2479"/>
                <a:gd name="T34" fmla="+- 0 15308 14635"/>
                <a:gd name="T35" fmla="*/ 15308 h 809"/>
                <a:gd name="T36" fmla="+- 0 6144 4340"/>
                <a:gd name="T37" fmla="*/ T36 w 2479"/>
                <a:gd name="T38" fmla="+- 0 15349 14635"/>
                <a:gd name="T39" fmla="*/ 15349 h 809"/>
                <a:gd name="T40" fmla="+- 0 6048 4340"/>
                <a:gd name="T41" fmla="*/ T40 w 2479"/>
                <a:gd name="T42" fmla="+- 0 15383 14635"/>
                <a:gd name="T43" fmla="*/ 15383 h 809"/>
                <a:gd name="T44" fmla="+- 0 5948 4340"/>
                <a:gd name="T45" fmla="*/ T44 w 2479"/>
                <a:gd name="T46" fmla="+- 0 15410 14635"/>
                <a:gd name="T47" fmla="*/ 15410 h 809"/>
                <a:gd name="T48" fmla="+- 0 5847 4340"/>
                <a:gd name="T49" fmla="*/ T48 w 2479"/>
                <a:gd name="T50" fmla="+- 0 15429 14635"/>
                <a:gd name="T51" fmla="*/ 15429 h 809"/>
                <a:gd name="T52" fmla="+- 0 5743 4340"/>
                <a:gd name="T53" fmla="*/ T52 w 2479"/>
                <a:gd name="T54" fmla="+- 0 15440 14635"/>
                <a:gd name="T55" fmla="*/ 15440 h 809"/>
                <a:gd name="T56" fmla="+- 0 5638 4340"/>
                <a:gd name="T57" fmla="*/ T56 w 2479"/>
                <a:gd name="T58" fmla="+- 0 15444 14635"/>
                <a:gd name="T59" fmla="*/ 15444 h 809"/>
                <a:gd name="T60" fmla="+- 0 5533 4340"/>
                <a:gd name="T61" fmla="*/ T60 w 2479"/>
                <a:gd name="T62" fmla="+- 0 15440 14635"/>
                <a:gd name="T63" fmla="*/ 15440 h 809"/>
                <a:gd name="T64" fmla="+- 0 5427 4340"/>
                <a:gd name="T65" fmla="*/ T64 w 2479"/>
                <a:gd name="T66" fmla="+- 0 15428 14635"/>
                <a:gd name="T67" fmla="*/ 15428 h 809"/>
                <a:gd name="T68" fmla="+- 0 5321 4340"/>
                <a:gd name="T69" fmla="*/ T68 w 2479"/>
                <a:gd name="T70" fmla="+- 0 15408 14635"/>
                <a:gd name="T71" fmla="*/ 15408 h 809"/>
                <a:gd name="T72" fmla="+- 0 5215 4340"/>
                <a:gd name="T73" fmla="*/ T72 w 2479"/>
                <a:gd name="T74" fmla="+- 0 15380 14635"/>
                <a:gd name="T75" fmla="*/ 15380 h 809"/>
                <a:gd name="T76" fmla="+- 0 5111 4340"/>
                <a:gd name="T77" fmla="*/ T76 w 2479"/>
                <a:gd name="T78" fmla="+- 0 15343 14635"/>
                <a:gd name="T79" fmla="*/ 15343 h 809"/>
                <a:gd name="T80" fmla="+- 0 5008 4340"/>
                <a:gd name="T81" fmla="*/ T80 w 2479"/>
                <a:gd name="T82" fmla="+- 0 15298 14635"/>
                <a:gd name="T83" fmla="*/ 15298 h 809"/>
                <a:gd name="T84" fmla="+- 0 4922 4340"/>
                <a:gd name="T85" fmla="*/ T84 w 2479"/>
                <a:gd name="T86" fmla="+- 0 15253 14635"/>
                <a:gd name="T87" fmla="*/ 15253 h 809"/>
                <a:gd name="T88" fmla="+- 0 4839 4340"/>
                <a:gd name="T89" fmla="*/ T88 w 2479"/>
                <a:gd name="T90" fmla="+- 0 15202 14635"/>
                <a:gd name="T91" fmla="*/ 15202 h 809"/>
                <a:gd name="T92" fmla="+- 0 4761 4340"/>
                <a:gd name="T93" fmla="*/ T92 w 2479"/>
                <a:gd name="T94" fmla="+- 0 15146 14635"/>
                <a:gd name="T95" fmla="*/ 15146 h 809"/>
                <a:gd name="T96" fmla="+- 0 4686 4340"/>
                <a:gd name="T97" fmla="*/ T96 w 2479"/>
                <a:gd name="T98" fmla="+- 0 15086 14635"/>
                <a:gd name="T99" fmla="*/ 15086 h 809"/>
                <a:gd name="T100" fmla="+- 0 4616 4340"/>
                <a:gd name="T101" fmla="*/ T100 w 2479"/>
                <a:gd name="T102" fmla="+- 0 15021 14635"/>
                <a:gd name="T103" fmla="*/ 15021 h 809"/>
                <a:gd name="T104" fmla="+- 0 4551 4340"/>
                <a:gd name="T105" fmla="*/ T104 w 2479"/>
                <a:gd name="T106" fmla="+- 0 14951 14635"/>
                <a:gd name="T107" fmla="*/ 14951 h 809"/>
                <a:gd name="T108" fmla="+- 0 4490 4340"/>
                <a:gd name="T109" fmla="*/ T108 w 2479"/>
                <a:gd name="T110" fmla="+- 0 14878 14635"/>
                <a:gd name="T111" fmla="*/ 14878 h 809"/>
                <a:gd name="T112" fmla="+- 0 4435 4340"/>
                <a:gd name="T113" fmla="*/ T112 w 2479"/>
                <a:gd name="T114" fmla="+- 0 14800 14635"/>
                <a:gd name="T115" fmla="*/ 14800 h 809"/>
                <a:gd name="T116" fmla="+- 0 4385 4340"/>
                <a:gd name="T117" fmla="*/ T116 w 2479"/>
                <a:gd name="T118" fmla="+- 0 14719 14635"/>
                <a:gd name="T119" fmla="*/ 14719 h 809"/>
                <a:gd name="T120" fmla="+- 0 4362 4340"/>
                <a:gd name="T121" fmla="*/ T120 w 2479"/>
                <a:gd name="T122" fmla="+- 0 14678 14635"/>
                <a:gd name="T123" fmla="*/ 14678 h 809"/>
                <a:gd name="T124" fmla="+- 0 4340 4340"/>
                <a:gd name="T125" fmla="*/ T124 w 2479"/>
                <a:gd name="T126" fmla="+- 0 14635 14635"/>
                <a:gd name="T127" fmla="*/ 14635 h 8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479" h="809">
                  <a:moveTo>
                    <a:pt x="2479" y="106"/>
                  </a:moveTo>
                  <a:lnTo>
                    <a:pt x="2427" y="199"/>
                  </a:lnTo>
                  <a:lnTo>
                    <a:pt x="2368" y="286"/>
                  </a:lnTo>
                  <a:lnTo>
                    <a:pt x="2303" y="367"/>
                  </a:lnTo>
                  <a:lnTo>
                    <a:pt x="2232" y="441"/>
                  </a:lnTo>
                  <a:lnTo>
                    <a:pt x="2155" y="509"/>
                  </a:lnTo>
                  <a:lnTo>
                    <a:pt x="2074" y="571"/>
                  </a:lnTo>
                  <a:lnTo>
                    <a:pt x="1988" y="626"/>
                  </a:lnTo>
                  <a:lnTo>
                    <a:pt x="1898" y="673"/>
                  </a:lnTo>
                  <a:lnTo>
                    <a:pt x="1804" y="714"/>
                  </a:lnTo>
                  <a:lnTo>
                    <a:pt x="1708" y="748"/>
                  </a:lnTo>
                  <a:lnTo>
                    <a:pt x="1608" y="775"/>
                  </a:lnTo>
                  <a:lnTo>
                    <a:pt x="1507" y="794"/>
                  </a:lnTo>
                  <a:lnTo>
                    <a:pt x="1403" y="805"/>
                  </a:lnTo>
                  <a:lnTo>
                    <a:pt x="1298" y="809"/>
                  </a:lnTo>
                  <a:lnTo>
                    <a:pt x="1193" y="805"/>
                  </a:lnTo>
                  <a:lnTo>
                    <a:pt x="1087" y="793"/>
                  </a:lnTo>
                  <a:lnTo>
                    <a:pt x="981" y="773"/>
                  </a:lnTo>
                  <a:lnTo>
                    <a:pt x="875" y="745"/>
                  </a:lnTo>
                  <a:lnTo>
                    <a:pt x="771" y="708"/>
                  </a:lnTo>
                  <a:lnTo>
                    <a:pt x="668" y="663"/>
                  </a:lnTo>
                  <a:lnTo>
                    <a:pt x="582" y="618"/>
                  </a:lnTo>
                  <a:lnTo>
                    <a:pt x="499" y="567"/>
                  </a:lnTo>
                  <a:lnTo>
                    <a:pt x="421" y="511"/>
                  </a:lnTo>
                  <a:lnTo>
                    <a:pt x="346" y="451"/>
                  </a:lnTo>
                  <a:lnTo>
                    <a:pt x="276" y="386"/>
                  </a:lnTo>
                  <a:lnTo>
                    <a:pt x="211" y="316"/>
                  </a:lnTo>
                  <a:lnTo>
                    <a:pt x="150" y="243"/>
                  </a:lnTo>
                  <a:lnTo>
                    <a:pt x="95" y="165"/>
                  </a:lnTo>
                  <a:lnTo>
                    <a:pt x="45" y="84"/>
                  </a:lnTo>
                  <a:lnTo>
                    <a:pt x="22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6952" y="13691"/>
              <a:ext cx="134" cy="240"/>
            </a:xfrm>
            <a:custGeom>
              <a:avLst/>
              <a:gdLst>
                <a:gd name="T0" fmla="+- 0 7077 6952"/>
                <a:gd name="T1" fmla="*/ T0 w 134"/>
                <a:gd name="T2" fmla="+- 0 13691 13691"/>
                <a:gd name="T3" fmla="*/ 13691 h 240"/>
                <a:gd name="T4" fmla="+- 0 7066 6952"/>
                <a:gd name="T5" fmla="*/ T4 w 134"/>
                <a:gd name="T6" fmla="+- 0 13712 13691"/>
                <a:gd name="T7" fmla="*/ 13712 h 240"/>
                <a:gd name="T8" fmla="+- 0 7068 6952"/>
                <a:gd name="T9" fmla="*/ T8 w 134"/>
                <a:gd name="T10" fmla="+- 0 13717 13691"/>
                <a:gd name="T11" fmla="*/ 13717 h 240"/>
                <a:gd name="T12" fmla="+- 0 7074 6952"/>
                <a:gd name="T13" fmla="*/ T12 w 134"/>
                <a:gd name="T14" fmla="+- 0 13719 13691"/>
                <a:gd name="T15" fmla="*/ 13719 h 240"/>
                <a:gd name="T16" fmla="+- 0 7077 6952"/>
                <a:gd name="T17" fmla="*/ T16 w 134"/>
                <a:gd name="T18" fmla="+- 0 13691 13691"/>
                <a:gd name="T19" fmla="*/ 13691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4" h="240">
                  <a:moveTo>
                    <a:pt x="125" y="0"/>
                  </a:moveTo>
                  <a:lnTo>
                    <a:pt x="114" y="21"/>
                  </a:lnTo>
                  <a:lnTo>
                    <a:pt x="116" y="26"/>
                  </a:lnTo>
                  <a:lnTo>
                    <a:pt x="122" y="2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6952" y="13691"/>
              <a:ext cx="134" cy="240"/>
            </a:xfrm>
            <a:custGeom>
              <a:avLst/>
              <a:gdLst>
                <a:gd name="T0" fmla="+- 0 7083 6952"/>
                <a:gd name="T1" fmla="*/ T0 w 134"/>
                <a:gd name="T2" fmla="+- 0 13703 13691"/>
                <a:gd name="T3" fmla="*/ 13703 h 240"/>
                <a:gd name="T4" fmla="+- 0 7084 6952"/>
                <a:gd name="T5" fmla="*/ T4 w 134"/>
                <a:gd name="T6" fmla="+- 0 13714 13691"/>
                <a:gd name="T7" fmla="*/ 13714 h 240"/>
                <a:gd name="T8" fmla="+- 0 7086 6952"/>
                <a:gd name="T9" fmla="*/ T8 w 134"/>
                <a:gd name="T10" fmla="+- 0 13708 13691"/>
                <a:gd name="T11" fmla="*/ 13708 h 240"/>
                <a:gd name="T12" fmla="+- 0 7083 6952"/>
                <a:gd name="T13" fmla="*/ T12 w 134"/>
                <a:gd name="T14" fmla="+- 0 13703 13691"/>
                <a:gd name="T15" fmla="*/ 13703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34" h="240">
                  <a:moveTo>
                    <a:pt x="131" y="12"/>
                  </a:moveTo>
                  <a:lnTo>
                    <a:pt x="132" y="23"/>
                  </a:lnTo>
                  <a:lnTo>
                    <a:pt x="134" y="17"/>
                  </a:lnTo>
                  <a:lnTo>
                    <a:pt x="13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6952" y="13691"/>
              <a:ext cx="134" cy="240"/>
            </a:xfrm>
            <a:custGeom>
              <a:avLst/>
              <a:gdLst>
                <a:gd name="T0" fmla="+- 0 6954 6952"/>
                <a:gd name="T1" fmla="*/ T0 w 134"/>
                <a:gd name="T2" fmla="+- 0 13484 13691"/>
                <a:gd name="T3" fmla="*/ 13484 h 240"/>
                <a:gd name="T4" fmla="+- 0 6952 6952"/>
                <a:gd name="T5" fmla="*/ T4 w 134"/>
                <a:gd name="T6" fmla="+- 0 13490 13691"/>
                <a:gd name="T7" fmla="*/ 13490 h 240"/>
                <a:gd name="T8" fmla="+- 0 6954 6952"/>
                <a:gd name="T9" fmla="*/ T8 w 134"/>
                <a:gd name="T10" fmla="+- 0 13495 13691"/>
                <a:gd name="T11" fmla="*/ 13495 h 240"/>
                <a:gd name="T12" fmla="+- 0 7060 6952"/>
                <a:gd name="T13" fmla="*/ T12 w 134"/>
                <a:gd name="T14" fmla="+- 0 13700 13691"/>
                <a:gd name="T15" fmla="*/ 13700 h 240"/>
                <a:gd name="T16" fmla="+- 0 7033 6952"/>
                <a:gd name="T17" fmla="*/ T16 w 134"/>
                <a:gd name="T18" fmla="+- 0 13714 13691"/>
                <a:gd name="T19" fmla="*/ 13714 h 240"/>
                <a:gd name="T20" fmla="+- 0 7105 6952"/>
                <a:gd name="T21" fmla="*/ T20 w 134"/>
                <a:gd name="T22" fmla="+- 0 13767 13691"/>
                <a:gd name="T23" fmla="*/ 13767 h 240"/>
                <a:gd name="T24" fmla="+- 0 7079 6952"/>
                <a:gd name="T25" fmla="*/ T24 w 134"/>
                <a:gd name="T26" fmla="+- 0 13717 13691"/>
                <a:gd name="T27" fmla="*/ 13717 h 240"/>
                <a:gd name="T28" fmla="+- 0 7083 6952"/>
                <a:gd name="T29" fmla="*/ T28 w 134"/>
                <a:gd name="T30" fmla="+- 0 13703 13691"/>
                <a:gd name="T31" fmla="*/ 13703 h 240"/>
                <a:gd name="T32" fmla="+- 0 7086 6952"/>
                <a:gd name="T33" fmla="*/ T32 w 134"/>
                <a:gd name="T34" fmla="+- 0 13708 13691"/>
                <a:gd name="T35" fmla="*/ 13708 h 240"/>
                <a:gd name="T36" fmla="+- 0 7084 6952"/>
                <a:gd name="T37" fmla="*/ T36 w 134"/>
                <a:gd name="T38" fmla="+- 0 13714 13691"/>
                <a:gd name="T39" fmla="*/ 13714 h 240"/>
                <a:gd name="T40" fmla="+- 0 7083 6952"/>
                <a:gd name="T41" fmla="*/ T40 w 134"/>
                <a:gd name="T42" fmla="+- 0 13703 13691"/>
                <a:gd name="T43" fmla="*/ 13703 h 240"/>
                <a:gd name="T44" fmla="+- 0 7079 6952"/>
                <a:gd name="T45" fmla="*/ T44 w 134"/>
                <a:gd name="T46" fmla="+- 0 13717 13691"/>
                <a:gd name="T47" fmla="*/ 13717 h 240"/>
                <a:gd name="T48" fmla="+- 0 7105 6952"/>
                <a:gd name="T49" fmla="*/ T48 w 134"/>
                <a:gd name="T50" fmla="+- 0 13767 13691"/>
                <a:gd name="T51" fmla="*/ 13767 h 240"/>
                <a:gd name="T52" fmla="+- 0 7104 6952"/>
                <a:gd name="T53" fmla="*/ T52 w 134"/>
                <a:gd name="T54" fmla="+- 0 13678 13691"/>
                <a:gd name="T55" fmla="*/ 13678 h 240"/>
                <a:gd name="T56" fmla="+- 0 7077 6952"/>
                <a:gd name="T57" fmla="*/ T56 w 134"/>
                <a:gd name="T58" fmla="+- 0 13691 13691"/>
                <a:gd name="T59" fmla="*/ 13691 h 240"/>
                <a:gd name="T60" fmla="+- 0 7074 6952"/>
                <a:gd name="T61" fmla="*/ T60 w 134"/>
                <a:gd name="T62" fmla="+- 0 13719 13691"/>
                <a:gd name="T63" fmla="*/ 13719 h 240"/>
                <a:gd name="T64" fmla="+- 0 7068 6952"/>
                <a:gd name="T65" fmla="*/ T64 w 134"/>
                <a:gd name="T66" fmla="+- 0 13717 13691"/>
                <a:gd name="T67" fmla="*/ 13717 h 240"/>
                <a:gd name="T68" fmla="+- 0 7066 6952"/>
                <a:gd name="T69" fmla="*/ T68 w 134"/>
                <a:gd name="T70" fmla="+- 0 13712 13691"/>
                <a:gd name="T71" fmla="*/ 13712 h 240"/>
                <a:gd name="T72" fmla="+- 0 7077 6952"/>
                <a:gd name="T73" fmla="*/ T72 w 134"/>
                <a:gd name="T74" fmla="+- 0 13691 13691"/>
                <a:gd name="T75" fmla="*/ 13691 h 240"/>
                <a:gd name="T76" fmla="+- 0 6972 6952"/>
                <a:gd name="T77" fmla="*/ T76 w 134"/>
                <a:gd name="T78" fmla="+- 0 13485 13691"/>
                <a:gd name="T79" fmla="*/ 13485 h 240"/>
                <a:gd name="T80" fmla="+- 0 6969 6952"/>
                <a:gd name="T81" fmla="*/ T80 w 134"/>
                <a:gd name="T82" fmla="+- 0 13481 13691"/>
                <a:gd name="T83" fmla="*/ 13481 h 240"/>
                <a:gd name="T84" fmla="+- 0 6963 6952"/>
                <a:gd name="T85" fmla="*/ T84 w 134"/>
                <a:gd name="T86" fmla="+- 0 13479 13691"/>
                <a:gd name="T87" fmla="*/ 13479 h 240"/>
                <a:gd name="T88" fmla="+- 0 6958 6952"/>
                <a:gd name="T89" fmla="*/ T88 w 134"/>
                <a:gd name="T90" fmla="+- 0 13481 13691"/>
                <a:gd name="T91" fmla="*/ 13481 h 240"/>
                <a:gd name="T92" fmla="+- 0 6954 6952"/>
                <a:gd name="T93" fmla="*/ T92 w 134"/>
                <a:gd name="T94" fmla="+- 0 13484 13691"/>
                <a:gd name="T95" fmla="*/ 13484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134" h="240">
                  <a:moveTo>
                    <a:pt x="2" y="-207"/>
                  </a:moveTo>
                  <a:lnTo>
                    <a:pt x="0" y="-201"/>
                  </a:lnTo>
                  <a:lnTo>
                    <a:pt x="2" y="-196"/>
                  </a:lnTo>
                  <a:lnTo>
                    <a:pt x="108" y="9"/>
                  </a:lnTo>
                  <a:lnTo>
                    <a:pt x="81" y="23"/>
                  </a:lnTo>
                  <a:lnTo>
                    <a:pt x="153" y="76"/>
                  </a:lnTo>
                  <a:lnTo>
                    <a:pt x="127" y="26"/>
                  </a:lnTo>
                  <a:lnTo>
                    <a:pt x="131" y="12"/>
                  </a:lnTo>
                  <a:lnTo>
                    <a:pt x="134" y="17"/>
                  </a:lnTo>
                  <a:lnTo>
                    <a:pt x="132" y="23"/>
                  </a:lnTo>
                  <a:lnTo>
                    <a:pt x="131" y="12"/>
                  </a:lnTo>
                  <a:lnTo>
                    <a:pt x="127" y="26"/>
                  </a:lnTo>
                  <a:lnTo>
                    <a:pt x="153" y="76"/>
                  </a:lnTo>
                  <a:lnTo>
                    <a:pt x="152" y="-13"/>
                  </a:lnTo>
                  <a:lnTo>
                    <a:pt x="125" y="0"/>
                  </a:lnTo>
                  <a:lnTo>
                    <a:pt x="122" y="28"/>
                  </a:lnTo>
                  <a:lnTo>
                    <a:pt x="116" y="26"/>
                  </a:lnTo>
                  <a:lnTo>
                    <a:pt x="114" y="21"/>
                  </a:lnTo>
                  <a:lnTo>
                    <a:pt x="125" y="0"/>
                  </a:lnTo>
                  <a:lnTo>
                    <a:pt x="20" y="-206"/>
                  </a:lnTo>
                  <a:lnTo>
                    <a:pt x="17" y="-210"/>
                  </a:lnTo>
                  <a:lnTo>
                    <a:pt x="11" y="-212"/>
                  </a:lnTo>
                  <a:lnTo>
                    <a:pt x="6" y="-210"/>
                  </a:lnTo>
                  <a:lnTo>
                    <a:pt x="2" y="-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4212" y="14449"/>
              <a:ext cx="179" cy="283"/>
            </a:xfrm>
            <a:custGeom>
              <a:avLst/>
              <a:gdLst>
                <a:gd name="T0" fmla="+- 0 4237 4212"/>
                <a:gd name="T1" fmla="*/ T0 w 179"/>
                <a:gd name="T2" fmla="+- 0 14500 14449"/>
                <a:gd name="T3" fmla="*/ 14500 h 283"/>
                <a:gd name="T4" fmla="+- 0 4212 4212"/>
                <a:gd name="T5" fmla="*/ T4 w 179"/>
                <a:gd name="T6" fmla="+- 0 14449 14449"/>
                <a:gd name="T7" fmla="*/ 14449 h 283"/>
                <a:gd name="T8" fmla="+- 0 4220 4212"/>
                <a:gd name="T9" fmla="*/ T8 w 179"/>
                <a:gd name="T10" fmla="+- 0 14538 14449"/>
                <a:gd name="T11" fmla="*/ 14538 h 283"/>
                <a:gd name="T12" fmla="+- 0 4236 4212"/>
                <a:gd name="T13" fmla="*/ T12 w 179"/>
                <a:gd name="T14" fmla="+- 0 14506 14449"/>
                <a:gd name="T15" fmla="*/ 14506 h 283"/>
                <a:gd name="T16" fmla="+- 0 4237 4212"/>
                <a:gd name="T17" fmla="*/ T16 w 179"/>
                <a:gd name="T18" fmla="+- 0 14500 14449"/>
                <a:gd name="T19" fmla="*/ 14500 h 2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" h="283">
                  <a:moveTo>
                    <a:pt x="25" y="51"/>
                  </a:moveTo>
                  <a:lnTo>
                    <a:pt x="0" y="0"/>
                  </a:lnTo>
                  <a:lnTo>
                    <a:pt x="8" y="89"/>
                  </a:lnTo>
                  <a:lnTo>
                    <a:pt x="24" y="57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4212" y="14449"/>
              <a:ext cx="179" cy="283"/>
            </a:xfrm>
            <a:custGeom>
              <a:avLst/>
              <a:gdLst>
                <a:gd name="T0" fmla="+- 0 4220 4212"/>
                <a:gd name="T1" fmla="*/ T0 w 179"/>
                <a:gd name="T2" fmla="+- 0 14538 14449"/>
                <a:gd name="T3" fmla="*/ 14538 h 283"/>
                <a:gd name="T4" fmla="+- 0 4246 4212"/>
                <a:gd name="T5" fmla="*/ T4 w 179"/>
                <a:gd name="T6" fmla="+- 0 14522 14449"/>
                <a:gd name="T7" fmla="*/ 14522 h 283"/>
                <a:gd name="T8" fmla="+- 0 4239 4212"/>
                <a:gd name="T9" fmla="*/ T8 w 179"/>
                <a:gd name="T10" fmla="+- 0 14511 14449"/>
                <a:gd name="T11" fmla="*/ 14511 h 283"/>
                <a:gd name="T12" fmla="+- 0 4242 4212"/>
                <a:gd name="T13" fmla="*/ T12 w 179"/>
                <a:gd name="T14" fmla="+- 0 14497 14449"/>
                <a:gd name="T15" fmla="*/ 14497 h 283"/>
                <a:gd name="T16" fmla="+- 0 4246 4212"/>
                <a:gd name="T17" fmla="*/ T16 w 179"/>
                <a:gd name="T18" fmla="+- 0 14494 14449"/>
                <a:gd name="T19" fmla="*/ 14494 h 283"/>
                <a:gd name="T20" fmla="+- 0 4253 4212"/>
                <a:gd name="T21" fmla="*/ T20 w 179"/>
                <a:gd name="T22" fmla="+- 0 14496 14449"/>
                <a:gd name="T23" fmla="*/ 14496 h 283"/>
                <a:gd name="T24" fmla="+- 0 4263 4212"/>
                <a:gd name="T25" fmla="*/ T24 w 179"/>
                <a:gd name="T26" fmla="+- 0 14512 14449"/>
                <a:gd name="T27" fmla="*/ 14512 h 283"/>
                <a:gd name="T28" fmla="+- 0 4288 4212"/>
                <a:gd name="T29" fmla="*/ T28 w 179"/>
                <a:gd name="T30" fmla="+- 0 14496 14449"/>
                <a:gd name="T31" fmla="*/ 14496 h 283"/>
                <a:gd name="T32" fmla="+- 0 4256 4212"/>
                <a:gd name="T33" fmla="*/ T32 w 179"/>
                <a:gd name="T34" fmla="+- 0 14500 14449"/>
                <a:gd name="T35" fmla="*/ 14500 h 283"/>
                <a:gd name="T36" fmla="+- 0 4288 4212"/>
                <a:gd name="T37" fmla="*/ T36 w 179"/>
                <a:gd name="T38" fmla="+- 0 14496 14449"/>
                <a:gd name="T39" fmla="*/ 14496 h 283"/>
                <a:gd name="T40" fmla="+- 0 4212 4212"/>
                <a:gd name="T41" fmla="*/ T40 w 179"/>
                <a:gd name="T42" fmla="+- 0 14449 14449"/>
                <a:gd name="T43" fmla="*/ 14449 h 283"/>
                <a:gd name="T44" fmla="+- 0 4237 4212"/>
                <a:gd name="T45" fmla="*/ T44 w 179"/>
                <a:gd name="T46" fmla="+- 0 14500 14449"/>
                <a:gd name="T47" fmla="*/ 14500 h 283"/>
                <a:gd name="T48" fmla="+- 0 4236 4212"/>
                <a:gd name="T49" fmla="*/ T48 w 179"/>
                <a:gd name="T50" fmla="+- 0 14506 14449"/>
                <a:gd name="T51" fmla="*/ 14506 h 283"/>
                <a:gd name="T52" fmla="+- 0 4220 4212"/>
                <a:gd name="T53" fmla="*/ T52 w 179"/>
                <a:gd name="T54" fmla="+- 0 14538 14449"/>
                <a:gd name="T55" fmla="*/ 14538 h 2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79" h="283">
                  <a:moveTo>
                    <a:pt x="8" y="89"/>
                  </a:moveTo>
                  <a:lnTo>
                    <a:pt x="34" y="73"/>
                  </a:lnTo>
                  <a:lnTo>
                    <a:pt x="27" y="62"/>
                  </a:lnTo>
                  <a:lnTo>
                    <a:pt x="30" y="48"/>
                  </a:lnTo>
                  <a:lnTo>
                    <a:pt x="34" y="45"/>
                  </a:lnTo>
                  <a:lnTo>
                    <a:pt x="41" y="47"/>
                  </a:lnTo>
                  <a:lnTo>
                    <a:pt x="51" y="63"/>
                  </a:lnTo>
                  <a:lnTo>
                    <a:pt x="76" y="47"/>
                  </a:lnTo>
                  <a:lnTo>
                    <a:pt x="44" y="51"/>
                  </a:lnTo>
                  <a:lnTo>
                    <a:pt x="76" y="47"/>
                  </a:lnTo>
                  <a:lnTo>
                    <a:pt x="0" y="0"/>
                  </a:lnTo>
                  <a:lnTo>
                    <a:pt x="25" y="51"/>
                  </a:lnTo>
                  <a:lnTo>
                    <a:pt x="24" y="57"/>
                  </a:lnTo>
                  <a:lnTo>
                    <a:pt x="8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4212" y="14449"/>
              <a:ext cx="179" cy="283"/>
            </a:xfrm>
            <a:custGeom>
              <a:avLst/>
              <a:gdLst>
                <a:gd name="T0" fmla="+- 0 4263 4212"/>
                <a:gd name="T1" fmla="*/ T0 w 179"/>
                <a:gd name="T2" fmla="+- 0 14512 14449"/>
                <a:gd name="T3" fmla="*/ 14512 h 283"/>
                <a:gd name="T4" fmla="+- 0 4253 4212"/>
                <a:gd name="T5" fmla="*/ T4 w 179"/>
                <a:gd name="T6" fmla="+- 0 14496 14449"/>
                <a:gd name="T7" fmla="*/ 14496 h 283"/>
                <a:gd name="T8" fmla="+- 0 4246 4212"/>
                <a:gd name="T9" fmla="*/ T8 w 179"/>
                <a:gd name="T10" fmla="+- 0 14494 14449"/>
                <a:gd name="T11" fmla="*/ 14494 h 283"/>
                <a:gd name="T12" fmla="+- 0 4242 4212"/>
                <a:gd name="T13" fmla="*/ T12 w 179"/>
                <a:gd name="T14" fmla="+- 0 14497 14449"/>
                <a:gd name="T15" fmla="*/ 14497 h 283"/>
                <a:gd name="T16" fmla="+- 0 4239 4212"/>
                <a:gd name="T17" fmla="*/ T16 w 179"/>
                <a:gd name="T18" fmla="+- 0 14511 14449"/>
                <a:gd name="T19" fmla="*/ 14511 h 283"/>
                <a:gd name="T20" fmla="+- 0 4246 4212"/>
                <a:gd name="T21" fmla="*/ T20 w 179"/>
                <a:gd name="T22" fmla="+- 0 14522 14449"/>
                <a:gd name="T23" fmla="*/ 14522 h 283"/>
                <a:gd name="T24" fmla="+- 0 4371 4212"/>
                <a:gd name="T25" fmla="*/ T24 w 179"/>
                <a:gd name="T26" fmla="+- 0 14726 14449"/>
                <a:gd name="T27" fmla="*/ 14726 h 283"/>
                <a:gd name="T28" fmla="+- 0 4374 4212"/>
                <a:gd name="T29" fmla="*/ T28 w 179"/>
                <a:gd name="T30" fmla="+- 0 14731 14449"/>
                <a:gd name="T31" fmla="*/ 14731 h 283"/>
                <a:gd name="T32" fmla="+- 0 4381 4212"/>
                <a:gd name="T33" fmla="*/ T32 w 179"/>
                <a:gd name="T34" fmla="+- 0 14732 14449"/>
                <a:gd name="T35" fmla="*/ 14732 h 283"/>
                <a:gd name="T36" fmla="+- 0 4385 4212"/>
                <a:gd name="T37" fmla="*/ T36 w 179"/>
                <a:gd name="T38" fmla="+- 0 14730 14449"/>
                <a:gd name="T39" fmla="*/ 14730 h 283"/>
                <a:gd name="T40" fmla="+- 0 4390 4212"/>
                <a:gd name="T41" fmla="*/ T40 w 179"/>
                <a:gd name="T42" fmla="+- 0 14727 14449"/>
                <a:gd name="T43" fmla="*/ 14727 h 283"/>
                <a:gd name="T44" fmla="+- 0 4391 4212"/>
                <a:gd name="T45" fmla="*/ T44 w 179"/>
                <a:gd name="T46" fmla="+- 0 14720 14449"/>
                <a:gd name="T47" fmla="*/ 14720 h 283"/>
                <a:gd name="T48" fmla="+- 0 4389 4212"/>
                <a:gd name="T49" fmla="*/ T48 w 179"/>
                <a:gd name="T50" fmla="+- 0 14716 14449"/>
                <a:gd name="T51" fmla="*/ 14716 h 283"/>
                <a:gd name="T52" fmla="+- 0 4263 4212"/>
                <a:gd name="T53" fmla="*/ T52 w 179"/>
                <a:gd name="T54" fmla="+- 0 14512 14449"/>
                <a:gd name="T55" fmla="*/ 14512 h 2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79" h="283">
                  <a:moveTo>
                    <a:pt x="51" y="63"/>
                  </a:moveTo>
                  <a:lnTo>
                    <a:pt x="41" y="47"/>
                  </a:lnTo>
                  <a:lnTo>
                    <a:pt x="34" y="45"/>
                  </a:lnTo>
                  <a:lnTo>
                    <a:pt x="30" y="48"/>
                  </a:lnTo>
                  <a:lnTo>
                    <a:pt x="27" y="62"/>
                  </a:lnTo>
                  <a:lnTo>
                    <a:pt x="34" y="73"/>
                  </a:lnTo>
                  <a:lnTo>
                    <a:pt x="159" y="277"/>
                  </a:lnTo>
                  <a:lnTo>
                    <a:pt x="162" y="282"/>
                  </a:lnTo>
                  <a:lnTo>
                    <a:pt x="169" y="283"/>
                  </a:lnTo>
                  <a:lnTo>
                    <a:pt x="173" y="281"/>
                  </a:lnTo>
                  <a:lnTo>
                    <a:pt x="178" y="278"/>
                  </a:lnTo>
                  <a:lnTo>
                    <a:pt x="179" y="271"/>
                  </a:lnTo>
                  <a:lnTo>
                    <a:pt x="177" y="267"/>
                  </a:lnTo>
                  <a:lnTo>
                    <a:pt x="5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33201" y="109338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1)   </a:t>
            </a:r>
            <a:r>
              <a:rPr lang="en-US" i="1" dirty="0" err="1"/>
              <a:t>Pandangan</a:t>
            </a:r>
            <a:r>
              <a:rPr lang="en-US" i="1" dirty="0"/>
              <a:t> </a:t>
            </a:r>
            <a:r>
              <a:rPr lang="en-US" i="1" dirty="0" err="1"/>
              <a:t>filosofis</a:t>
            </a:r>
            <a:r>
              <a:rPr lang="en-US" i="1" dirty="0"/>
              <a:t> Kristen, Islam, </a:t>
            </a:r>
            <a:r>
              <a:rPr lang="en-US" i="1" dirty="0" err="1"/>
              <a:t>Yahudi</a:t>
            </a:r>
            <a:r>
              <a:rPr lang="en-US" i="1" dirty="0"/>
              <a:t> </a:t>
            </a:r>
            <a:r>
              <a:rPr lang="en-US" i="1" dirty="0" err="1"/>
              <a:t>tentang</a:t>
            </a:r>
            <a:r>
              <a:rPr lang="en-US" i="1" dirty="0"/>
              <a:t> </a:t>
            </a:r>
            <a:r>
              <a:rPr lang="en-US" i="1" dirty="0" err="1"/>
              <a:t>manusia</a:t>
            </a:r>
            <a:endParaRPr lang="en-ID" dirty="0"/>
          </a:p>
        </p:txBody>
      </p:sp>
      <p:sp>
        <p:nvSpPr>
          <p:cNvPr id="44" name="Rectangle 43"/>
          <p:cNvSpPr/>
          <p:nvPr/>
        </p:nvSpPr>
        <p:spPr>
          <a:xfrm>
            <a:off x="1043608" y="332974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2)   </a:t>
            </a:r>
            <a:r>
              <a:rPr lang="en-US" i="1" dirty="0" err="1"/>
              <a:t>Pandangan</a:t>
            </a:r>
            <a:r>
              <a:rPr lang="en-US" i="1" dirty="0"/>
              <a:t> </a:t>
            </a:r>
            <a:r>
              <a:rPr lang="en-US" i="1" dirty="0" err="1"/>
              <a:t>filosofis</a:t>
            </a:r>
            <a:r>
              <a:rPr lang="en-US" i="1" dirty="0"/>
              <a:t> </a:t>
            </a:r>
            <a:r>
              <a:rPr lang="en-US" i="1" dirty="0" err="1"/>
              <a:t>timur</a:t>
            </a:r>
            <a:r>
              <a:rPr lang="en-US" i="1" dirty="0"/>
              <a:t> yang </a:t>
            </a:r>
            <a:r>
              <a:rPr lang="en-US" i="1" dirty="0" err="1"/>
              <a:t>mempengaruhi</a:t>
            </a:r>
            <a:r>
              <a:rPr lang="en-US" i="1" dirty="0"/>
              <a:t> agama Hindu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Budha</a:t>
            </a:r>
            <a:endParaRPr lang="en-ID" dirty="0"/>
          </a:p>
        </p:txBody>
      </p:sp>
      <p:sp>
        <p:nvSpPr>
          <p:cNvPr id="57" name="Rectangle 56"/>
          <p:cNvSpPr/>
          <p:nvPr/>
        </p:nvSpPr>
        <p:spPr>
          <a:xfrm>
            <a:off x="1043608" y="1550285"/>
            <a:ext cx="6406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Manusia</a:t>
            </a:r>
            <a:r>
              <a:rPr lang="en-US" i="1" dirty="0" smtClean="0"/>
              <a:t> </a:t>
            </a:r>
            <a:r>
              <a:rPr lang="en-US" i="1" dirty="0" err="1" smtClean="0"/>
              <a:t>berkembang</a:t>
            </a:r>
            <a:r>
              <a:rPr lang="en-US" i="1" dirty="0" smtClean="0"/>
              <a:t> </a:t>
            </a:r>
            <a:r>
              <a:rPr lang="en-US" i="1" dirty="0" err="1" smtClean="0"/>
              <a:t>berjalan</a:t>
            </a:r>
            <a:r>
              <a:rPr lang="en-US" i="1" dirty="0" smtClean="0"/>
              <a:t> </a:t>
            </a:r>
            <a:r>
              <a:rPr lang="en-US" i="1" dirty="0" err="1" smtClean="0"/>
              <a:t>menuju</a:t>
            </a:r>
            <a:r>
              <a:rPr lang="en-US" i="1" dirty="0" smtClean="0"/>
              <a:t>  </a:t>
            </a:r>
            <a:r>
              <a:rPr lang="en-US" i="1" dirty="0" err="1" smtClean="0"/>
              <a:t>tujuan</a:t>
            </a:r>
            <a:r>
              <a:rPr lang="en-US" i="1" dirty="0" smtClean="0"/>
              <a:t> </a:t>
            </a:r>
            <a:r>
              <a:rPr lang="en-US" i="1" dirty="0" err="1" smtClean="0"/>
              <a:t>akhir</a:t>
            </a:r>
            <a:r>
              <a:rPr lang="en-US" i="1" dirty="0" smtClean="0"/>
              <a:t>  </a:t>
            </a:r>
            <a:r>
              <a:rPr lang="en-US" i="1" dirty="0" err="1" smtClean="0"/>
              <a:t>yaitu</a:t>
            </a:r>
            <a:r>
              <a:rPr lang="en-US" i="1" dirty="0" smtClean="0"/>
              <a:t> </a:t>
            </a:r>
            <a:r>
              <a:rPr lang="en-US" i="1" dirty="0" err="1" smtClean="0"/>
              <a:t>akhirat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Manusia</a:t>
            </a:r>
            <a:endParaRPr lang="en-ID" sz="3600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632897" y="1784366"/>
            <a:ext cx="4814302" cy="2922153"/>
            <a:chOff x="1861" y="1906"/>
            <a:chExt cx="8366" cy="3138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" y="2757"/>
              <a:ext cx="3170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983" y="3588"/>
              <a:ext cx="1794" cy="1006"/>
            </a:xfrm>
            <a:custGeom>
              <a:avLst/>
              <a:gdLst>
                <a:gd name="T0" fmla="+- 0 6151 5983"/>
                <a:gd name="T1" fmla="*/ T0 w 1794"/>
                <a:gd name="T2" fmla="+- 0 3588 3588"/>
                <a:gd name="T3" fmla="*/ 3588 h 1006"/>
                <a:gd name="T4" fmla="+- 0 6085 5983"/>
                <a:gd name="T5" fmla="*/ T4 w 1794"/>
                <a:gd name="T6" fmla="+- 0 3601 3588"/>
                <a:gd name="T7" fmla="*/ 3601 h 1006"/>
                <a:gd name="T8" fmla="+- 0 6031 5983"/>
                <a:gd name="T9" fmla="*/ T8 w 1794"/>
                <a:gd name="T10" fmla="+- 0 3638 3588"/>
                <a:gd name="T11" fmla="*/ 3638 h 1006"/>
                <a:gd name="T12" fmla="+- 0 5995 5983"/>
                <a:gd name="T13" fmla="*/ T12 w 1794"/>
                <a:gd name="T14" fmla="+- 0 3693 3588"/>
                <a:gd name="T15" fmla="*/ 3693 h 1006"/>
                <a:gd name="T16" fmla="+- 0 5983 5983"/>
                <a:gd name="T17" fmla="*/ T16 w 1794"/>
                <a:gd name="T18" fmla="+- 0 3756 3588"/>
                <a:gd name="T19" fmla="*/ 3756 h 1006"/>
                <a:gd name="T20" fmla="+- 0 5983 5983"/>
                <a:gd name="T21" fmla="*/ T20 w 1794"/>
                <a:gd name="T22" fmla="+- 0 4426 3588"/>
                <a:gd name="T23" fmla="*/ 4426 h 1006"/>
                <a:gd name="T24" fmla="+- 0 5996 5983"/>
                <a:gd name="T25" fmla="*/ T24 w 1794"/>
                <a:gd name="T26" fmla="+- 0 4492 3588"/>
                <a:gd name="T27" fmla="*/ 4492 h 1006"/>
                <a:gd name="T28" fmla="+- 0 6033 5983"/>
                <a:gd name="T29" fmla="*/ T28 w 1794"/>
                <a:gd name="T30" fmla="+- 0 4546 3588"/>
                <a:gd name="T31" fmla="*/ 4546 h 1006"/>
                <a:gd name="T32" fmla="+- 0 6088 5983"/>
                <a:gd name="T33" fmla="*/ T32 w 1794"/>
                <a:gd name="T34" fmla="+- 0 4582 3588"/>
                <a:gd name="T35" fmla="*/ 4582 h 1006"/>
                <a:gd name="T36" fmla="+- 0 6151 5983"/>
                <a:gd name="T37" fmla="*/ T36 w 1794"/>
                <a:gd name="T38" fmla="+- 0 4594 3588"/>
                <a:gd name="T39" fmla="*/ 4594 h 1006"/>
                <a:gd name="T40" fmla="+- 0 7609 5983"/>
                <a:gd name="T41" fmla="*/ T40 w 1794"/>
                <a:gd name="T42" fmla="+- 0 4594 3588"/>
                <a:gd name="T43" fmla="*/ 4594 h 1006"/>
                <a:gd name="T44" fmla="+- 0 7675 5983"/>
                <a:gd name="T45" fmla="*/ T44 w 1794"/>
                <a:gd name="T46" fmla="+- 0 4581 3588"/>
                <a:gd name="T47" fmla="*/ 4581 h 1006"/>
                <a:gd name="T48" fmla="+- 0 7729 5983"/>
                <a:gd name="T49" fmla="*/ T48 w 1794"/>
                <a:gd name="T50" fmla="+- 0 4544 3588"/>
                <a:gd name="T51" fmla="*/ 4544 h 1006"/>
                <a:gd name="T52" fmla="+- 0 7765 5983"/>
                <a:gd name="T53" fmla="*/ T52 w 1794"/>
                <a:gd name="T54" fmla="+- 0 4489 3588"/>
                <a:gd name="T55" fmla="*/ 4489 h 1006"/>
                <a:gd name="T56" fmla="+- 0 7777 5983"/>
                <a:gd name="T57" fmla="*/ T56 w 1794"/>
                <a:gd name="T58" fmla="+- 0 4426 3588"/>
                <a:gd name="T59" fmla="*/ 4426 h 1006"/>
                <a:gd name="T60" fmla="+- 0 7777 5983"/>
                <a:gd name="T61" fmla="*/ T60 w 1794"/>
                <a:gd name="T62" fmla="+- 0 3756 3588"/>
                <a:gd name="T63" fmla="*/ 3756 h 1006"/>
                <a:gd name="T64" fmla="+- 0 7764 5983"/>
                <a:gd name="T65" fmla="*/ T64 w 1794"/>
                <a:gd name="T66" fmla="+- 0 3690 3588"/>
                <a:gd name="T67" fmla="*/ 3690 h 1006"/>
                <a:gd name="T68" fmla="+- 0 7727 5983"/>
                <a:gd name="T69" fmla="*/ T68 w 1794"/>
                <a:gd name="T70" fmla="+- 0 3636 3588"/>
                <a:gd name="T71" fmla="*/ 3636 h 1006"/>
                <a:gd name="T72" fmla="+- 0 7672 5983"/>
                <a:gd name="T73" fmla="*/ T72 w 1794"/>
                <a:gd name="T74" fmla="+- 0 3600 3588"/>
                <a:gd name="T75" fmla="*/ 3600 h 1006"/>
                <a:gd name="T76" fmla="+- 0 7609 5983"/>
                <a:gd name="T77" fmla="*/ T76 w 1794"/>
                <a:gd name="T78" fmla="+- 0 3588 3588"/>
                <a:gd name="T79" fmla="*/ 3588 h 1006"/>
                <a:gd name="T80" fmla="+- 0 6151 5983"/>
                <a:gd name="T81" fmla="*/ T80 w 1794"/>
                <a:gd name="T82" fmla="+- 0 3588 3588"/>
                <a:gd name="T83" fmla="*/ 3588 h 10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1794" h="1006">
                  <a:moveTo>
                    <a:pt x="168" y="0"/>
                  </a:moveTo>
                  <a:lnTo>
                    <a:pt x="102" y="13"/>
                  </a:lnTo>
                  <a:lnTo>
                    <a:pt x="48" y="50"/>
                  </a:lnTo>
                  <a:lnTo>
                    <a:pt x="12" y="105"/>
                  </a:lnTo>
                  <a:lnTo>
                    <a:pt x="0" y="168"/>
                  </a:lnTo>
                  <a:lnTo>
                    <a:pt x="0" y="838"/>
                  </a:lnTo>
                  <a:lnTo>
                    <a:pt x="13" y="904"/>
                  </a:lnTo>
                  <a:lnTo>
                    <a:pt x="50" y="958"/>
                  </a:lnTo>
                  <a:lnTo>
                    <a:pt x="105" y="994"/>
                  </a:lnTo>
                  <a:lnTo>
                    <a:pt x="168" y="1006"/>
                  </a:lnTo>
                  <a:lnTo>
                    <a:pt x="1626" y="1006"/>
                  </a:lnTo>
                  <a:lnTo>
                    <a:pt x="1692" y="993"/>
                  </a:lnTo>
                  <a:lnTo>
                    <a:pt x="1746" y="956"/>
                  </a:lnTo>
                  <a:lnTo>
                    <a:pt x="1782" y="901"/>
                  </a:lnTo>
                  <a:lnTo>
                    <a:pt x="1794" y="838"/>
                  </a:lnTo>
                  <a:lnTo>
                    <a:pt x="1794" y="168"/>
                  </a:lnTo>
                  <a:lnTo>
                    <a:pt x="1781" y="102"/>
                  </a:lnTo>
                  <a:lnTo>
                    <a:pt x="1744" y="48"/>
                  </a:lnTo>
                  <a:lnTo>
                    <a:pt x="1689" y="12"/>
                  </a:lnTo>
                  <a:lnTo>
                    <a:pt x="1626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52" y="2649"/>
              <a:ext cx="1362" cy="737"/>
            </a:xfrm>
            <a:custGeom>
              <a:avLst/>
              <a:gdLst>
                <a:gd name="T0" fmla="+- 0 4483 3366"/>
                <a:gd name="T1" fmla="*/ T0 w 1362"/>
                <a:gd name="T2" fmla="+- 0 3271 2605"/>
                <a:gd name="T3" fmla="*/ 3271 h 737"/>
                <a:gd name="T4" fmla="+- 0 4439 3366"/>
                <a:gd name="T5" fmla="*/ T4 w 1362"/>
                <a:gd name="T6" fmla="+- 0 3248 2605"/>
                <a:gd name="T7" fmla="*/ 3248 h 737"/>
                <a:gd name="T8" fmla="+- 0 4393 3366"/>
                <a:gd name="T9" fmla="*/ T8 w 1362"/>
                <a:gd name="T10" fmla="+- 0 3337 2605"/>
                <a:gd name="T11" fmla="*/ 3337 h 737"/>
                <a:gd name="T12" fmla="+- 0 4728 3366"/>
                <a:gd name="T13" fmla="*/ T12 w 1362"/>
                <a:gd name="T14" fmla="+- 0 3342 2605"/>
                <a:gd name="T15" fmla="*/ 3342 h 737"/>
                <a:gd name="T16" fmla="+- 0 4483 3366"/>
                <a:gd name="T17" fmla="*/ T16 w 1362"/>
                <a:gd name="T18" fmla="+- 0 3271 2605"/>
                <a:gd name="T19" fmla="*/ 3271 h 7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62" h="737">
                  <a:moveTo>
                    <a:pt x="1117" y="666"/>
                  </a:moveTo>
                  <a:lnTo>
                    <a:pt x="1073" y="643"/>
                  </a:lnTo>
                  <a:lnTo>
                    <a:pt x="1027" y="732"/>
                  </a:lnTo>
                  <a:lnTo>
                    <a:pt x="1362" y="737"/>
                  </a:lnTo>
                  <a:lnTo>
                    <a:pt x="1117" y="6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366" y="2605"/>
              <a:ext cx="1362" cy="737"/>
            </a:xfrm>
            <a:custGeom>
              <a:avLst/>
              <a:gdLst>
                <a:gd name="T0" fmla="+- 0 4531 3366"/>
                <a:gd name="T1" fmla="*/ T0 w 1362"/>
                <a:gd name="T2" fmla="+- 0 3071 2605"/>
                <a:gd name="T3" fmla="*/ 3071 h 737"/>
                <a:gd name="T4" fmla="+- 0 4485 3366"/>
                <a:gd name="T5" fmla="*/ T4 w 1362"/>
                <a:gd name="T6" fmla="+- 0 3160 2605"/>
                <a:gd name="T7" fmla="*/ 3160 h 737"/>
                <a:gd name="T8" fmla="+- 0 4529 3366"/>
                <a:gd name="T9" fmla="*/ T8 w 1362"/>
                <a:gd name="T10" fmla="+- 0 3183 2605"/>
                <a:gd name="T11" fmla="*/ 3183 h 737"/>
                <a:gd name="T12" fmla="+- 0 4531 3366"/>
                <a:gd name="T13" fmla="*/ T12 w 1362"/>
                <a:gd name="T14" fmla="+- 0 3071 2605"/>
                <a:gd name="T15" fmla="*/ 3071 h 7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362" h="737">
                  <a:moveTo>
                    <a:pt x="1165" y="466"/>
                  </a:moveTo>
                  <a:lnTo>
                    <a:pt x="1119" y="555"/>
                  </a:lnTo>
                  <a:lnTo>
                    <a:pt x="1163" y="578"/>
                  </a:lnTo>
                  <a:lnTo>
                    <a:pt x="1165" y="4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2895" y="2703"/>
              <a:ext cx="1362" cy="737"/>
            </a:xfrm>
            <a:custGeom>
              <a:avLst/>
              <a:gdLst>
                <a:gd name="T0" fmla="+- 0 3412 3366"/>
                <a:gd name="T1" fmla="*/ T0 w 1362"/>
                <a:gd name="T2" fmla="+- 0 2605 2605"/>
                <a:gd name="T3" fmla="*/ 2605 h 737"/>
                <a:gd name="T4" fmla="+- 0 3366 3366"/>
                <a:gd name="T5" fmla="*/ T4 w 1362"/>
                <a:gd name="T6" fmla="+- 0 2693 2605"/>
                <a:gd name="T7" fmla="*/ 2693 h 737"/>
                <a:gd name="T8" fmla="+- 0 4439 3366"/>
                <a:gd name="T9" fmla="*/ T8 w 1362"/>
                <a:gd name="T10" fmla="+- 0 3248 2605"/>
                <a:gd name="T11" fmla="*/ 3248 h 737"/>
                <a:gd name="T12" fmla="+- 0 4483 3366"/>
                <a:gd name="T13" fmla="*/ T12 w 1362"/>
                <a:gd name="T14" fmla="+- 0 3271 2605"/>
                <a:gd name="T15" fmla="*/ 3271 h 737"/>
                <a:gd name="T16" fmla="+- 0 4728 3366"/>
                <a:gd name="T17" fmla="*/ T16 w 1362"/>
                <a:gd name="T18" fmla="+- 0 3342 2605"/>
                <a:gd name="T19" fmla="*/ 3342 h 737"/>
                <a:gd name="T20" fmla="+- 0 4531 3366"/>
                <a:gd name="T21" fmla="*/ T20 w 1362"/>
                <a:gd name="T22" fmla="+- 0 3071 2605"/>
                <a:gd name="T23" fmla="*/ 3071 h 737"/>
                <a:gd name="T24" fmla="+- 0 4529 3366"/>
                <a:gd name="T25" fmla="*/ T24 w 1362"/>
                <a:gd name="T26" fmla="+- 0 3183 2605"/>
                <a:gd name="T27" fmla="*/ 3183 h 737"/>
                <a:gd name="T28" fmla="+- 0 4485 3366"/>
                <a:gd name="T29" fmla="*/ T28 w 1362"/>
                <a:gd name="T30" fmla="+- 0 3160 2605"/>
                <a:gd name="T31" fmla="*/ 3160 h 737"/>
                <a:gd name="T32" fmla="+- 0 3412 3366"/>
                <a:gd name="T33" fmla="*/ T32 w 1362"/>
                <a:gd name="T34" fmla="+- 0 2605 2605"/>
                <a:gd name="T35" fmla="*/ 2605 h 7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362" h="737">
                  <a:moveTo>
                    <a:pt x="46" y="0"/>
                  </a:moveTo>
                  <a:lnTo>
                    <a:pt x="0" y="88"/>
                  </a:lnTo>
                  <a:lnTo>
                    <a:pt x="1073" y="643"/>
                  </a:lnTo>
                  <a:lnTo>
                    <a:pt x="1117" y="666"/>
                  </a:lnTo>
                  <a:lnTo>
                    <a:pt x="1362" y="737"/>
                  </a:lnTo>
                  <a:lnTo>
                    <a:pt x="1165" y="466"/>
                  </a:lnTo>
                  <a:lnTo>
                    <a:pt x="1163" y="578"/>
                  </a:lnTo>
                  <a:lnTo>
                    <a:pt x="1119" y="55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1861" y="1906"/>
              <a:ext cx="2255" cy="743"/>
            </a:xfrm>
            <a:custGeom>
              <a:avLst/>
              <a:gdLst>
                <a:gd name="T0" fmla="+- 0 1985 1861"/>
                <a:gd name="T1" fmla="*/ T0 w 2255"/>
                <a:gd name="T2" fmla="+- 0 1906 1906"/>
                <a:gd name="T3" fmla="*/ 1906 h 743"/>
                <a:gd name="T4" fmla="+- 0 1921 1861"/>
                <a:gd name="T5" fmla="*/ T4 w 2255"/>
                <a:gd name="T6" fmla="+- 0 1924 1906"/>
                <a:gd name="T7" fmla="*/ 1924 h 743"/>
                <a:gd name="T8" fmla="+- 0 1876 1861"/>
                <a:gd name="T9" fmla="*/ T8 w 2255"/>
                <a:gd name="T10" fmla="+- 0 1970 1906"/>
                <a:gd name="T11" fmla="*/ 1970 h 743"/>
                <a:gd name="T12" fmla="+- 0 1861 1861"/>
                <a:gd name="T13" fmla="*/ T12 w 2255"/>
                <a:gd name="T14" fmla="+- 0 2030 1906"/>
                <a:gd name="T15" fmla="*/ 2030 h 743"/>
                <a:gd name="T16" fmla="+- 0 1861 1861"/>
                <a:gd name="T17" fmla="*/ T16 w 2255"/>
                <a:gd name="T18" fmla="+- 0 2525 1906"/>
                <a:gd name="T19" fmla="*/ 2525 h 743"/>
                <a:gd name="T20" fmla="+- 0 1879 1861"/>
                <a:gd name="T21" fmla="*/ T20 w 2255"/>
                <a:gd name="T22" fmla="+- 0 2589 1906"/>
                <a:gd name="T23" fmla="*/ 2589 h 743"/>
                <a:gd name="T24" fmla="+- 0 1925 1861"/>
                <a:gd name="T25" fmla="*/ T24 w 2255"/>
                <a:gd name="T26" fmla="+- 0 2634 1906"/>
                <a:gd name="T27" fmla="*/ 2634 h 743"/>
                <a:gd name="T28" fmla="+- 0 1985 1861"/>
                <a:gd name="T29" fmla="*/ T28 w 2255"/>
                <a:gd name="T30" fmla="+- 0 2649 1906"/>
                <a:gd name="T31" fmla="*/ 2649 h 743"/>
                <a:gd name="T32" fmla="+- 0 3992 1861"/>
                <a:gd name="T33" fmla="*/ T32 w 2255"/>
                <a:gd name="T34" fmla="+- 0 2649 1906"/>
                <a:gd name="T35" fmla="*/ 2649 h 743"/>
                <a:gd name="T36" fmla="+- 0 4056 1861"/>
                <a:gd name="T37" fmla="*/ T36 w 2255"/>
                <a:gd name="T38" fmla="+- 0 2631 1906"/>
                <a:gd name="T39" fmla="*/ 2631 h 743"/>
                <a:gd name="T40" fmla="+- 0 4101 1861"/>
                <a:gd name="T41" fmla="*/ T40 w 2255"/>
                <a:gd name="T42" fmla="+- 0 2585 1906"/>
                <a:gd name="T43" fmla="*/ 2585 h 743"/>
                <a:gd name="T44" fmla="+- 0 4116 1861"/>
                <a:gd name="T45" fmla="*/ T44 w 2255"/>
                <a:gd name="T46" fmla="+- 0 2525 1906"/>
                <a:gd name="T47" fmla="*/ 2525 h 743"/>
                <a:gd name="T48" fmla="+- 0 4116 1861"/>
                <a:gd name="T49" fmla="*/ T48 w 2255"/>
                <a:gd name="T50" fmla="+- 0 2030 1906"/>
                <a:gd name="T51" fmla="*/ 2030 h 743"/>
                <a:gd name="T52" fmla="+- 0 4098 1861"/>
                <a:gd name="T53" fmla="*/ T52 w 2255"/>
                <a:gd name="T54" fmla="+- 0 1966 1906"/>
                <a:gd name="T55" fmla="*/ 1966 h 743"/>
                <a:gd name="T56" fmla="+- 0 4052 1861"/>
                <a:gd name="T57" fmla="*/ T56 w 2255"/>
                <a:gd name="T58" fmla="+- 0 1921 1906"/>
                <a:gd name="T59" fmla="*/ 1921 h 743"/>
                <a:gd name="T60" fmla="+- 0 3992 1861"/>
                <a:gd name="T61" fmla="*/ T60 w 2255"/>
                <a:gd name="T62" fmla="+- 0 1906 1906"/>
                <a:gd name="T63" fmla="*/ 1906 h 743"/>
                <a:gd name="T64" fmla="+- 0 1985 1861"/>
                <a:gd name="T65" fmla="*/ T64 w 2255"/>
                <a:gd name="T66" fmla="+- 0 1906 1906"/>
                <a:gd name="T67" fmla="*/ 1906 h 7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255" h="743">
                  <a:moveTo>
                    <a:pt x="124" y="0"/>
                  </a:moveTo>
                  <a:lnTo>
                    <a:pt x="60" y="18"/>
                  </a:lnTo>
                  <a:lnTo>
                    <a:pt x="15" y="64"/>
                  </a:lnTo>
                  <a:lnTo>
                    <a:pt x="0" y="124"/>
                  </a:lnTo>
                  <a:lnTo>
                    <a:pt x="0" y="619"/>
                  </a:lnTo>
                  <a:lnTo>
                    <a:pt x="18" y="683"/>
                  </a:lnTo>
                  <a:lnTo>
                    <a:pt x="64" y="728"/>
                  </a:lnTo>
                  <a:lnTo>
                    <a:pt x="124" y="743"/>
                  </a:lnTo>
                  <a:lnTo>
                    <a:pt x="2131" y="743"/>
                  </a:lnTo>
                  <a:lnTo>
                    <a:pt x="2195" y="725"/>
                  </a:lnTo>
                  <a:lnTo>
                    <a:pt x="2240" y="679"/>
                  </a:lnTo>
                  <a:lnTo>
                    <a:pt x="2255" y="619"/>
                  </a:lnTo>
                  <a:lnTo>
                    <a:pt x="2255" y="124"/>
                  </a:lnTo>
                  <a:lnTo>
                    <a:pt x="2237" y="60"/>
                  </a:lnTo>
                  <a:lnTo>
                    <a:pt x="2191" y="15"/>
                  </a:lnTo>
                  <a:lnTo>
                    <a:pt x="2131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" name="Freeform 2"/>
            <p:cNvSpPr>
              <a:spLocks/>
            </p:cNvSpPr>
            <p:nvPr/>
          </p:nvSpPr>
          <p:spPr bwMode="auto">
            <a:xfrm>
              <a:off x="6410" y="4256"/>
              <a:ext cx="3817" cy="788"/>
            </a:xfrm>
            <a:custGeom>
              <a:avLst/>
              <a:gdLst>
                <a:gd name="T0" fmla="+- 0 6541 6410"/>
                <a:gd name="T1" fmla="*/ T0 w 3817"/>
                <a:gd name="T2" fmla="+- 0 4256 4256"/>
                <a:gd name="T3" fmla="*/ 4256 h 788"/>
                <a:gd name="T4" fmla="+- 0 6477 6410"/>
                <a:gd name="T5" fmla="*/ T4 w 3817"/>
                <a:gd name="T6" fmla="+- 0 4273 4256"/>
                <a:gd name="T7" fmla="*/ 4273 h 788"/>
                <a:gd name="T8" fmla="+- 0 6430 6410"/>
                <a:gd name="T9" fmla="*/ T8 w 3817"/>
                <a:gd name="T10" fmla="+- 0 4317 4256"/>
                <a:gd name="T11" fmla="*/ 4317 h 788"/>
                <a:gd name="T12" fmla="+- 0 6410 6410"/>
                <a:gd name="T13" fmla="*/ T12 w 3817"/>
                <a:gd name="T14" fmla="+- 0 4381 4256"/>
                <a:gd name="T15" fmla="*/ 4381 h 788"/>
                <a:gd name="T16" fmla="+- 0 6410 6410"/>
                <a:gd name="T17" fmla="*/ T16 w 3817"/>
                <a:gd name="T18" fmla="+- 0 4913 4256"/>
                <a:gd name="T19" fmla="*/ 4913 h 788"/>
                <a:gd name="T20" fmla="+- 0 6412 6410"/>
                <a:gd name="T21" fmla="*/ T20 w 3817"/>
                <a:gd name="T22" fmla="+- 0 4936 4256"/>
                <a:gd name="T23" fmla="*/ 4936 h 788"/>
                <a:gd name="T24" fmla="+- 0 6439 6410"/>
                <a:gd name="T25" fmla="*/ T24 w 3817"/>
                <a:gd name="T26" fmla="+- 0 4995 4256"/>
                <a:gd name="T27" fmla="*/ 4995 h 788"/>
                <a:gd name="T28" fmla="+- 0 6491 6410"/>
                <a:gd name="T29" fmla="*/ T28 w 3817"/>
                <a:gd name="T30" fmla="+- 0 5034 4256"/>
                <a:gd name="T31" fmla="*/ 5034 h 788"/>
                <a:gd name="T32" fmla="+- 0 10096 6410"/>
                <a:gd name="T33" fmla="*/ T32 w 3817"/>
                <a:gd name="T34" fmla="+- 0 5044 4256"/>
                <a:gd name="T35" fmla="*/ 5044 h 788"/>
                <a:gd name="T36" fmla="+- 0 10119 6410"/>
                <a:gd name="T37" fmla="*/ T36 w 3817"/>
                <a:gd name="T38" fmla="+- 0 5042 4256"/>
                <a:gd name="T39" fmla="*/ 5042 h 788"/>
                <a:gd name="T40" fmla="+- 0 10178 6410"/>
                <a:gd name="T41" fmla="*/ T40 w 3817"/>
                <a:gd name="T42" fmla="+- 0 5015 4256"/>
                <a:gd name="T43" fmla="*/ 5015 h 788"/>
                <a:gd name="T44" fmla="+- 0 10217 6410"/>
                <a:gd name="T45" fmla="*/ T44 w 3817"/>
                <a:gd name="T46" fmla="+- 0 4963 4256"/>
                <a:gd name="T47" fmla="*/ 4963 h 788"/>
                <a:gd name="T48" fmla="+- 0 10227 6410"/>
                <a:gd name="T49" fmla="*/ T48 w 3817"/>
                <a:gd name="T50" fmla="+- 0 4387 4256"/>
                <a:gd name="T51" fmla="*/ 4387 h 788"/>
                <a:gd name="T52" fmla="+- 0 10225 6410"/>
                <a:gd name="T53" fmla="*/ T52 w 3817"/>
                <a:gd name="T54" fmla="+- 0 4364 4256"/>
                <a:gd name="T55" fmla="*/ 4364 h 788"/>
                <a:gd name="T56" fmla="+- 0 10198 6410"/>
                <a:gd name="T57" fmla="*/ T56 w 3817"/>
                <a:gd name="T58" fmla="+- 0 4305 4256"/>
                <a:gd name="T59" fmla="*/ 4305 h 788"/>
                <a:gd name="T60" fmla="+- 0 10146 6410"/>
                <a:gd name="T61" fmla="*/ T60 w 3817"/>
                <a:gd name="T62" fmla="+- 0 4266 4256"/>
                <a:gd name="T63" fmla="*/ 4266 h 788"/>
                <a:gd name="T64" fmla="+- 0 6541 6410"/>
                <a:gd name="T65" fmla="*/ T64 w 3817"/>
                <a:gd name="T66" fmla="+- 0 4256 4256"/>
                <a:gd name="T67" fmla="*/ 4256 h 78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3817" h="788">
                  <a:moveTo>
                    <a:pt x="131" y="0"/>
                  </a:moveTo>
                  <a:lnTo>
                    <a:pt x="67" y="17"/>
                  </a:lnTo>
                  <a:lnTo>
                    <a:pt x="20" y="61"/>
                  </a:lnTo>
                  <a:lnTo>
                    <a:pt x="0" y="125"/>
                  </a:lnTo>
                  <a:lnTo>
                    <a:pt x="0" y="657"/>
                  </a:lnTo>
                  <a:lnTo>
                    <a:pt x="2" y="680"/>
                  </a:lnTo>
                  <a:lnTo>
                    <a:pt x="29" y="739"/>
                  </a:lnTo>
                  <a:lnTo>
                    <a:pt x="81" y="778"/>
                  </a:lnTo>
                  <a:lnTo>
                    <a:pt x="3686" y="788"/>
                  </a:lnTo>
                  <a:lnTo>
                    <a:pt x="3709" y="786"/>
                  </a:lnTo>
                  <a:lnTo>
                    <a:pt x="3768" y="759"/>
                  </a:lnTo>
                  <a:lnTo>
                    <a:pt x="3807" y="707"/>
                  </a:lnTo>
                  <a:lnTo>
                    <a:pt x="3817" y="131"/>
                  </a:lnTo>
                  <a:lnTo>
                    <a:pt x="3815" y="108"/>
                  </a:lnTo>
                  <a:lnTo>
                    <a:pt x="3788" y="49"/>
                  </a:lnTo>
                  <a:lnTo>
                    <a:pt x="3736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71600" y="102995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3)   </a:t>
            </a:r>
            <a:r>
              <a:rPr lang="en-US" sz="2400" i="1" dirty="0" err="1"/>
              <a:t>Pandangan</a:t>
            </a:r>
            <a:r>
              <a:rPr lang="en-US" sz="2400" i="1" dirty="0"/>
              <a:t> </a:t>
            </a:r>
            <a:r>
              <a:rPr lang="en-US" sz="2400" i="1" dirty="0" err="1"/>
              <a:t>filosofis</a:t>
            </a:r>
            <a:r>
              <a:rPr lang="en-US" sz="2400" i="1" dirty="0"/>
              <a:t> </a:t>
            </a:r>
            <a:r>
              <a:rPr lang="en-US" sz="2400" i="1" dirty="0" err="1"/>
              <a:t>Dualisme</a:t>
            </a:r>
            <a:r>
              <a:rPr lang="en-US" sz="2400" i="1" dirty="0"/>
              <a:t> </a:t>
            </a:r>
            <a:r>
              <a:rPr lang="en-US" sz="2400" i="1" dirty="0" err="1"/>
              <a:t>tentang</a:t>
            </a:r>
            <a:r>
              <a:rPr lang="en-US" sz="2400" i="1" dirty="0"/>
              <a:t> </a:t>
            </a:r>
            <a:r>
              <a:rPr lang="en-US" sz="2400" i="1" dirty="0" err="1"/>
              <a:t>manusia</a:t>
            </a:r>
            <a:r>
              <a:rPr lang="en-US" i="1" dirty="0"/>
              <a:t>.</a:t>
            </a:r>
            <a:endParaRPr lang="en-ID" dirty="0"/>
          </a:p>
        </p:txBody>
      </p:sp>
      <p:sp>
        <p:nvSpPr>
          <p:cNvPr id="14" name="Rectangle 13"/>
          <p:cNvSpPr/>
          <p:nvPr/>
        </p:nvSpPr>
        <p:spPr>
          <a:xfrm>
            <a:off x="862164" y="1784367"/>
            <a:ext cx="264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TUH </a:t>
            </a:r>
            <a:r>
              <a:rPr lang="en-US" dirty="0"/>
              <a:t>AN </a:t>
            </a:r>
            <a:r>
              <a:rPr lang="en-US" dirty="0" err="1"/>
              <a:t>Sumber</a:t>
            </a:r>
            <a:r>
              <a:rPr lang="en-US" dirty="0"/>
              <a:t> k </a:t>
            </a:r>
            <a:r>
              <a:rPr lang="en-US" dirty="0" err="1" smtClean="0"/>
              <a:t>ebaikan</a:t>
            </a:r>
            <a:endParaRPr lang="en-ID" dirty="0"/>
          </a:p>
        </p:txBody>
      </p:sp>
      <p:sp>
        <p:nvSpPr>
          <p:cNvPr id="15" name="Rectangle 14"/>
          <p:cNvSpPr/>
          <p:nvPr/>
        </p:nvSpPr>
        <p:spPr>
          <a:xfrm>
            <a:off x="4211960" y="3020759"/>
            <a:ext cx="1615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nafsu-nafsu</a:t>
            </a:r>
            <a:endParaRPr lang="en-ID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ID" dirty="0"/>
          </a:p>
        </p:txBody>
      </p:sp>
      <p:sp>
        <p:nvSpPr>
          <p:cNvPr id="16" name="Rectangle 15"/>
          <p:cNvSpPr/>
          <p:nvPr/>
        </p:nvSpPr>
        <p:spPr>
          <a:xfrm>
            <a:off x="5300361" y="3819071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Iblis</a:t>
            </a:r>
            <a:r>
              <a:rPr lang="en-US" dirty="0" smtClean="0"/>
              <a:t>, </a:t>
            </a:r>
            <a:r>
              <a:rPr lang="en-US" dirty="0" err="1" smtClean="0"/>
              <a:t>setan</a:t>
            </a:r>
            <a:r>
              <a:rPr lang="en-US" dirty="0"/>
              <a:t>, </a:t>
            </a:r>
            <a:r>
              <a:rPr lang="en-US" dirty="0" err="1"/>
              <a:t>benda</a:t>
            </a:r>
            <a:r>
              <a:rPr lang="en-US" dirty="0"/>
              <a:t> :</a:t>
            </a:r>
            <a:endParaRPr lang="en-ID" dirty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kegelapan</a:t>
            </a:r>
            <a:r>
              <a:rPr lang="en-US" dirty="0" smtClean="0"/>
              <a:t> </a:t>
            </a:r>
            <a:r>
              <a:rPr lang="en-US" dirty="0"/>
              <a:t>&amp;  </a:t>
            </a:r>
            <a:r>
              <a:rPr lang="en-US" dirty="0" err="1" smtClean="0"/>
              <a:t>kejahata</a:t>
            </a:r>
            <a:r>
              <a:rPr lang="en-US" dirty="0" smtClean="0"/>
              <a:t> </a:t>
            </a:r>
            <a:r>
              <a:rPr lang="en-US" dirty="0"/>
              <a:t>n</a:t>
            </a:r>
            <a:endParaRPr lang="en-ID" dirty="0"/>
          </a:p>
        </p:txBody>
      </p:sp>
      <p:sp>
        <p:nvSpPr>
          <p:cNvPr id="17" name="Rectangle 16"/>
          <p:cNvSpPr/>
          <p:nvPr/>
        </p:nvSpPr>
        <p:spPr>
          <a:xfrm>
            <a:off x="2923909" y="3268434"/>
            <a:ext cx="1116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JIWA ROH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Manusia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2.    </a:t>
            </a:r>
            <a:r>
              <a:rPr lang="en-US" sz="2800" b="1" dirty="0" err="1"/>
              <a:t>Sains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Iman</a:t>
            </a:r>
            <a:endParaRPr lang="en-ID" sz="2800" dirty="0"/>
          </a:p>
          <a:p>
            <a:endParaRPr lang="en-ID" sz="1400" dirty="0"/>
          </a:p>
          <a:p>
            <a:r>
              <a:rPr lang="en-US" sz="3000" dirty="0" err="1"/>
              <a:t>Apakah</a:t>
            </a:r>
            <a:r>
              <a:rPr lang="en-US" sz="3000" dirty="0"/>
              <a:t> </a:t>
            </a:r>
            <a:r>
              <a:rPr lang="en-US" sz="3000" dirty="0" err="1" smtClean="0"/>
              <a:t>teori</a:t>
            </a:r>
            <a:r>
              <a:rPr lang="en-US" sz="3000" dirty="0" smtClean="0"/>
              <a:t>  </a:t>
            </a:r>
            <a:r>
              <a:rPr lang="en-US" sz="3000" dirty="0" err="1"/>
              <a:t>evolusi</a:t>
            </a:r>
            <a:r>
              <a:rPr lang="en-US" sz="3000" dirty="0"/>
              <a:t>  </a:t>
            </a:r>
            <a:r>
              <a:rPr lang="en-US" sz="3000" dirty="0" err="1" smtClean="0"/>
              <a:t>bertentangan</a:t>
            </a:r>
            <a:r>
              <a:rPr lang="en-US" sz="3000" dirty="0" smtClean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iman</a:t>
            </a:r>
            <a:r>
              <a:rPr lang="en-US" sz="3000" dirty="0"/>
              <a:t>? </a:t>
            </a:r>
            <a:r>
              <a:rPr lang="en-US" sz="3000" dirty="0" err="1"/>
              <a:t>Pe</a:t>
            </a:r>
            <a:r>
              <a:rPr lang="en-US" sz="3000" dirty="0"/>
              <a:t> </a:t>
            </a:r>
            <a:r>
              <a:rPr lang="en-US" sz="3000" dirty="0" smtClean="0"/>
              <a:t>tama </a:t>
            </a:r>
            <a:r>
              <a:rPr lang="en-US" sz="3000" dirty="0" err="1" smtClean="0"/>
              <a:t>tama</a:t>
            </a:r>
            <a:r>
              <a:rPr lang="en-US" sz="3000" dirty="0" smtClean="0"/>
              <a:t>  </a:t>
            </a:r>
            <a:r>
              <a:rPr lang="en-US" sz="3000" dirty="0" err="1"/>
              <a:t>kita</a:t>
            </a:r>
            <a:r>
              <a:rPr lang="en-US" sz="3000" dirty="0"/>
              <a:t>  </a:t>
            </a:r>
            <a:r>
              <a:rPr lang="en-US" sz="3000" dirty="0" err="1" smtClean="0"/>
              <a:t>harus</a:t>
            </a:r>
            <a:r>
              <a:rPr lang="en-US" sz="3000" dirty="0" smtClean="0"/>
              <a:t> </a:t>
            </a:r>
            <a:r>
              <a:rPr lang="en-US" sz="3000" dirty="0"/>
              <a:t>me </a:t>
            </a:r>
            <a:r>
              <a:rPr lang="en-US" sz="3000" dirty="0" smtClean="0"/>
              <a:t>-</a:t>
            </a:r>
            <a:r>
              <a:rPr lang="en-US" sz="3000" dirty="0" err="1" smtClean="0"/>
              <a:t>megang</a:t>
            </a:r>
            <a:r>
              <a:rPr lang="en-US" sz="3000" dirty="0" smtClean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iman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akal</a:t>
            </a:r>
            <a:r>
              <a:rPr lang="en-US" sz="3000" dirty="0"/>
              <a:t> </a:t>
            </a:r>
            <a:r>
              <a:rPr lang="en-US" sz="3000" dirty="0" err="1"/>
              <a:t>itu</a:t>
            </a:r>
            <a:r>
              <a:rPr lang="en-US" sz="3000" dirty="0"/>
              <a:t> </a:t>
            </a:r>
            <a:r>
              <a:rPr lang="en-US" sz="3000" dirty="0" err="1" smtClean="0"/>
              <a:t>sama-sama</a:t>
            </a:r>
            <a:r>
              <a:rPr lang="en-US" sz="3000" dirty="0" smtClean="0"/>
              <a:t> </a:t>
            </a:r>
            <a:r>
              <a:rPr lang="en-US" sz="3000" dirty="0" err="1"/>
              <a:t>berasal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Allah, </a:t>
            </a:r>
            <a:r>
              <a:rPr lang="en-US" sz="3000" dirty="0" err="1"/>
              <a:t>maka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percaya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seharusnya</a:t>
            </a:r>
            <a:r>
              <a:rPr lang="en-US" sz="3000" dirty="0"/>
              <a:t>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pe</a:t>
            </a:r>
            <a:r>
              <a:rPr lang="en-US" sz="3000" dirty="0"/>
              <a:t> </a:t>
            </a:r>
            <a:r>
              <a:rPr lang="en-US" sz="3000" dirty="0" err="1"/>
              <a:t>rtentangan</a:t>
            </a:r>
            <a:r>
              <a:rPr lang="en-US" sz="3000" dirty="0"/>
              <a:t> </a:t>
            </a:r>
            <a:r>
              <a:rPr lang="en-US" sz="3000" dirty="0" err="1"/>
              <a:t>antara</a:t>
            </a:r>
            <a:r>
              <a:rPr lang="en-US" sz="3000" dirty="0"/>
              <a:t> </a:t>
            </a:r>
            <a:r>
              <a:rPr lang="en-US" sz="3000" dirty="0" err="1"/>
              <a:t>iman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akal</a:t>
            </a:r>
            <a:r>
              <a:rPr lang="en-US" sz="3000" dirty="0"/>
              <a:t> ( </a:t>
            </a:r>
            <a:r>
              <a:rPr lang="en-US" sz="3000" i="1" dirty="0"/>
              <a:t>reason</a:t>
            </a:r>
            <a:r>
              <a:rPr lang="en-US" sz="3000" dirty="0"/>
              <a:t>) </a:t>
            </a:r>
            <a:r>
              <a:rPr lang="en-US" sz="3000" dirty="0" err="1"/>
              <a:t>dan</a:t>
            </a:r>
            <a:r>
              <a:rPr lang="en-US" sz="3000" dirty="0"/>
              <a:t> science  yang  </a:t>
            </a:r>
            <a:r>
              <a:rPr lang="en-US" sz="3000" dirty="0" err="1"/>
              <a:t>menjadi</a:t>
            </a:r>
            <a:r>
              <a:rPr lang="en-US" sz="3000" dirty="0"/>
              <a:t>  </a:t>
            </a:r>
            <a:r>
              <a:rPr lang="en-US" sz="3000" dirty="0" err="1"/>
              <a:t>hasil</a:t>
            </a:r>
            <a:r>
              <a:rPr lang="en-US" sz="3000" dirty="0"/>
              <a:t>  </a:t>
            </a:r>
            <a:r>
              <a:rPr lang="en-US" sz="3000" dirty="0" err="1"/>
              <a:t>dari</a:t>
            </a:r>
            <a:r>
              <a:rPr lang="en-US" sz="3000" dirty="0"/>
              <a:t>  </a:t>
            </a:r>
            <a:r>
              <a:rPr lang="en-US" sz="3000" dirty="0" err="1"/>
              <a:t>akal</a:t>
            </a:r>
            <a:r>
              <a:rPr lang="en-US" sz="3000" dirty="0"/>
              <a:t>  </a:t>
            </a:r>
            <a:r>
              <a:rPr lang="en-US" sz="3000" dirty="0" err="1"/>
              <a:t>tersebut</a:t>
            </a:r>
            <a:r>
              <a:rPr lang="en-US" sz="3000" dirty="0"/>
              <a:t>  </a:t>
            </a:r>
            <a:r>
              <a:rPr lang="en-US" sz="3000" dirty="0" err="1"/>
              <a:t>untuk</a:t>
            </a:r>
            <a:r>
              <a:rPr lang="en-US" sz="3000" dirty="0"/>
              <a:t>  </a:t>
            </a:r>
            <a:r>
              <a:rPr lang="en-US" sz="3000" dirty="0" err="1" smtClean="0"/>
              <a:t>mencapai</a:t>
            </a:r>
            <a:r>
              <a:rPr lang="en-US" sz="3000" dirty="0" smtClean="0"/>
              <a:t>  </a:t>
            </a:r>
            <a:r>
              <a:rPr lang="en-US" sz="3000" dirty="0" err="1"/>
              <a:t>kebenaran</a:t>
            </a:r>
            <a:r>
              <a:rPr lang="en-US" sz="3000" dirty="0"/>
              <a:t>,  </a:t>
            </a:r>
            <a:r>
              <a:rPr lang="en-US" sz="3000" dirty="0" err="1"/>
              <a:t>asalkan</a:t>
            </a:r>
            <a:r>
              <a:rPr lang="en-US" sz="3000" dirty="0"/>
              <a:t> </a:t>
            </a:r>
            <a:r>
              <a:rPr lang="en-US" sz="3000" dirty="0" err="1"/>
              <a:t>pencarian</a:t>
            </a:r>
            <a:r>
              <a:rPr lang="en-US" sz="3000" dirty="0"/>
              <a:t>  </a:t>
            </a:r>
            <a:r>
              <a:rPr lang="en-US" sz="3000" dirty="0" err="1" smtClean="0"/>
              <a:t>kebenaran</a:t>
            </a:r>
            <a:r>
              <a:rPr lang="en-US" sz="3000" dirty="0" smtClean="0"/>
              <a:t> 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  </a:t>
            </a:r>
            <a:r>
              <a:rPr lang="en-US" sz="3000" dirty="0" err="1"/>
              <a:t>dilakukan</a:t>
            </a:r>
            <a:r>
              <a:rPr lang="en-US" sz="3000" dirty="0"/>
              <a:t>  </a:t>
            </a:r>
            <a:r>
              <a:rPr lang="en-US" sz="3000" dirty="0" err="1"/>
              <a:t>dengan</a:t>
            </a:r>
            <a:r>
              <a:rPr lang="en-US" sz="3000" dirty="0"/>
              <a:t>  </a:t>
            </a:r>
            <a:r>
              <a:rPr lang="en-US" sz="3000" dirty="0" err="1"/>
              <a:t>tulus</a:t>
            </a:r>
            <a:r>
              <a:rPr lang="en-US" sz="3000" dirty="0"/>
              <a:t>  </a:t>
            </a:r>
            <a:r>
              <a:rPr lang="en-US" sz="3000" dirty="0" err="1"/>
              <a:t>tanpa</a:t>
            </a:r>
            <a:r>
              <a:rPr lang="en-US" sz="3000" dirty="0"/>
              <a:t>  </a:t>
            </a:r>
            <a:r>
              <a:rPr lang="en-US" sz="3000" dirty="0" err="1"/>
              <a:t>memasukkan</a:t>
            </a:r>
            <a:r>
              <a:rPr lang="en-US" sz="3000" dirty="0"/>
              <a:t>  ide -ide </a:t>
            </a:r>
            <a:r>
              <a:rPr lang="en-US" sz="3000" dirty="0" err="1"/>
              <a:t>pribadi</a:t>
            </a:r>
            <a:r>
              <a:rPr lang="en-US" sz="3000" dirty="0"/>
              <a:t> yang </a:t>
            </a:r>
            <a:r>
              <a:rPr lang="en-US" sz="3000" dirty="0" err="1"/>
              <a:t>kemudian</a:t>
            </a:r>
            <a:r>
              <a:rPr lang="en-US" sz="3000" dirty="0"/>
              <a:t> </a:t>
            </a:r>
            <a:r>
              <a:rPr lang="en-US" sz="3000" dirty="0" err="1"/>
              <a:t>dianggap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kebenaran</a:t>
            </a:r>
            <a:r>
              <a:rPr lang="en-US" sz="3000" dirty="0"/>
              <a:t>.</a:t>
            </a:r>
            <a:endParaRPr lang="en-ID" sz="3000" dirty="0"/>
          </a:p>
          <a:p>
            <a:r>
              <a:rPr lang="en-US" sz="3000" dirty="0" err="1"/>
              <a:t>Teori</a:t>
            </a:r>
            <a:r>
              <a:rPr lang="en-US" sz="3000" dirty="0"/>
              <a:t> </a:t>
            </a:r>
            <a:r>
              <a:rPr lang="en-US" sz="3000" dirty="0" err="1"/>
              <a:t>Evolusi</a:t>
            </a:r>
            <a:r>
              <a:rPr lang="en-US" sz="3000" dirty="0"/>
              <a:t> yang </a:t>
            </a:r>
            <a:r>
              <a:rPr lang="en-US" sz="3000" dirty="0" err="1" smtClean="0"/>
              <a:t>dikenal</a:t>
            </a:r>
            <a:r>
              <a:rPr lang="en-US" sz="3000" dirty="0" smtClean="0"/>
              <a:t>, </a:t>
            </a:r>
            <a:r>
              <a:rPr lang="en-US" sz="3000" dirty="0" err="1"/>
              <a:t>sebenarnya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hipotesa</a:t>
            </a:r>
            <a:r>
              <a:rPr lang="en-US" sz="3000" dirty="0"/>
              <a:t>, yang </a:t>
            </a:r>
            <a:r>
              <a:rPr lang="en-US" sz="3000" dirty="0" err="1"/>
              <a:t>masih</a:t>
            </a:r>
            <a:r>
              <a:rPr lang="en-US" sz="3000" dirty="0"/>
              <a:t> me </a:t>
            </a:r>
            <a:r>
              <a:rPr lang="en-US" sz="3000" dirty="0" err="1" smtClean="0"/>
              <a:t>merlukan</a:t>
            </a:r>
            <a:r>
              <a:rPr lang="en-US" sz="3000" dirty="0" smtClean="0"/>
              <a:t>  </a:t>
            </a:r>
            <a:r>
              <a:rPr lang="en-US" sz="3000" dirty="0" err="1"/>
              <a:t>pembuktian</a:t>
            </a:r>
            <a:r>
              <a:rPr lang="en-US" sz="3000" dirty="0"/>
              <a:t>  </a:t>
            </a:r>
            <a:r>
              <a:rPr lang="en-US" sz="3000" dirty="0" err="1"/>
              <a:t>lebih</a:t>
            </a:r>
            <a:r>
              <a:rPr lang="en-US" sz="3000" dirty="0"/>
              <a:t>  </a:t>
            </a:r>
            <a:r>
              <a:rPr lang="en-US" sz="3000" dirty="0" err="1"/>
              <a:t>lanjut</a:t>
            </a:r>
            <a:r>
              <a:rPr lang="en-US" sz="3000" dirty="0"/>
              <a:t>,   agar  </a:t>
            </a:r>
            <a:r>
              <a:rPr lang="en-US" sz="3000" dirty="0" err="1"/>
              <a:t>dapat</a:t>
            </a:r>
            <a:r>
              <a:rPr lang="en-US" sz="3000" dirty="0"/>
              <a:t>  </a:t>
            </a:r>
            <a:r>
              <a:rPr lang="en-US" sz="3000" dirty="0" err="1"/>
              <a:t>dikatakan</a:t>
            </a:r>
            <a:r>
              <a:rPr lang="en-US" sz="3000" dirty="0"/>
              <a:t>  </a:t>
            </a:r>
            <a:r>
              <a:rPr lang="en-US" sz="3000" dirty="0" err="1"/>
              <a:t>sebagai</a:t>
            </a:r>
            <a:r>
              <a:rPr lang="en-US" sz="3000" dirty="0"/>
              <a:t>   </a:t>
            </a:r>
            <a:r>
              <a:rPr lang="en-US" sz="3000" dirty="0" err="1"/>
              <a:t>kebenaran</a:t>
            </a:r>
            <a:r>
              <a:rPr lang="en-US" sz="3000" dirty="0"/>
              <a:t>. </a:t>
            </a:r>
            <a:r>
              <a:rPr lang="en-US" sz="3000" dirty="0" err="1"/>
              <a:t>Sementara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, </a:t>
            </a:r>
            <a:r>
              <a:rPr lang="en-US" sz="3000" dirty="0" err="1"/>
              <a:t>bukti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dikatakan</a:t>
            </a:r>
            <a:r>
              <a:rPr lang="en-US" sz="3000" dirty="0"/>
              <a:t> </a:t>
            </a:r>
            <a:r>
              <a:rPr lang="en-US" sz="3000" dirty="0" err="1"/>
              <a:t>mendukung</a:t>
            </a:r>
            <a:r>
              <a:rPr lang="en-US" sz="3000" dirty="0"/>
              <a:t> </a:t>
            </a:r>
            <a:r>
              <a:rPr lang="en-US" sz="3000" dirty="0" err="1"/>
              <a:t>hipotesa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.  Ada </a:t>
            </a:r>
            <a:r>
              <a:rPr lang="en-US" sz="3000" dirty="0" err="1"/>
              <a:t>dua</a:t>
            </a:r>
            <a:r>
              <a:rPr lang="en-US" sz="3000" dirty="0"/>
              <a:t> </a:t>
            </a:r>
            <a:r>
              <a:rPr lang="en-US" sz="3000" dirty="0" err="1"/>
              <a:t>inti</a:t>
            </a:r>
            <a:r>
              <a:rPr lang="en-US" sz="3000" dirty="0"/>
              <a:t> </a:t>
            </a:r>
            <a:r>
              <a:rPr lang="en-US" sz="3000" dirty="0" err="1"/>
              <a:t>besar</a:t>
            </a:r>
            <a:r>
              <a:rPr lang="en-US" sz="3000" dirty="0"/>
              <a:t> </a:t>
            </a:r>
            <a:r>
              <a:rPr lang="en-US" sz="3000" dirty="0" err="1"/>
              <a:t>teori</a:t>
            </a:r>
            <a:r>
              <a:rPr lang="en-US" sz="3000" dirty="0"/>
              <a:t> </a:t>
            </a:r>
            <a:r>
              <a:rPr lang="en-US" sz="3000" dirty="0" err="1"/>
              <a:t>Evolusi</a:t>
            </a:r>
            <a:r>
              <a:rPr lang="en-US" sz="3000" dirty="0"/>
              <a:t>- yang </a:t>
            </a:r>
            <a:r>
              <a:rPr lang="en-US" sz="3000" dirty="0" err="1"/>
              <a:t>dikenal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"</a:t>
            </a:r>
            <a:r>
              <a:rPr lang="en-US" sz="3000" i="1" dirty="0"/>
              <a:t>Macroevolution</a:t>
            </a:r>
            <a:r>
              <a:rPr lang="en-US" sz="3000" dirty="0"/>
              <a:t>/ </a:t>
            </a:r>
            <a:r>
              <a:rPr lang="en-US" sz="3000" dirty="0" err="1"/>
              <a:t>evolusi</a:t>
            </a:r>
            <a:r>
              <a:rPr lang="en-US" sz="3000" dirty="0"/>
              <a:t> </a:t>
            </a:r>
            <a:r>
              <a:rPr lang="en-US" sz="3000" dirty="0" err="1"/>
              <a:t>makro</a:t>
            </a:r>
            <a:r>
              <a:rPr lang="en-US" sz="3000" dirty="0"/>
              <a:t>" yang </a:t>
            </a:r>
            <a:r>
              <a:rPr lang="en-US" sz="3000" dirty="0" err="1"/>
              <a:t>dipelopori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Darwin:</a:t>
            </a:r>
            <a:endParaRPr lang="en-ID" sz="3000" dirty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700" dirty="0" err="1" smtClean="0"/>
              <a:t>Semua</a:t>
            </a:r>
            <a:r>
              <a:rPr lang="en-US" sz="2700" dirty="0" smtClean="0"/>
              <a:t> </a:t>
            </a:r>
            <a:r>
              <a:rPr lang="en-US" sz="2700" dirty="0" err="1"/>
              <a:t>mahluk</a:t>
            </a:r>
            <a:r>
              <a:rPr lang="en-US" sz="2700" dirty="0"/>
              <a:t> </a:t>
            </a:r>
            <a:r>
              <a:rPr lang="en-US" sz="2700" dirty="0" err="1"/>
              <a:t>hidup</a:t>
            </a:r>
            <a:r>
              <a:rPr lang="en-US" sz="2700" dirty="0"/>
              <a:t> </a:t>
            </a:r>
            <a:r>
              <a:rPr lang="en-US" sz="2700" dirty="0" err="1" smtClean="0"/>
              <a:t>berasal</a:t>
            </a:r>
            <a:r>
              <a:rPr lang="en-US" sz="2700" dirty="0" smtClean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mahluk</a:t>
            </a:r>
            <a:r>
              <a:rPr lang="en-US" sz="2700" dirty="0"/>
              <a:t> </a:t>
            </a:r>
            <a:r>
              <a:rPr lang="en-US" sz="2700" dirty="0" err="1"/>
              <a:t>sederhana</a:t>
            </a:r>
            <a:r>
              <a:rPr lang="en-US" sz="2700" dirty="0"/>
              <a:t> yang </a:t>
            </a:r>
            <a:r>
              <a:rPr lang="en-US" sz="2700" dirty="0" err="1"/>
              <a:t>terdiri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</a:t>
            </a:r>
            <a:r>
              <a:rPr lang="en-US" sz="2700" dirty="0" err="1"/>
              <a:t>satu</a:t>
            </a:r>
            <a:r>
              <a:rPr lang="en-US" sz="2700" dirty="0"/>
              <a:t> </a:t>
            </a:r>
            <a:r>
              <a:rPr lang="en-US" sz="2700" dirty="0" err="1"/>
              <a:t>sel</a:t>
            </a:r>
            <a:r>
              <a:rPr lang="en-US" sz="2700" dirty="0"/>
              <a:t> </a:t>
            </a:r>
            <a:r>
              <a:rPr lang="en-US" sz="2700" dirty="0" err="1" smtClean="0"/>
              <a:t>atau</a:t>
            </a:r>
            <a:r>
              <a:rPr lang="en-ID" sz="2700" dirty="0"/>
              <a:t> </a:t>
            </a:r>
            <a:r>
              <a:rPr lang="en-US" sz="2700" dirty="0" err="1" smtClean="0"/>
              <a:t>lebih</a:t>
            </a:r>
            <a:r>
              <a:rPr lang="en-US" sz="2700" dirty="0"/>
              <a:t>, yang </a:t>
            </a:r>
            <a:r>
              <a:rPr lang="en-US" sz="2700" dirty="0" err="1"/>
              <a:t>terbentuk</a:t>
            </a:r>
            <a:r>
              <a:rPr lang="en-US" sz="2700" dirty="0"/>
              <a:t> </a:t>
            </a:r>
            <a:r>
              <a:rPr lang="en-US" sz="2700" dirty="0" err="1"/>
              <a:t>secara</a:t>
            </a:r>
            <a:r>
              <a:rPr lang="en-US" sz="2700" dirty="0"/>
              <a:t> </a:t>
            </a:r>
            <a:r>
              <a:rPr lang="en-US" sz="2700" dirty="0" err="1"/>
              <a:t>kebetulan</a:t>
            </a:r>
            <a:r>
              <a:rPr lang="en-US" sz="2700" dirty="0"/>
              <a:t>.</a:t>
            </a:r>
            <a:endParaRPr lang="en-ID" sz="2700" dirty="0"/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2700" dirty="0" smtClean="0"/>
              <a:t>Species </a:t>
            </a:r>
            <a:r>
              <a:rPr lang="en-US" sz="2700" dirty="0" err="1"/>
              <a:t>baru</a:t>
            </a:r>
            <a:r>
              <a:rPr lang="en-US" sz="2700" dirty="0"/>
              <a:t> </a:t>
            </a:r>
            <a:r>
              <a:rPr lang="en-US" sz="2700" dirty="0" err="1"/>
              <a:t>terbentuk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species lain </a:t>
            </a:r>
            <a:r>
              <a:rPr lang="en-US" sz="2700" dirty="0" err="1"/>
              <a:t>melalui</a:t>
            </a:r>
            <a:r>
              <a:rPr lang="en-US" sz="2700" dirty="0"/>
              <a:t> </a:t>
            </a:r>
            <a:r>
              <a:rPr lang="en-US" sz="2700" dirty="0" err="1"/>
              <a:t>seleksi</a:t>
            </a:r>
            <a:r>
              <a:rPr lang="en-US" sz="2700" dirty="0"/>
              <a:t> </a:t>
            </a:r>
            <a:r>
              <a:rPr lang="en-US" sz="2700" dirty="0" err="1"/>
              <a:t>alam</a:t>
            </a:r>
            <a:r>
              <a:rPr lang="en-US" sz="2700" dirty="0"/>
              <a:t>,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melibatkan</a:t>
            </a:r>
            <a:r>
              <a:rPr lang="en-US" sz="2700" dirty="0"/>
              <a:t> </a:t>
            </a:r>
            <a:r>
              <a:rPr lang="en-US" sz="2700" dirty="0" err="1"/>
              <a:t>kemungkinan</a:t>
            </a:r>
            <a:r>
              <a:rPr lang="en-US" sz="2700" dirty="0"/>
              <a:t> </a:t>
            </a:r>
            <a:r>
              <a:rPr lang="en-US" sz="2700" dirty="0" err="1"/>
              <a:t>variasi</a:t>
            </a:r>
            <a:r>
              <a:rPr lang="en-US" sz="2700" dirty="0"/>
              <a:t>, di </a:t>
            </a:r>
            <a:r>
              <a:rPr lang="en-US" sz="2700" dirty="0" err="1"/>
              <a:t>mana</a:t>
            </a:r>
            <a:r>
              <a:rPr lang="en-US" sz="2700" dirty="0"/>
              <a:t>  </a:t>
            </a:r>
            <a:r>
              <a:rPr lang="en-US" sz="2700" dirty="0" err="1"/>
              <a:t>variasi</a:t>
            </a:r>
            <a:r>
              <a:rPr lang="en-US" sz="2700" dirty="0"/>
              <a:t>  </a:t>
            </a:r>
            <a:r>
              <a:rPr lang="en-US" sz="2700" dirty="0" err="1"/>
              <a:t>tersebut</a:t>
            </a:r>
            <a:r>
              <a:rPr lang="en-US" sz="2700" dirty="0"/>
              <a:t>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bertahan</a:t>
            </a:r>
            <a:r>
              <a:rPr lang="en-US" sz="2700" dirty="0"/>
              <a:t> 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berke</a:t>
            </a:r>
            <a:r>
              <a:rPr lang="en-US" sz="2700" dirty="0"/>
              <a:t> </a:t>
            </a:r>
            <a:r>
              <a:rPr lang="en-US" sz="2700" dirty="0" err="1"/>
              <a:t>mbang</a:t>
            </a:r>
            <a:r>
              <a:rPr lang="en-US" sz="2700" dirty="0"/>
              <a:t> </a:t>
            </a:r>
            <a:r>
              <a:rPr lang="en-US" sz="2700" dirty="0" err="1"/>
              <a:t>biak</a:t>
            </a:r>
            <a:r>
              <a:rPr lang="en-US" sz="2700" dirty="0"/>
              <a:t>.  </a:t>
            </a:r>
            <a:r>
              <a:rPr lang="en-US" sz="2700" dirty="0" err="1"/>
              <a:t>Dalam</a:t>
            </a:r>
            <a:r>
              <a:rPr lang="en-US" sz="2700" dirty="0"/>
              <a:t>  </a:t>
            </a:r>
            <a:r>
              <a:rPr lang="en-US" sz="2700" dirty="0" err="1"/>
              <a:t>abad</a:t>
            </a:r>
            <a:r>
              <a:rPr lang="en-US" sz="2700" dirty="0"/>
              <a:t>  ke-20,  </a:t>
            </a:r>
            <a:r>
              <a:rPr lang="en-US" sz="2700" dirty="0" err="1"/>
              <a:t>hal</a:t>
            </a:r>
            <a:r>
              <a:rPr lang="en-US" sz="2700" dirty="0"/>
              <a:t>  </a:t>
            </a:r>
            <a:r>
              <a:rPr lang="en-US" sz="2700" dirty="0" err="1"/>
              <a:t>ini</a:t>
            </a:r>
            <a:r>
              <a:rPr lang="en-US" sz="2700" dirty="0"/>
              <a:t>  </a:t>
            </a:r>
            <a:r>
              <a:rPr lang="en-US" sz="2700" dirty="0" err="1"/>
              <a:t>diperjelas</a:t>
            </a:r>
            <a:r>
              <a:rPr lang="en-US" sz="2700" dirty="0"/>
              <a:t>  </a:t>
            </a:r>
            <a:r>
              <a:rPr lang="en-US" sz="2700" dirty="0" err="1"/>
              <a:t>dengan</a:t>
            </a:r>
            <a:r>
              <a:rPr lang="en-US" sz="2700" dirty="0"/>
              <a:t>  </a:t>
            </a:r>
            <a:r>
              <a:rPr lang="en-US" sz="2700" dirty="0" err="1"/>
              <a:t>membe</a:t>
            </a:r>
            <a:r>
              <a:rPr lang="en-US" sz="2700" dirty="0"/>
              <a:t> </a:t>
            </a:r>
            <a:r>
              <a:rPr lang="en-US" sz="2700" dirty="0" err="1"/>
              <a:t>ri</a:t>
            </a:r>
            <a:r>
              <a:rPr lang="en-US" sz="2700" dirty="0"/>
              <a:t>  </a:t>
            </a:r>
            <a:r>
              <a:rPr lang="en-US" sz="2700" dirty="0" err="1"/>
              <a:t>penekanan</a:t>
            </a:r>
            <a:r>
              <a:rPr lang="en-US" sz="2700" dirty="0"/>
              <a:t>  pa da </a:t>
            </a:r>
            <a:r>
              <a:rPr lang="en-US" sz="2700" dirty="0" err="1"/>
              <a:t>kemungkinan</a:t>
            </a:r>
            <a:r>
              <a:rPr lang="en-US" sz="2700" dirty="0"/>
              <a:t> </a:t>
            </a:r>
            <a:r>
              <a:rPr lang="en-US" sz="2700" dirty="0" err="1"/>
              <a:t>mutasi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</a:t>
            </a:r>
            <a:r>
              <a:rPr lang="en-US" sz="2700" dirty="0" err="1"/>
              <a:t>cara</a:t>
            </a:r>
            <a:r>
              <a:rPr lang="en-US" sz="2700" dirty="0"/>
              <a:t> </a:t>
            </a:r>
            <a:r>
              <a:rPr lang="en-US" sz="2700" dirty="0" err="1"/>
              <a:t>pembentukan</a:t>
            </a:r>
            <a:r>
              <a:rPr lang="en-US" sz="2700" dirty="0"/>
              <a:t> </a:t>
            </a:r>
            <a:r>
              <a:rPr lang="en-US" sz="2700" dirty="0" err="1"/>
              <a:t>variasi</a:t>
            </a:r>
            <a:r>
              <a:rPr lang="en-US" sz="2700" dirty="0"/>
              <a:t>. </a:t>
            </a:r>
            <a:r>
              <a:rPr lang="en-US" sz="2700" dirty="0" err="1"/>
              <a:t>Posisi</a:t>
            </a:r>
            <a:r>
              <a:rPr lang="en-US" sz="2700" dirty="0"/>
              <a:t> </a:t>
            </a:r>
            <a:r>
              <a:rPr lang="en-US" sz="2700" dirty="0" err="1"/>
              <a:t>ini</a:t>
            </a:r>
            <a:r>
              <a:rPr lang="en-US" sz="2700" dirty="0"/>
              <a:t> </a:t>
            </a:r>
            <a:r>
              <a:rPr lang="en-US" sz="2700" dirty="0" err="1"/>
              <a:t>dikenal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Neo- Darwinism.</a:t>
            </a:r>
            <a:endParaRPr lang="en-ID" sz="2700" dirty="0"/>
          </a:p>
          <a:p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Pandangan</a:t>
            </a:r>
            <a:r>
              <a:rPr lang="en-US" sz="3200" dirty="0" smtClean="0"/>
              <a:t> </a:t>
            </a:r>
            <a:r>
              <a:rPr lang="en-US" sz="3200" dirty="0" err="1" smtClean="0"/>
              <a:t>Gereja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/>
              <a:t>Evolusi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 err="1"/>
              <a:t>Bagaimana</a:t>
            </a:r>
            <a:r>
              <a:rPr lang="en-US" sz="4400" b="1" dirty="0"/>
              <a:t> </a:t>
            </a:r>
            <a:r>
              <a:rPr lang="en-US" sz="4400" b="1" dirty="0" err="1"/>
              <a:t>pandangan</a:t>
            </a:r>
            <a:r>
              <a:rPr lang="en-US" sz="4400" b="1" dirty="0"/>
              <a:t>  </a:t>
            </a:r>
            <a:r>
              <a:rPr lang="en-US" sz="4400" b="1" dirty="0" err="1"/>
              <a:t>Gereja</a:t>
            </a:r>
            <a:r>
              <a:rPr lang="en-US" sz="4400" b="1" dirty="0"/>
              <a:t>  </a:t>
            </a:r>
            <a:r>
              <a:rPr lang="en-US" sz="4400" b="1" dirty="0" err="1"/>
              <a:t>mengenai</a:t>
            </a:r>
            <a:r>
              <a:rPr lang="en-US" sz="4400" b="1" dirty="0"/>
              <a:t> </a:t>
            </a:r>
            <a:r>
              <a:rPr lang="en-US" sz="4400" b="1" dirty="0" err="1"/>
              <a:t>hal</a:t>
            </a:r>
            <a:r>
              <a:rPr lang="en-US" sz="4400" b="1" dirty="0"/>
              <a:t>  </a:t>
            </a:r>
            <a:r>
              <a:rPr lang="en-US" sz="4400" b="1" dirty="0" err="1" smtClean="0"/>
              <a:t>evolusi</a:t>
            </a:r>
            <a:endParaRPr lang="en-ID" sz="4400" dirty="0"/>
          </a:p>
          <a:p>
            <a:pPr marL="514350" indent="-514350">
              <a:buFont typeface="+mj-lt"/>
              <a:buAutoNum type="alphaLcPeriod"/>
            </a:pPr>
            <a:r>
              <a:rPr lang="en-US" sz="3600" dirty="0" smtClean="0"/>
              <a:t>Kita </a:t>
            </a:r>
            <a:r>
              <a:rPr lang="en-US" sz="3600" dirty="0" err="1"/>
              <a:t>percaya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jiwa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diciptakan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langsung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Allah,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smtClean="0"/>
              <a:t>yang</a:t>
            </a:r>
            <a:r>
              <a:rPr lang="en-ID" sz="3600" dirty="0"/>
              <a:t> </a:t>
            </a:r>
            <a:r>
              <a:rPr lang="en-US" sz="3600" dirty="0" err="1" smtClean="0"/>
              <a:t>tadinya</a:t>
            </a:r>
            <a:r>
              <a:rPr lang="en-US" sz="3600" dirty="0" smtClean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/>
              <a:t>ada</a:t>
            </a:r>
            <a:r>
              <a:rPr lang="en-US" sz="3600" dirty="0"/>
              <a:t>. </a:t>
            </a:r>
            <a:r>
              <a:rPr lang="en-US" sz="3600" dirty="0" err="1"/>
              <a:t>Jiwa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u="sng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berasal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produk</a:t>
            </a:r>
            <a:r>
              <a:rPr lang="en-US" sz="3600" dirty="0"/>
              <a:t> </a:t>
            </a:r>
            <a:r>
              <a:rPr lang="en-US" sz="3600" dirty="0" err="1"/>
              <a:t>evolusi</a:t>
            </a:r>
            <a:r>
              <a:rPr lang="en-US" sz="3600" dirty="0"/>
              <a:t>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/>
              <a:t>surat</a:t>
            </a:r>
            <a:r>
              <a:rPr lang="en-US" sz="3600" dirty="0"/>
              <a:t> </a:t>
            </a:r>
            <a:r>
              <a:rPr lang="en-US" sz="3600" dirty="0" err="1"/>
              <a:t>ensiklik</a:t>
            </a:r>
            <a:r>
              <a:rPr lang="en-US" sz="3600" dirty="0"/>
              <a:t> </a:t>
            </a:r>
            <a:r>
              <a:rPr lang="en-US" sz="3600" i="1" dirty="0" err="1"/>
              <a:t>Humani</a:t>
            </a:r>
            <a:r>
              <a:rPr lang="en-US" sz="3600" i="1" dirty="0"/>
              <a:t> Generis </a:t>
            </a:r>
            <a:r>
              <a:rPr lang="en-US" sz="3600" dirty="0"/>
              <a:t>(1950), </a:t>
            </a:r>
            <a:r>
              <a:rPr lang="en-US" sz="3600" dirty="0" err="1"/>
              <a:t>Paus</a:t>
            </a:r>
            <a:r>
              <a:rPr lang="en-US" sz="3600" dirty="0"/>
              <a:t> Pius XII </a:t>
            </a:r>
            <a:r>
              <a:rPr lang="en-US" sz="3600" dirty="0" err="1"/>
              <a:t>menolak</a:t>
            </a:r>
            <a:r>
              <a:rPr lang="en-US" sz="3600" dirty="0"/>
              <a:t> ide </a:t>
            </a:r>
            <a:r>
              <a:rPr lang="en-US" sz="3600" dirty="0" err="1"/>
              <a:t>evolusi</a:t>
            </a:r>
            <a:r>
              <a:rPr lang="en-US" sz="3600" dirty="0"/>
              <a:t> total (yang </a:t>
            </a:r>
            <a:r>
              <a:rPr lang="en-US" sz="3600" dirty="0" err="1"/>
              <a:t>menyangkut</a:t>
            </a:r>
            <a:r>
              <a:rPr lang="en-US" sz="3600" dirty="0"/>
              <a:t> </a:t>
            </a:r>
            <a:r>
              <a:rPr lang="en-US" sz="3600" dirty="0" err="1"/>
              <a:t>tubuh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jiwa</a:t>
            </a:r>
            <a:r>
              <a:rPr lang="en-US" sz="3600" dirty="0"/>
              <a:t>)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kera</a:t>
            </a:r>
            <a:r>
              <a:rPr lang="en-US" sz="3600" dirty="0"/>
              <a:t> (primate).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i="1" dirty="0" err="1"/>
              <a:t>Humani</a:t>
            </a:r>
            <a:r>
              <a:rPr lang="en-US" sz="3600" i="1" dirty="0"/>
              <a:t> </a:t>
            </a:r>
            <a:r>
              <a:rPr lang="en-US" sz="3600" i="1" dirty="0" smtClean="0"/>
              <a:t>Generis</a:t>
            </a:r>
            <a:r>
              <a:rPr lang="en-ID" sz="3600" dirty="0"/>
              <a:t> </a:t>
            </a:r>
            <a:r>
              <a:rPr lang="en-US" sz="3600" i="1" dirty="0" smtClean="0"/>
              <a:t>36</a:t>
            </a:r>
            <a:r>
              <a:rPr lang="en-US" sz="3600" i="1" dirty="0"/>
              <a:t>, </a:t>
            </a:r>
            <a:r>
              <a:rPr lang="en-US" sz="3600" dirty="0" err="1"/>
              <a:t>Paus</a:t>
            </a:r>
            <a:r>
              <a:rPr lang="en-US" sz="3600" dirty="0"/>
              <a:t> Pius XII </a:t>
            </a:r>
            <a:r>
              <a:rPr lang="en-US" sz="3600" dirty="0" err="1"/>
              <a:t>mengajarkan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meskipun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asal</a:t>
            </a:r>
            <a:r>
              <a:rPr lang="en-US" sz="3600" dirty="0"/>
              <a:t> </a:t>
            </a:r>
            <a:r>
              <a:rPr lang="en-US" sz="3600" dirty="0" err="1"/>
              <a:t>usul</a:t>
            </a:r>
            <a:r>
              <a:rPr lang="en-US" sz="3600" dirty="0"/>
              <a:t> </a:t>
            </a:r>
            <a:r>
              <a:rPr lang="en-US" sz="3600" dirty="0" err="1"/>
              <a:t>tubuh</a:t>
            </a:r>
            <a:r>
              <a:rPr lang="en-US" sz="3600" dirty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, </a:t>
            </a:r>
            <a:r>
              <a:rPr lang="en-US" sz="3600" dirty="0" err="1" smtClean="0"/>
              <a:t>masih</a:t>
            </a:r>
            <a:r>
              <a:rPr lang="en-US" sz="3600" dirty="0" smtClean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diselidiki</a:t>
            </a:r>
            <a:r>
              <a:rPr lang="en-US" sz="3600" dirty="0"/>
              <a:t> </a:t>
            </a:r>
            <a:r>
              <a:rPr lang="en-US" sz="3600" dirty="0" err="1"/>
              <a:t>apakah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proses </a:t>
            </a:r>
            <a:r>
              <a:rPr lang="en-US" sz="3600" dirty="0" err="1"/>
              <a:t>evolusi</a:t>
            </a:r>
            <a:r>
              <a:rPr lang="en-US" sz="3600" dirty="0"/>
              <a:t>, </a:t>
            </a:r>
            <a:r>
              <a:rPr lang="en-US" sz="3600" dirty="0" err="1"/>
              <a:t>namun</a:t>
            </a:r>
            <a:r>
              <a:rPr lang="en-US" sz="3600" dirty="0"/>
              <a:t> yang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dipegang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: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jiwa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diciptakan</a:t>
            </a:r>
            <a:r>
              <a:rPr lang="en-US" sz="3600" dirty="0"/>
              <a:t> </a:t>
            </a:r>
            <a:r>
              <a:rPr lang="en-US" sz="3600" dirty="0" err="1"/>
              <a:t>langsung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Namun</a:t>
            </a:r>
            <a:r>
              <a:rPr lang="en-US" sz="3600" dirty="0" smtClean="0"/>
              <a:t>  </a:t>
            </a:r>
            <a:r>
              <a:rPr lang="en-US" sz="3600" dirty="0" err="1" smtClean="0"/>
              <a:t>demikian</a:t>
            </a:r>
            <a:r>
              <a:rPr lang="en-US" sz="3600" dirty="0" smtClean="0"/>
              <a:t>  </a:t>
            </a:r>
            <a:r>
              <a:rPr lang="en-US" sz="3600" dirty="0" err="1" smtClean="0"/>
              <a:t>mengenai</a:t>
            </a:r>
            <a:r>
              <a:rPr lang="en-US" sz="3600" dirty="0" smtClean="0"/>
              <a:t>  </a:t>
            </a:r>
            <a:r>
              <a:rPr lang="en-US" sz="3600" dirty="0" err="1"/>
              <a:t>evolusi</a:t>
            </a:r>
            <a:r>
              <a:rPr lang="en-US" sz="3600" dirty="0"/>
              <a:t>  </a:t>
            </a:r>
            <a:r>
              <a:rPr lang="en-US" sz="3600" dirty="0" err="1"/>
              <a:t>tubuh</a:t>
            </a:r>
            <a:r>
              <a:rPr lang="en-US" sz="3600" dirty="0"/>
              <a:t> 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 </a:t>
            </a:r>
            <a:r>
              <a:rPr lang="en-US" sz="3600" dirty="0" err="1"/>
              <a:t>itu</a:t>
            </a:r>
            <a:r>
              <a:rPr lang="en-US" sz="3600" dirty="0"/>
              <a:t>  </a:t>
            </a:r>
            <a:r>
              <a:rPr lang="en-US" sz="3600" dirty="0" err="1"/>
              <a:t>sendiri</a:t>
            </a:r>
            <a:r>
              <a:rPr lang="en-US" sz="3600" dirty="0"/>
              <a:t>,  </a:t>
            </a:r>
            <a:r>
              <a:rPr lang="en-US" sz="3600" dirty="0" err="1"/>
              <a:t>masih</a:t>
            </a:r>
            <a:r>
              <a:rPr lang="en-US" sz="3600" dirty="0"/>
              <a:t> 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diadakan</a:t>
            </a:r>
            <a:r>
              <a:rPr lang="en-US" sz="3600" dirty="0"/>
              <a:t> </a:t>
            </a:r>
            <a:r>
              <a:rPr lang="en-US" sz="3600" dirty="0" err="1"/>
              <a:t>penyelidikan</a:t>
            </a:r>
            <a:r>
              <a:rPr lang="en-US" sz="3600" dirty="0"/>
              <a:t> yang </a:t>
            </a:r>
            <a:r>
              <a:rPr lang="en-US" sz="3600" dirty="0" err="1"/>
              <a:t>cermat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begitu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 </a:t>
            </a:r>
            <a:r>
              <a:rPr lang="en-US" sz="3600" dirty="0" err="1"/>
              <a:t>disimpulkan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yang </a:t>
            </a:r>
            <a:r>
              <a:rPr lang="en-US" sz="3600" dirty="0" err="1"/>
              <a:t>terbentuk</a:t>
            </a:r>
            <a:r>
              <a:rPr lang="en-US" sz="3600" dirty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i="1" dirty="0"/>
              <a:t>'pre-existing matter</a:t>
            </a:r>
            <a:r>
              <a:rPr lang="en-US" sz="3600" dirty="0"/>
              <a:t>'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yang </a:t>
            </a:r>
            <a:r>
              <a:rPr lang="en-US" sz="3600" dirty="0" err="1"/>
              <a:t>definitif</a:t>
            </a:r>
            <a:r>
              <a:rPr lang="en-US" sz="3600" dirty="0" smtClean="0"/>
              <a:t>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 </a:t>
            </a:r>
            <a:endParaRPr lang="en-ID" sz="2400" dirty="0"/>
          </a:p>
          <a:p>
            <a:pPr marL="514350" indent="-514350">
              <a:buFont typeface="+mj-lt"/>
              <a:buAutoNum type="alphaLcPeriod"/>
            </a:pPr>
            <a:r>
              <a:rPr lang="en-US" sz="3600" dirty="0" err="1" smtClean="0"/>
              <a:t>Mengenai</a:t>
            </a:r>
            <a:r>
              <a:rPr lang="en-US" sz="3600" dirty="0" smtClean="0"/>
              <a:t> </a:t>
            </a:r>
            <a:r>
              <a:rPr lang="en-US" sz="3600" dirty="0" err="1"/>
              <a:t>penciptaan</a:t>
            </a:r>
            <a:r>
              <a:rPr lang="en-US" sz="3600" dirty="0"/>
              <a:t> </a:t>
            </a:r>
            <a:r>
              <a:rPr lang="en-US" sz="3600" dirty="0" err="1"/>
              <a:t>tubuh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 smtClean="0"/>
              <a:t>materi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sudah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sebenarnya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 smtClean="0"/>
              <a:t>bertentangan</a:t>
            </a:r>
            <a:r>
              <a:rPr lang="en-US" sz="3600" dirty="0" smtClean="0"/>
              <a:t>   </a:t>
            </a:r>
            <a:r>
              <a:rPr lang="en-US" sz="3600" dirty="0" err="1"/>
              <a:t>dengan</a:t>
            </a:r>
            <a:r>
              <a:rPr lang="en-US" sz="3600" dirty="0"/>
              <a:t>   </a:t>
            </a:r>
            <a:r>
              <a:rPr lang="en-US" sz="3600" dirty="0" err="1"/>
              <a:t>sabda</a:t>
            </a:r>
            <a:r>
              <a:rPr lang="en-US" sz="3600" dirty="0"/>
              <a:t>   </a:t>
            </a:r>
            <a:r>
              <a:rPr lang="en-US" sz="3600" dirty="0" err="1"/>
              <a:t>Tuhan</a:t>
            </a:r>
            <a:r>
              <a:rPr lang="en-US" sz="3600" dirty="0"/>
              <a:t>   yang   </a:t>
            </a:r>
            <a:r>
              <a:rPr lang="en-US" sz="3600" dirty="0" err="1" smtClean="0"/>
              <a:t>mencip-takan</a:t>
            </a:r>
            <a:r>
              <a:rPr lang="en-US" sz="3600" dirty="0" smtClean="0"/>
              <a:t>   </a:t>
            </a:r>
            <a:r>
              <a:rPr lang="en-US" sz="3600" dirty="0" err="1"/>
              <a:t>tubuh</a:t>
            </a:r>
            <a:r>
              <a:rPr lang="en-US" sz="3600" dirty="0"/>
              <a:t>   Adam  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/>
              <a:t>tanah</a:t>
            </a:r>
            <a:r>
              <a:rPr lang="en-US" sz="3600" dirty="0"/>
              <a:t>/</a:t>
            </a:r>
            <a:r>
              <a:rPr lang="en-US" sz="3600" dirty="0" err="1"/>
              <a:t>debu</a:t>
            </a:r>
            <a:r>
              <a:rPr lang="en-US" sz="3600" dirty="0"/>
              <a:t>,   yang   </a:t>
            </a:r>
            <a:r>
              <a:rPr lang="en-US" sz="3600" dirty="0" err="1"/>
              <a:t>kemudian</a:t>
            </a:r>
            <a:r>
              <a:rPr lang="en-US" sz="3600" dirty="0"/>
              <a:t>  </a:t>
            </a:r>
            <a:r>
              <a:rPr lang="en-US" sz="3600" dirty="0" err="1" smtClean="0"/>
              <a:t>dihembusi</a:t>
            </a:r>
            <a:r>
              <a:rPr lang="en-US" sz="3600" dirty="0" smtClean="0"/>
              <a:t>   </a:t>
            </a:r>
            <a:r>
              <a:rPr lang="en-US" sz="3600" dirty="0" err="1"/>
              <a:t>oleh</a:t>
            </a:r>
            <a:r>
              <a:rPr lang="en-US" sz="3600" dirty="0"/>
              <a:t>  </a:t>
            </a:r>
            <a:r>
              <a:rPr lang="en-US" sz="3600" dirty="0" err="1" smtClean="0"/>
              <a:t>kehidupan</a:t>
            </a:r>
            <a:r>
              <a:rPr lang="en-US" sz="3600" dirty="0"/>
              <a:t>,   yang   </a:t>
            </a:r>
            <a:r>
              <a:rPr lang="en-US" sz="3600" dirty="0" err="1"/>
              <a:t>menjadi</a:t>
            </a:r>
            <a:r>
              <a:rPr lang="en-US" sz="3600" dirty="0"/>
              <a:t>   </a:t>
            </a:r>
            <a:r>
              <a:rPr lang="en-US" sz="3600" dirty="0" err="1"/>
              <a:t>jiwa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 (</a:t>
            </a:r>
            <a:r>
              <a:rPr lang="en-US" sz="3600" dirty="0" err="1"/>
              <a:t>Kejadian</a:t>
            </a:r>
            <a:r>
              <a:rPr lang="en-US" sz="3600" dirty="0"/>
              <a:t>  2:7).  </a:t>
            </a:r>
            <a:r>
              <a:rPr lang="en-US" sz="3600" dirty="0" err="1"/>
              <a:t>Namun</a:t>
            </a:r>
            <a:r>
              <a:rPr lang="en-US" sz="3600" dirty="0"/>
              <a:t>  </a:t>
            </a:r>
            <a:r>
              <a:rPr lang="en-US" sz="3600" dirty="0" err="1"/>
              <a:t>hal</a:t>
            </a:r>
            <a:r>
              <a:rPr lang="en-US" sz="3600" dirty="0"/>
              <a:t>  </a:t>
            </a:r>
            <a:r>
              <a:rPr lang="en-US" sz="3600" dirty="0" err="1"/>
              <a:t>ini</a:t>
            </a:r>
            <a:r>
              <a:rPr lang="en-US" sz="3600" dirty="0"/>
              <a:t>  </a:t>
            </a:r>
            <a:r>
              <a:rPr lang="en-US" sz="3600" dirty="0" err="1"/>
              <a:t>tidak</a:t>
            </a:r>
            <a:r>
              <a:rPr lang="en-US" sz="3600" dirty="0"/>
              <a:t>  </a:t>
            </a:r>
            <a:r>
              <a:rPr lang="en-US" sz="3600" dirty="0" err="1" smtClean="0"/>
              <a:t>bertentangan</a:t>
            </a:r>
            <a:r>
              <a:rPr lang="en-US" sz="3600" dirty="0" smtClean="0"/>
              <a:t>  </a:t>
            </a:r>
            <a:r>
              <a:rPr lang="en-US" sz="3600" dirty="0" err="1"/>
              <a:t>dengan</a:t>
            </a:r>
            <a:r>
              <a:rPr lang="en-US" sz="3600" dirty="0"/>
              <a:t>  </a:t>
            </a:r>
            <a:r>
              <a:rPr lang="en-US" sz="3600" dirty="0" err="1"/>
              <a:t>penciptaan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seturut</a:t>
            </a:r>
            <a:r>
              <a:rPr lang="en-US" sz="3600" dirty="0"/>
              <a:t> </a:t>
            </a:r>
            <a:r>
              <a:rPr lang="en-US" sz="3600" dirty="0" err="1" smtClean="0"/>
              <a:t>gambaran</a:t>
            </a:r>
            <a:r>
              <a:rPr lang="en-US" sz="3600" dirty="0" smtClean="0"/>
              <a:t> </a:t>
            </a:r>
            <a:r>
              <a:rPr lang="en-US" sz="3600" dirty="0"/>
              <a:t>Allah, </a:t>
            </a:r>
            <a:r>
              <a:rPr lang="en-US" sz="3600" dirty="0" err="1"/>
              <a:t>sebab</a:t>
            </a:r>
            <a:r>
              <a:rPr lang="en-US" sz="3600" dirty="0"/>
              <a:t> yang </a:t>
            </a:r>
            <a:r>
              <a:rPr lang="en-US" sz="3600" dirty="0" err="1"/>
              <a:t>dimaksudkan</a:t>
            </a:r>
            <a:r>
              <a:rPr lang="en-US" sz="3600" dirty="0"/>
              <a:t> di </a:t>
            </a:r>
            <a:r>
              <a:rPr lang="en-US" sz="3600" dirty="0" err="1"/>
              <a:t>sini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mahluk</a:t>
            </a:r>
            <a:r>
              <a:rPr lang="en-US" sz="3600" dirty="0"/>
              <a:t> </a:t>
            </a:r>
            <a:r>
              <a:rPr lang="en-US" sz="3600" dirty="0" err="1"/>
              <a:t>rohani</a:t>
            </a:r>
            <a:r>
              <a:rPr lang="en-US" sz="3600" dirty="0"/>
              <a:t> yang </a:t>
            </a:r>
            <a:r>
              <a:rPr lang="en-US" sz="3600" dirty="0" err="1"/>
              <a:t>berakal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kehendak</a:t>
            </a:r>
            <a:r>
              <a:rPr lang="en-US" sz="3600" dirty="0"/>
              <a:t> </a:t>
            </a:r>
            <a:r>
              <a:rPr lang="en-US" sz="3600" dirty="0" err="1" smtClean="0"/>
              <a:t>bebas</a:t>
            </a:r>
            <a:r>
              <a:rPr lang="en-US" sz="3600" dirty="0"/>
              <a:t>.</a:t>
            </a:r>
            <a:endParaRPr lang="en-ID" sz="3600" dirty="0"/>
          </a:p>
          <a:p>
            <a:pPr marL="514350" indent="-514350">
              <a:buFont typeface="+mj-lt"/>
              <a:buAutoNum type="alphaLcPeriod"/>
            </a:pP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Pandangan</a:t>
            </a:r>
            <a:r>
              <a:rPr lang="en-US" sz="3200" dirty="0"/>
              <a:t> </a:t>
            </a:r>
            <a:r>
              <a:rPr lang="en-US" sz="3200" dirty="0" err="1"/>
              <a:t>Gereja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 smtClean="0"/>
              <a:t>Evolusi</a:t>
            </a:r>
            <a:endParaRPr lang="en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 err="1"/>
              <a:t>Jadi</a:t>
            </a:r>
            <a:r>
              <a:rPr lang="en-US" sz="3100" dirty="0"/>
              <a:t>  </a:t>
            </a:r>
            <a:r>
              <a:rPr lang="en-US" sz="3100" dirty="0" err="1"/>
              <a:t>diperbolehkan</a:t>
            </a:r>
            <a:r>
              <a:rPr lang="en-US" sz="3100" dirty="0"/>
              <a:t>  </a:t>
            </a:r>
            <a:r>
              <a:rPr lang="en-US" sz="3100" dirty="0" err="1"/>
              <a:t>jika</a:t>
            </a:r>
            <a:r>
              <a:rPr lang="en-US" sz="3100" dirty="0"/>
              <a:t>  orang  </a:t>
            </a:r>
            <a:r>
              <a:rPr lang="en-US" sz="3100" dirty="0" err="1"/>
              <a:t>berpikir</a:t>
            </a:r>
            <a:r>
              <a:rPr lang="en-US" sz="3100" dirty="0"/>
              <a:t>  </a:t>
            </a:r>
            <a:r>
              <a:rPr lang="en-US" sz="3100" dirty="0" err="1"/>
              <a:t>bahwa</a:t>
            </a:r>
            <a:r>
              <a:rPr lang="en-US" sz="3100" dirty="0"/>
              <a:t>  </a:t>
            </a:r>
            <a:r>
              <a:rPr lang="en-US" sz="3100" dirty="0" err="1"/>
              <a:t>kemungkinan</a:t>
            </a:r>
            <a:r>
              <a:rPr lang="en-US" sz="3100" dirty="0"/>
              <a:t>  </a:t>
            </a:r>
            <a:r>
              <a:rPr lang="en-US" sz="3100" dirty="0" err="1"/>
              <a:t>tubuh</a:t>
            </a:r>
            <a:r>
              <a:rPr lang="en-US" sz="3100" dirty="0"/>
              <a:t>  </a:t>
            </a:r>
            <a:r>
              <a:rPr lang="en-US" sz="3100" dirty="0" err="1" smtClean="0"/>
              <a:t>kera</a:t>
            </a:r>
            <a:r>
              <a:rPr lang="en-US" sz="3100" dirty="0" smtClean="0"/>
              <a:t>  </a:t>
            </a:r>
            <a:r>
              <a:rPr lang="en-US" sz="3100" dirty="0" err="1" smtClean="0"/>
              <a:t>dapa</a:t>
            </a:r>
            <a:r>
              <a:rPr lang="en-US" sz="3100" dirty="0" smtClean="0"/>
              <a:t> </a:t>
            </a:r>
            <a:r>
              <a:rPr lang="en-US" sz="3100" dirty="0" err="1" smtClean="0"/>
              <a:t>berke</a:t>
            </a:r>
            <a:r>
              <a:rPr lang="en-US" sz="3100" dirty="0" smtClean="0"/>
              <a:t> </a:t>
            </a:r>
            <a:r>
              <a:rPr lang="en-US" sz="3100" dirty="0" err="1"/>
              <a:t>mbang</a:t>
            </a:r>
            <a:r>
              <a:rPr lang="en-US" sz="3100" dirty="0"/>
              <a:t>  </a:t>
            </a:r>
            <a:r>
              <a:rPr lang="en-US" sz="3100" dirty="0" err="1" smtClean="0"/>
              <a:t>mendekati</a:t>
            </a:r>
            <a:r>
              <a:rPr lang="en-US" sz="3100" dirty="0" smtClean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pada</a:t>
            </a:r>
            <a:r>
              <a:rPr lang="en-US" sz="3100" dirty="0"/>
              <a:t> </a:t>
            </a:r>
            <a:r>
              <a:rPr lang="en-US" sz="3100" dirty="0" err="1"/>
              <a:t>titik</a:t>
            </a:r>
            <a:r>
              <a:rPr lang="en-US" sz="3100" dirty="0"/>
              <a:t> </a:t>
            </a:r>
            <a:r>
              <a:rPr lang="en-US" sz="3100" dirty="0" err="1"/>
              <a:t>terte</a:t>
            </a:r>
            <a:r>
              <a:rPr lang="en-US" sz="3100" dirty="0"/>
              <a:t> </a:t>
            </a:r>
            <a:r>
              <a:rPr lang="en-US" sz="3100" dirty="0" err="1"/>
              <a:t>ntu</a:t>
            </a:r>
            <a:r>
              <a:rPr lang="en-US" sz="3100" dirty="0"/>
              <a:t> (di </a:t>
            </a:r>
            <a:r>
              <a:rPr lang="en-US" sz="3100" dirty="0" err="1"/>
              <a:t>te</a:t>
            </a:r>
            <a:r>
              <a:rPr lang="en-US" sz="3100" dirty="0"/>
              <a:t> </a:t>
            </a:r>
            <a:r>
              <a:rPr lang="en-US" sz="3100" dirty="0" err="1"/>
              <a:t>ngah</a:t>
            </a:r>
            <a:r>
              <a:rPr lang="en-US" sz="3100" dirty="0"/>
              <a:t> </a:t>
            </a:r>
            <a:r>
              <a:rPr lang="en-US" sz="3100" dirty="0" err="1"/>
              <a:t>jalan</a:t>
            </a:r>
            <a:r>
              <a:rPr lang="en-US" sz="3100" dirty="0"/>
              <a:t>), </a:t>
            </a:r>
            <a:r>
              <a:rPr lang="en-US" sz="3100" dirty="0" err="1"/>
              <a:t>Tuhan</a:t>
            </a:r>
            <a:r>
              <a:rPr lang="en-US" sz="3100" dirty="0"/>
              <a:t> </a:t>
            </a:r>
            <a:r>
              <a:rPr lang="en-US" sz="3100" dirty="0" err="1" smtClean="0"/>
              <a:t>menghembusi</a:t>
            </a:r>
            <a:r>
              <a:rPr lang="en-US" sz="3100" dirty="0" smtClean="0"/>
              <a:t>  </a:t>
            </a:r>
            <a:r>
              <a:rPr lang="en-US" sz="3100" dirty="0" err="1"/>
              <a:t>jiwa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itu</a:t>
            </a:r>
            <a:r>
              <a:rPr lang="en-US" sz="3100" dirty="0"/>
              <a:t> yang  </a:t>
            </a:r>
            <a:r>
              <a:rPr lang="en-US" sz="3100" dirty="0" err="1"/>
              <a:t>kemudian</a:t>
            </a:r>
            <a:r>
              <a:rPr lang="en-US" sz="3100" dirty="0"/>
              <a:t> </a:t>
            </a:r>
            <a:r>
              <a:rPr lang="en-US" sz="3100" dirty="0" err="1"/>
              <a:t>terus</a:t>
            </a:r>
            <a:r>
              <a:rPr lang="en-US" sz="3100" dirty="0"/>
              <a:t>  be </a:t>
            </a:r>
            <a:r>
              <a:rPr lang="en-US" sz="3100" dirty="0" err="1"/>
              <a:t>revolusi</a:t>
            </a:r>
            <a:r>
              <a:rPr lang="en-US" sz="3100" dirty="0"/>
              <a:t>  (</a:t>
            </a:r>
            <a:r>
              <a:rPr lang="en-US" sz="3100" dirty="0" err="1"/>
              <a:t>evolusi</a:t>
            </a:r>
            <a:r>
              <a:rPr lang="en-US" sz="3100" dirty="0"/>
              <a:t>  </a:t>
            </a:r>
            <a:r>
              <a:rPr lang="en-US" sz="3100" dirty="0" err="1"/>
              <a:t>mikro</a:t>
            </a:r>
            <a:r>
              <a:rPr lang="en-US" sz="3100" dirty="0"/>
              <a:t>)  </a:t>
            </a:r>
            <a:r>
              <a:rPr lang="en-US" sz="3100" dirty="0" err="1"/>
              <a:t>sampai</a:t>
            </a:r>
            <a:r>
              <a:rPr lang="en-US" sz="3100" dirty="0"/>
              <a:t>  </a:t>
            </a:r>
            <a:r>
              <a:rPr lang="en-US" sz="3100" dirty="0" err="1"/>
              <a:t>menjadi</a:t>
            </a:r>
            <a:r>
              <a:rPr lang="en-US" sz="3100" dirty="0"/>
              <a:t>  ma </a:t>
            </a:r>
            <a:r>
              <a:rPr lang="en-US" sz="3100" dirty="0" err="1"/>
              <a:t>nusia</a:t>
            </a:r>
            <a:r>
              <a:rPr lang="en-US" sz="3100" dirty="0"/>
              <a:t>  yang  </a:t>
            </a:r>
            <a:r>
              <a:rPr lang="en-US" sz="3100" dirty="0" err="1"/>
              <a:t>kita</a:t>
            </a:r>
            <a:r>
              <a:rPr lang="en-US" sz="3100" dirty="0"/>
              <a:t>  </a:t>
            </a:r>
            <a:r>
              <a:rPr lang="en-US" sz="3100" dirty="0" err="1"/>
              <a:t>ketahui</a:t>
            </a:r>
            <a:r>
              <a:rPr lang="en-US" sz="3100" dirty="0"/>
              <a:t> </a:t>
            </a:r>
            <a:r>
              <a:rPr lang="en-US" sz="3100" dirty="0" err="1"/>
              <a:t>sekarang</a:t>
            </a:r>
            <a:r>
              <a:rPr lang="en-US" sz="3100" dirty="0"/>
              <a:t>. </a:t>
            </a:r>
            <a:endParaRPr lang="en-US" sz="3100" dirty="0" smtClean="0"/>
          </a:p>
          <a:p>
            <a:r>
              <a:rPr lang="en-US" sz="3100" dirty="0" smtClean="0"/>
              <a:t>St</a:t>
            </a:r>
            <a:r>
              <a:rPr lang="en-US" sz="3100" dirty="0"/>
              <a:t>. Thomas Aquinas I, q.76, a.5, </a:t>
            </a:r>
            <a:r>
              <a:rPr lang="en-US" sz="3100" dirty="0" err="1"/>
              <a:t>menyebutkan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</a:t>
            </a:r>
            <a:r>
              <a:rPr lang="en-US" sz="3100" b="1" dirty="0" err="1"/>
              <a:t>teori</a:t>
            </a:r>
            <a:r>
              <a:rPr lang="en-US" sz="3100" b="1" dirty="0"/>
              <a:t>  yang </a:t>
            </a:r>
            <a:r>
              <a:rPr lang="en-US" sz="3100" b="1" dirty="0" err="1"/>
              <a:t>menyebutkan</a:t>
            </a:r>
            <a:r>
              <a:rPr lang="en-US" sz="3100" b="1" dirty="0"/>
              <a:t>  </a:t>
            </a:r>
            <a:r>
              <a:rPr lang="en-US" sz="3100" b="1" dirty="0" err="1"/>
              <a:t>bahwa</a:t>
            </a:r>
            <a:r>
              <a:rPr lang="en-US" sz="3100" b="1" dirty="0"/>
              <a:t> </a:t>
            </a:r>
            <a:r>
              <a:rPr lang="en-US" sz="3100" b="1" dirty="0" err="1"/>
              <a:t>manusia</a:t>
            </a:r>
            <a:r>
              <a:rPr lang="en-US" sz="3100" b="1" dirty="0"/>
              <a:t>  </a:t>
            </a:r>
            <a:r>
              <a:rPr lang="en-US" sz="3100" b="1" dirty="0" err="1"/>
              <a:t>adalah</a:t>
            </a:r>
            <a:r>
              <a:rPr lang="en-US" sz="3100" b="1" dirty="0"/>
              <a:t>  </a:t>
            </a:r>
            <a:r>
              <a:rPr lang="en-US" sz="3100" b="1" dirty="0" err="1"/>
              <a:t>hasil</a:t>
            </a:r>
            <a:r>
              <a:rPr lang="en-US" sz="3100" b="1" dirty="0"/>
              <a:t>  </a:t>
            </a:r>
            <a:r>
              <a:rPr lang="en-US" sz="3100" b="1" dirty="0" err="1"/>
              <a:t>evolusi</a:t>
            </a:r>
            <a:r>
              <a:rPr lang="en-US" sz="3100" b="1" dirty="0"/>
              <a:t> </a:t>
            </a:r>
            <a:r>
              <a:rPr lang="en-US" sz="3100" b="1" dirty="0" err="1"/>
              <a:t>dari</a:t>
            </a:r>
            <a:r>
              <a:rPr lang="en-US" sz="3100" b="1" dirty="0"/>
              <a:t> </a:t>
            </a:r>
            <a:r>
              <a:rPr lang="en-US" sz="3100" b="1" dirty="0" err="1"/>
              <a:t>kera</a:t>
            </a:r>
            <a:r>
              <a:rPr lang="en-US" sz="3100" b="1" dirty="0"/>
              <a:t>  (</a:t>
            </a:r>
            <a:r>
              <a:rPr lang="en-US" sz="3100" b="1" dirty="0" err="1"/>
              <a:t>evolusi</a:t>
            </a:r>
            <a:r>
              <a:rPr lang="en-US" sz="3100" b="1" dirty="0"/>
              <a:t>  </a:t>
            </a:r>
            <a:r>
              <a:rPr lang="en-US" sz="3100" b="1" dirty="0" err="1"/>
              <a:t>makro</a:t>
            </a:r>
            <a:r>
              <a:rPr lang="en-US" sz="3100" b="1" dirty="0"/>
              <a:t>), </a:t>
            </a:r>
            <a:r>
              <a:rPr lang="en-US" sz="3100" b="1" dirty="0" err="1"/>
              <a:t>harus</a:t>
            </a:r>
            <a:r>
              <a:rPr lang="en-US" sz="3100" b="1" dirty="0"/>
              <a:t> </a:t>
            </a:r>
            <a:r>
              <a:rPr lang="en-US" sz="3100" b="1" dirty="0" err="1"/>
              <a:t>kita</a:t>
            </a:r>
            <a:r>
              <a:rPr lang="en-US" sz="3100" b="1" dirty="0"/>
              <a:t> </a:t>
            </a:r>
            <a:r>
              <a:rPr lang="en-US" sz="3100" b="1" dirty="0" err="1"/>
              <a:t>tolak</a:t>
            </a:r>
            <a:r>
              <a:rPr lang="en-US" sz="3100" b="1" dirty="0"/>
              <a:t>. </a:t>
            </a:r>
            <a:r>
              <a:rPr lang="en-US" sz="3100" dirty="0" err="1"/>
              <a:t>Tubuh</a:t>
            </a:r>
            <a:r>
              <a:rPr lang="en-US" sz="3100" dirty="0"/>
              <a:t> Adam </a:t>
            </a:r>
            <a:r>
              <a:rPr lang="en-US" sz="3100" dirty="0" err="1" smtClean="0"/>
              <a:t>haruslah</a:t>
            </a:r>
            <a:r>
              <a:rPr lang="en-US" sz="3100" dirty="0" smtClean="0"/>
              <a:t> </a:t>
            </a:r>
            <a:r>
              <a:rPr lang="en-US" sz="3100" dirty="0" err="1"/>
              <a:t>merupakan</a:t>
            </a:r>
            <a:r>
              <a:rPr lang="en-US" sz="3100" dirty="0"/>
              <a:t> </a:t>
            </a:r>
            <a:r>
              <a:rPr lang="en-US" sz="3100" dirty="0" err="1"/>
              <a:t>hasil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campur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</a:t>
            </a:r>
            <a:r>
              <a:rPr lang="en-US" sz="3100" dirty="0" err="1"/>
              <a:t>Tuhan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 </a:t>
            </a:r>
            <a:r>
              <a:rPr lang="en-US" sz="3100" dirty="0" err="1"/>
              <a:t>mengubah</a:t>
            </a:r>
            <a:r>
              <a:rPr lang="en-US" sz="3100" dirty="0"/>
              <a:t>  </a:t>
            </a:r>
            <a:r>
              <a:rPr lang="en-US" sz="3100" dirty="0" err="1" smtClean="0"/>
              <a:t>materi</a:t>
            </a:r>
            <a:r>
              <a:rPr lang="en-US" sz="3100" dirty="0" smtClean="0"/>
              <a:t>   </a:t>
            </a:r>
            <a:r>
              <a:rPr lang="en-US" sz="3100" dirty="0" err="1"/>
              <a:t>apapun</a:t>
            </a:r>
            <a:r>
              <a:rPr lang="en-US" sz="3100" dirty="0"/>
              <a:t>  yang   </a:t>
            </a:r>
            <a:r>
              <a:rPr lang="en-US" sz="3100" dirty="0" err="1"/>
              <a:t>sudah</a:t>
            </a:r>
            <a:r>
              <a:rPr lang="en-US" sz="3100" dirty="0"/>
              <a:t>  </a:t>
            </a:r>
            <a:r>
              <a:rPr lang="en-US" sz="3100" dirty="0" err="1"/>
              <a:t>ada</a:t>
            </a:r>
            <a:r>
              <a:rPr lang="en-US" sz="3100" dirty="0"/>
              <a:t>  ( </a:t>
            </a:r>
            <a:r>
              <a:rPr lang="en-US" sz="3100" i="1" dirty="0"/>
              <a:t>pre-existing  matter</a:t>
            </a:r>
            <a:r>
              <a:rPr lang="en-US" sz="3100" dirty="0"/>
              <a:t>)  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menjadikannya</a:t>
            </a:r>
            <a:r>
              <a:rPr lang="en-US" sz="3100" dirty="0"/>
              <a:t> </a:t>
            </a:r>
            <a:r>
              <a:rPr lang="en-US" sz="3100" dirty="0" err="1"/>
              <a:t>layak</a:t>
            </a:r>
            <a:r>
              <a:rPr lang="en-US" sz="3100" dirty="0"/>
              <a:t> </a:t>
            </a:r>
            <a:r>
              <a:rPr lang="en-US" sz="3100" dirty="0" err="1"/>
              <a:t>sebagai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yang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 smtClean="0"/>
              <a:t>menerima</a:t>
            </a:r>
            <a:r>
              <a:rPr lang="en-US" sz="3100" dirty="0" smtClean="0"/>
              <a:t> </a:t>
            </a:r>
            <a:r>
              <a:rPr lang="en-US" sz="3100" dirty="0" err="1"/>
              <a:t>jiwa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 smtClean="0"/>
              <a:t>.</a:t>
            </a:r>
          </a:p>
          <a:p>
            <a:r>
              <a:rPr lang="en-US" sz="3100" dirty="0" err="1" smtClean="0"/>
              <a:t>Campur</a:t>
            </a:r>
            <a:r>
              <a:rPr lang="en-US" sz="3100" dirty="0" smtClean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</a:t>
            </a:r>
            <a:r>
              <a:rPr lang="en-US" sz="3100" dirty="0" err="1"/>
              <a:t>ini</a:t>
            </a:r>
            <a:r>
              <a:rPr lang="en-US" sz="3100" dirty="0"/>
              <a:t> </a:t>
            </a:r>
            <a:r>
              <a:rPr lang="en-US" sz="3100" dirty="0" err="1"/>
              <a:t>mungkin</a:t>
            </a:r>
            <a:r>
              <a:rPr lang="en-US" sz="3100" dirty="0"/>
              <a:t> </a:t>
            </a:r>
            <a:r>
              <a:rPr lang="en-US" sz="3100" dirty="0" err="1"/>
              <a:t>saja</a:t>
            </a:r>
            <a:r>
              <a:rPr lang="en-US" sz="3100" dirty="0"/>
              <a:t> </a:t>
            </a:r>
            <a:r>
              <a:rPr lang="en-US" sz="3100" dirty="0" err="1"/>
              <a:t>luput</a:t>
            </a:r>
            <a:r>
              <a:rPr lang="en-US" sz="3100" dirty="0"/>
              <a:t> </a:t>
            </a:r>
            <a:r>
              <a:rPr lang="en-US" sz="3100" dirty="0" err="1" smtClean="0"/>
              <a:t>dari</a:t>
            </a:r>
            <a:r>
              <a:rPr lang="en-US" sz="3100" dirty="0" smtClean="0"/>
              <a:t> </a:t>
            </a:r>
            <a:r>
              <a:rPr lang="en-US" sz="3100" dirty="0" err="1"/>
              <a:t>pengamatan</a:t>
            </a:r>
            <a:r>
              <a:rPr lang="en-US" sz="3100" dirty="0"/>
              <a:t> </a:t>
            </a:r>
            <a:r>
              <a:rPr lang="en-US" sz="3100" dirty="0" err="1"/>
              <a:t>ilmiah</a:t>
            </a:r>
            <a:r>
              <a:rPr lang="en-US" sz="3100" dirty="0"/>
              <a:t>, </a:t>
            </a:r>
            <a:r>
              <a:rPr lang="en-US" sz="3100" dirty="0" err="1"/>
              <a:t>seperti</a:t>
            </a:r>
            <a:r>
              <a:rPr lang="en-US" sz="3100" dirty="0"/>
              <a:t> yang </a:t>
            </a:r>
            <a:r>
              <a:rPr lang="en-US" sz="3100" dirty="0" err="1"/>
              <a:t>diakui</a:t>
            </a:r>
            <a:r>
              <a:rPr lang="en-US" sz="3100" dirty="0"/>
              <a:t> </a:t>
            </a:r>
            <a:r>
              <a:rPr lang="en-US" sz="3100" dirty="0" err="1"/>
              <a:t>sendiri</a:t>
            </a:r>
            <a:r>
              <a:rPr lang="en-US" sz="3100" dirty="0"/>
              <a:t> </a:t>
            </a:r>
            <a:r>
              <a:rPr lang="en-US" sz="3100" dirty="0" err="1"/>
              <a:t>oleh</a:t>
            </a:r>
            <a:r>
              <a:rPr lang="en-US" sz="3100" dirty="0"/>
              <a:t> Monod, </a:t>
            </a:r>
            <a:r>
              <a:rPr lang="en-US" sz="3100" dirty="0" err="1"/>
              <a:t>saat</a:t>
            </a:r>
            <a:r>
              <a:rPr lang="en-US" sz="3100" dirty="0"/>
              <a:t> </a:t>
            </a:r>
            <a:r>
              <a:rPr lang="en-US" sz="3100" dirty="0" err="1"/>
              <a:t>mengatakan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</a:t>
            </a:r>
            <a:r>
              <a:rPr lang="en-US" sz="3100" dirty="0" err="1"/>
              <a:t>asal</a:t>
            </a:r>
            <a:r>
              <a:rPr lang="en-US" sz="3100" dirty="0"/>
              <a:t> </a:t>
            </a:r>
            <a:r>
              <a:rPr lang="en-US" sz="3100" dirty="0" err="1"/>
              <a:t>usul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suatu</a:t>
            </a:r>
            <a:r>
              <a:rPr lang="en-US" sz="3100" dirty="0"/>
              <a:t> </a:t>
            </a:r>
            <a:r>
              <a:rPr lang="en-US" sz="3100" dirty="0" err="1"/>
              <a:t>teka</a:t>
            </a:r>
            <a:r>
              <a:rPr lang="en-US" sz="3100" dirty="0"/>
              <a:t> - </a:t>
            </a:r>
            <a:r>
              <a:rPr lang="en-US" sz="3100" dirty="0" err="1"/>
              <a:t>teki</a:t>
            </a:r>
            <a:r>
              <a:rPr lang="en-US" sz="3100" dirty="0"/>
              <a:t>.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mungkin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satu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terdapat</a:t>
            </a:r>
            <a:r>
              <a:rPr lang="en-US" sz="3100" dirty="0"/>
              <a:t> </a:t>
            </a:r>
            <a:r>
              <a:rPr lang="en-US" sz="3100" dirty="0" err="1"/>
              <a:t>dua</a:t>
            </a:r>
            <a:r>
              <a:rPr lang="en-US" sz="3100" dirty="0"/>
              <a:t> </a:t>
            </a:r>
            <a:r>
              <a:rPr lang="en-US" sz="3100" dirty="0" err="1"/>
              <a:t>macam</a:t>
            </a:r>
            <a:r>
              <a:rPr lang="en-US" sz="3100" dirty="0"/>
              <a:t> </a:t>
            </a:r>
            <a:r>
              <a:rPr lang="en-US" sz="3100" dirty="0" err="1"/>
              <a:t>jiwa</a:t>
            </a:r>
            <a:r>
              <a:rPr lang="en-US" sz="3100" dirty="0"/>
              <a:t>, yang </a:t>
            </a:r>
            <a:r>
              <a:rPr lang="en-US" sz="3100" dirty="0" err="1"/>
              <a:t>satu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rational (</a:t>
            </a:r>
            <a:r>
              <a:rPr lang="en-US" sz="3100" dirty="0" err="1"/>
              <a:t>manusia</a:t>
            </a:r>
            <a:r>
              <a:rPr lang="en-US" sz="3100" dirty="0"/>
              <a:t>) </a:t>
            </a:r>
            <a:r>
              <a:rPr lang="en-US" sz="3100" dirty="0" err="1"/>
              <a:t>dan</a:t>
            </a:r>
            <a:r>
              <a:rPr lang="en-US" sz="3100" dirty="0"/>
              <a:t> yang </a:t>
            </a:r>
            <a:r>
              <a:rPr lang="en-US" sz="3100" dirty="0" err="1"/>
              <a:t>kedua</a:t>
            </a:r>
            <a:r>
              <a:rPr lang="en-US" sz="3100" dirty="0"/>
              <a:t>, irrational (</a:t>
            </a:r>
            <a:r>
              <a:rPr lang="en-US" sz="3100" dirty="0" err="1"/>
              <a:t>kera</a:t>
            </a:r>
            <a:r>
              <a:rPr lang="en-US" sz="3100" dirty="0"/>
              <a:t>), </a:t>
            </a:r>
            <a:r>
              <a:rPr lang="en-US" sz="3100" dirty="0" err="1"/>
              <a:t>sebab</a:t>
            </a:r>
            <a:r>
              <a:rPr lang="en-US" sz="3100" dirty="0"/>
              <a:t> </a:t>
            </a:r>
            <a:r>
              <a:rPr lang="en-US" sz="3100" dirty="0" err="1"/>
              <a:t>terdapat</a:t>
            </a:r>
            <a:r>
              <a:rPr lang="en-US" sz="3100" dirty="0"/>
              <a:t> </a:t>
            </a:r>
            <a:r>
              <a:rPr lang="en-US" sz="3100" dirty="0" err="1"/>
              <a:t>perbe</a:t>
            </a:r>
            <a:r>
              <a:rPr lang="en-US" sz="3100" dirty="0"/>
              <a:t> </a:t>
            </a:r>
            <a:r>
              <a:rPr lang="en-US" sz="3100" dirty="0" err="1"/>
              <a:t>daan</a:t>
            </a:r>
            <a:r>
              <a:rPr lang="en-US" sz="3100" dirty="0"/>
              <a:t> yang </a:t>
            </a:r>
            <a:r>
              <a:rPr lang="en-US" sz="3100" dirty="0" err="1"/>
              <a:t>teramat</a:t>
            </a:r>
            <a:r>
              <a:rPr lang="en-US" sz="3100" dirty="0"/>
              <a:t> </a:t>
            </a:r>
            <a:r>
              <a:rPr lang="en-US" sz="3100" dirty="0" err="1"/>
              <a:t>besar</a:t>
            </a:r>
            <a:r>
              <a:rPr lang="en-US" sz="3100" dirty="0"/>
              <a:t>, yang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 smtClean="0"/>
              <a:t>terjembatani</a:t>
            </a:r>
            <a:r>
              <a:rPr lang="en-US" sz="3100" dirty="0" smtClean="0"/>
              <a:t> </a:t>
            </a:r>
            <a:r>
              <a:rPr lang="en-US" sz="3100" dirty="0" err="1"/>
              <a:t>antara</a:t>
            </a:r>
            <a:r>
              <a:rPr lang="en-US" sz="3100" dirty="0"/>
              <a:t> </a:t>
            </a:r>
            <a:r>
              <a:rPr lang="en-US" sz="3100" dirty="0" err="1"/>
              <a:t>jiwa</a:t>
            </a:r>
            <a:r>
              <a:rPr lang="en-US" sz="3100" dirty="0"/>
              <a:t> </a:t>
            </a:r>
            <a:r>
              <a:rPr lang="en-US" sz="3100" dirty="0" err="1"/>
              <a:t>kera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jiwa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.   </a:t>
            </a:r>
            <a:r>
              <a:rPr lang="en-US" sz="3100" dirty="0" err="1"/>
              <a:t>Lagipula</a:t>
            </a:r>
            <a:r>
              <a:rPr lang="en-US" sz="3100" dirty="0"/>
              <a:t>   </a:t>
            </a:r>
            <a:r>
              <a:rPr lang="en-US" sz="3100" dirty="0" err="1"/>
              <a:t>tubuh</a:t>
            </a:r>
            <a:r>
              <a:rPr lang="en-US" sz="3100" dirty="0"/>
              <a:t>   </a:t>
            </a:r>
            <a:r>
              <a:rPr lang="en-US" sz="3100" dirty="0" err="1" smtClean="0"/>
              <a:t>kera</a:t>
            </a:r>
            <a:r>
              <a:rPr lang="en-US" sz="3100" dirty="0" smtClean="0"/>
              <a:t>   </a:t>
            </a:r>
            <a:r>
              <a:rPr lang="en-US" sz="3100" dirty="0" err="1"/>
              <a:t>bersifat</a:t>
            </a:r>
            <a:r>
              <a:rPr lang="en-US" sz="3100" dirty="0"/>
              <a:t>   </a:t>
            </a:r>
            <a:r>
              <a:rPr lang="en-US" sz="3100" dirty="0" err="1"/>
              <a:t>spesifik</a:t>
            </a:r>
            <a:r>
              <a:rPr lang="en-US" sz="3100" dirty="0"/>
              <a:t>   yang   </a:t>
            </a:r>
            <a:r>
              <a:rPr lang="en-US" sz="3100" dirty="0" err="1"/>
              <a:t>diadaptasikan</a:t>
            </a:r>
            <a:r>
              <a:rPr lang="en-US" sz="3100" dirty="0"/>
              <a:t>  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lingkungan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yang </a:t>
            </a:r>
            <a:r>
              <a:rPr lang="en-US" sz="3100" dirty="0" err="1"/>
              <a:t>tertentu</a:t>
            </a:r>
            <a:r>
              <a:rPr lang="en-US" sz="3100" dirty="0"/>
              <a:t>. </a:t>
            </a:r>
            <a:r>
              <a:rPr lang="en-US" sz="3100" dirty="0" err="1"/>
              <a:t>Jadi</a:t>
            </a:r>
            <a:r>
              <a:rPr lang="en-US" sz="3100" dirty="0"/>
              <a:t>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mungkin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merupakan</a:t>
            </a:r>
            <a:r>
              <a:rPr lang="en-US" sz="3100" dirty="0"/>
              <a:t>   </a:t>
            </a:r>
            <a:r>
              <a:rPr lang="en-US" sz="3100" dirty="0" err="1"/>
              <a:t>hasil</a:t>
            </a:r>
            <a:r>
              <a:rPr lang="en-US" sz="3100" dirty="0"/>
              <a:t>   </a:t>
            </a:r>
            <a:r>
              <a:rPr lang="en-US" sz="3100" dirty="0" err="1"/>
              <a:t>dari</a:t>
            </a:r>
            <a:r>
              <a:rPr lang="en-US" sz="3100" dirty="0"/>
              <a:t>   </a:t>
            </a:r>
            <a:r>
              <a:rPr lang="en-US" sz="3100" dirty="0" err="1"/>
              <a:t>perubahan</a:t>
            </a:r>
            <a:r>
              <a:rPr lang="en-US" sz="3100" dirty="0"/>
              <a:t>- </a:t>
            </a:r>
            <a:r>
              <a:rPr lang="en-US" sz="3100" dirty="0" err="1"/>
              <a:t>perubahan</a:t>
            </a:r>
            <a:r>
              <a:rPr lang="en-US" sz="3100" dirty="0"/>
              <a:t>   ‘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betulan</a:t>
            </a:r>
            <a:r>
              <a:rPr lang="en-US" sz="3100" dirty="0"/>
              <a:t>’   </a:t>
            </a:r>
            <a:r>
              <a:rPr lang="en-US" sz="3100" dirty="0" err="1"/>
              <a:t>dari</a:t>
            </a:r>
            <a:r>
              <a:rPr lang="en-US" sz="3100" dirty="0"/>
              <a:t>   </a:t>
            </a:r>
            <a:r>
              <a:rPr lang="en-US" sz="3100" dirty="0" err="1"/>
              <a:t>tubuh</a:t>
            </a:r>
            <a:r>
              <a:rPr lang="en-US" sz="3100" dirty="0"/>
              <a:t>   </a:t>
            </a:r>
            <a:r>
              <a:rPr lang="en-US" sz="3100" dirty="0" err="1"/>
              <a:t>kera</a:t>
            </a:r>
            <a:r>
              <a:rPr lang="en-US" sz="3100" dirty="0"/>
              <a:t>. </a:t>
            </a:r>
            <a:endParaRPr lang="en-US" sz="3100" dirty="0" smtClean="0"/>
          </a:p>
          <a:p>
            <a:r>
              <a:rPr lang="en-US" sz="3100" dirty="0" err="1" smtClean="0"/>
              <a:t>Kemungkinan</a:t>
            </a:r>
            <a:r>
              <a:rPr lang="en-US" sz="3100" dirty="0" smtClean="0"/>
              <a:t> </a:t>
            </a:r>
            <a:r>
              <a:rPr lang="en-US" sz="3100" dirty="0"/>
              <a:t>yang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/>
              <a:t>masuk</a:t>
            </a:r>
            <a:r>
              <a:rPr lang="en-US" sz="3100" dirty="0"/>
              <a:t> </a:t>
            </a:r>
            <a:r>
              <a:rPr lang="en-US" sz="3100" dirty="0" err="1"/>
              <a:t>akal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, </a:t>
            </a:r>
            <a:r>
              <a:rPr lang="en-US" sz="3100" dirty="0" err="1"/>
              <a:t>jika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diciptakan</a:t>
            </a:r>
            <a:r>
              <a:rPr lang="en-US" sz="3100" dirty="0"/>
              <a:t> </a:t>
            </a:r>
            <a:r>
              <a:rPr lang="en-US" sz="3100" dirty="0" err="1"/>
              <a:t>melalui</a:t>
            </a:r>
            <a:r>
              <a:rPr lang="en-US" sz="3100" dirty="0"/>
              <a:t> ‘ </a:t>
            </a:r>
            <a:r>
              <a:rPr lang="en-US" sz="3100" i="1" dirty="0"/>
              <a:t>pre- existing matter</a:t>
            </a:r>
            <a:r>
              <a:rPr lang="en-US" sz="3100" dirty="0"/>
              <a:t>’ </a:t>
            </a:r>
            <a:r>
              <a:rPr lang="en-US" sz="3100" dirty="0" err="1"/>
              <a:t>seperti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 smtClean="0"/>
              <a:t>kera</a:t>
            </a:r>
            <a:r>
              <a:rPr lang="en-US" sz="3100" dirty="0" smtClean="0"/>
              <a:t> </a:t>
            </a:r>
            <a:r>
              <a:rPr lang="en-US" sz="3100" dirty="0" err="1"/>
              <a:t>sekalipun</a:t>
            </a:r>
            <a:r>
              <a:rPr lang="en-US" sz="3100" dirty="0"/>
              <a:t>, </a:t>
            </a:r>
            <a:r>
              <a:rPr lang="en-US" sz="3100" dirty="0" err="1"/>
              <a:t>terdapat</a:t>
            </a:r>
            <a:r>
              <a:rPr lang="en-US" sz="3100" dirty="0"/>
              <a:t> </a:t>
            </a:r>
            <a:r>
              <a:rPr lang="en-US" sz="3100" dirty="0" err="1"/>
              <a:t>campur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</a:t>
            </a:r>
            <a:r>
              <a:rPr lang="en-US" sz="3100" dirty="0" err="1"/>
              <a:t>Tuhan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me </a:t>
            </a:r>
            <a:r>
              <a:rPr lang="en-US" sz="3100" dirty="0" err="1"/>
              <a:t>ngubah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 smtClean="0"/>
              <a:t>tersebut</a:t>
            </a:r>
            <a:r>
              <a:rPr lang="en-US" sz="3100" dirty="0" smtClean="0"/>
              <a:t> </a:t>
            </a:r>
            <a:r>
              <a:rPr lang="en-US" sz="3100" dirty="0" err="1"/>
              <a:t>menjadi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, yang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 smtClean="0"/>
              <a:t>merupakan</a:t>
            </a:r>
            <a:r>
              <a:rPr lang="en-US" sz="3100" dirty="0" smtClean="0"/>
              <a:t> </a:t>
            </a:r>
            <a:r>
              <a:rPr lang="en-US" sz="3100" dirty="0" err="1"/>
              <a:t>kelanjutan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/>
              <a:t>kera</a:t>
            </a:r>
            <a:r>
              <a:rPr lang="en-US" sz="3100" dirty="0"/>
              <a:t> </a:t>
            </a:r>
            <a:r>
              <a:rPr lang="en-US" sz="3100" dirty="0" err="1"/>
              <a:t>tersebut</a:t>
            </a:r>
            <a:r>
              <a:rPr lang="en-US" sz="3100" dirty="0"/>
              <a:t>, </a:t>
            </a:r>
            <a:r>
              <a:rPr lang="en-US" sz="3100" dirty="0" err="1"/>
              <a:t>seperti</a:t>
            </a:r>
            <a:r>
              <a:rPr lang="en-US" sz="3100" dirty="0"/>
              <a:t> </a:t>
            </a:r>
            <a:r>
              <a:rPr lang="en-US" sz="3100" dirty="0" err="1"/>
              <a:t>halnya</a:t>
            </a:r>
            <a:r>
              <a:rPr lang="en-US" sz="3100" dirty="0"/>
              <a:t> </a:t>
            </a:r>
            <a:r>
              <a:rPr lang="en-US" sz="3100" dirty="0" err="1"/>
              <a:t>terdapat</a:t>
            </a:r>
            <a:r>
              <a:rPr lang="en-US" sz="3100" dirty="0"/>
              <a:t> </a:t>
            </a:r>
            <a:r>
              <a:rPr lang="en-US" sz="3100" dirty="0" err="1"/>
              <a:t>campur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</a:t>
            </a:r>
            <a:r>
              <a:rPr lang="en-US" sz="3100" dirty="0" err="1"/>
              <a:t>Tuhan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 </a:t>
            </a:r>
            <a:r>
              <a:rPr lang="en-US" sz="3100" dirty="0" err="1" smtClean="0"/>
              <a:t>menghembuskan</a:t>
            </a:r>
            <a:r>
              <a:rPr lang="en-US" sz="3100" dirty="0" smtClean="0"/>
              <a:t> </a:t>
            </a:r>
            <a:r>
              <a:rPr lang="en-US" sz="3100" dirty="0" err="1"/>
              <a:t>jiwa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ke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itu</a:t>
            </a:r>
            <a:r>
              <a:rPr lang="en-US" sz="3100" dirty="0"/>
              <a:t>, yang  </a:t>
            </a:r>
            <a:r>
              <a:rPr lang="en-US" sz="3100" dirty="0" err="1"/>
              <a:t>bukan</a:t>
            </a:r>
            <a:r>
              <a:rPr lang="en-US" sz="3100" dirty="0"/>
              <a:t> </a:t>
            </a:r>
            <a:r>
              <a:rPr lang="en-US" sz="3100" dirty="0" err="1"/>
              <a:t>merupakan</a:t>
            </a:r>
            <a:r>
              <a:rPr lang="en-US" sz="3100" dirty="0"/>
              <a:t> </a:t>
            </a:r>
            <a:r>
              <a:rPr lang="en-US" sz="3100" dirty="0" err="1"/>
              <a:t>kelanjutan</a:t>
            </a:r>
            <a:r>
              <a:rPr lang="en-US" sz="3100" dirty="0"/>
              <a:t> </a:t>
            </a:r>
            <a:r>
              <a:rPr lang="en-US" sz="3100" dirty="0" err="1" smtClean="0"/>
              <a:t>dari</a:t>
            </a:r>
            <a:r>
              <a:rPr lang="en-US" sz="3100" dirty="0" smtClean="0"/>
              <a:t>  </a:t>
            </a:r>
            <a:r>
              <a:rPr lang="en-US" sz="3100" dirty="0" err="1"/>
              <a:t>jiwa</a:t>
            </a:r>
            <a:r>
              <a:rPr lang="en-US" sz="3100" dirty="0"/>
              <a:t>  </a:t>
            </a:r>
            <a:r>
              <a:rPr lang="en-US" sz="3100" dirty="0" err="1"/>
              <a:t>kera</a:t>
            </a:r>
            <a:r>
              <a:rPr lang="en-US" sz="3100" dirty="0"/>
              <a:t>. </a:t>
            </a:r>
            <a:r>
              <a:rPr lang="en-US" sz="3100" dirty="0" err="1"/>
              <a:t>Inilah</a:t>
            </a:r>
            <a:r>
              <a:rPr lang="en-US" sz="3100" dirty="0"/>
              <a:t> yang  </a:t>
            </a:r>
            <a:r>
              <a:rPr lang="en-US" sz="3100" dirty="0" err="1"/>
              <a:t>secara</a:t>
            </a:r>
            <a:r>
              <a:rPr lang="en-US" sz="3100" dirty="0"/>
              <a:t>  </a:t>
            </a:r>
            <a:r>
              <a:rPr lang="en-US" sz="3100" dirty="0" err="1"/>
              <a:t>ilmiah</a:t>
            </a:r>
            <a:r>
              <a:rPr lang="en-US" sz="3100" dirty="0"/>
              <a:t> </a:t>
            </a:r>
            <a:r>
              <a:rPr lang="en-US" sz="3100" dirty="0" err="1"/>
              <a:t>dikenal</a:t>
            </a:r>
            <a:r>
              <a:rPr lang="en-US" sz="3100" dirty="0"/>
              <a:t>  </a:t>
            </a:r>
            <a:r>
              <a:rPr lang="en-US" sz="3100" dirty="0" err="1" smtClean="0"/>
              <a:t>sebagai‘lompatan</a:t>
            </a:r>
            <a:r>
              <a:rPr lang="en-US" sz="3100" dirty="0" smtClean="0"/>
              <a:t> </a:t>
            </a:r>
            <a:r>
              <a:rPr lang="en-US" sz="3100" dirty="0" err="1"/>
              <a:t>genetik</a:t>
            </a:r>
            <a:r>
              <a:rPr lang="en-US" sz="3100" dirty="0"/>
              <a:t>’, </a:t>
            </a:r>
            <a:r>
              <a:rPr lang="en-US" sz="3100" dirty="0" err="1"/>
              <a:t>namun</a:t>
            </a:r>
            <a:r>
              <a:rPr lang="en-US" sz="3100" dirty="0"/>
              <a:t> </a:t>
            </a:r>
            <a:r>
              <a:rPr lang="en-US" sz="3100" dirty="0" err="1"/>
              <a:t>bedanya</a:t>
            </a:r>
            <a:r>
              <a:rPr lang="en-US" sz="3100" dirty="0"/>
              <a:t>, </a:t>
            </a:r>
            <a:r>
              <a:rPr lang="en-US" sz="3100" dirty="0" err="1"/>
              <a:t>ilmuwan</a:t>
            </a:r>
            <a:r>
              <a:rPr lang="en-US" sz="3100" dirty="0"/>
              <a:t> </a:t>
            </a:r>
            <a:r>
              <a:rPr lang="en-US" sz="3100" dirty="0" err="1"/>
              <a:t>mengatakan</a:t>
            </a:r>
            <a:r>
              <a:rPr lang="en-US" sz="3100" dirty="0"/>
              <a:t> </a:t>
            </a:r>
            <a:r>
              <a:rPr lang="en-US" sz="3100" dirty="0" err="1"/>
              <a:t>itu</a:t>
            </a:r>
            <a:r>
              <a:rPr lang="en-US" sz="3100" dirty="0"/>
              <a:t> </a:t>
            </a:r>
            <a:r>
              <a:rPr lang="en-US" sz="3100" dirty="0" err="1"/>
              <a:t>disebabkan</a:t>
            </a:r>
            <a:r>
              <a:rPr lang="en-US" sz="3100" dirty="0"/>
              <a:t> </a:t>
            </a:r>
            <a:r>
              <a:rPr lang="en-US" sz="3100" dirty="0" err="1"/>
              <a:t>karena</a:t>
            </a:r>
            <a:r>
              <a:rPr lang="en-US" sz="3100" dirty="0"/>
              <a:t> </a:t>
            </a:r>
            <a:r>
              <a:rPr lang="en-US" sz="3100" dirty="0" err="1"/>
              <a:t>kebetulan</a:t>
            </a:r>
            <a:r>
              <a:rPr lang="en-US" sz="3100" dirty="0"/>
              <a:t> </a:t>
            </a:r>
            <a:r>
              <a:rPr lang="en-US" sz="3100" dirty="0" err="1"/>
              <a:t>semata</a:t>
            </a:r>
            <a:r>
              <a:rPr lang="en-US" sz="3100" dirty="0"/>
              <a:t>, </a:t>
            </a:r>
            <a:r>
              <a:rPr lang="en-US" sz="3100" dirty="0" err="1"/>
              <a:t>sedangkan</a:t>
            </a:r>
            <a:r>
              <a:rPr lang="en-US" sz="3100" dirty="0"/>
              <a:t> </a:t>
            </a:r>
            <a:r>
              <a:rPr lang="en-US" sz="3100" dirty="0" err="1"/>
              <a:t>oleh</a:t>
            </a:r>
            <a:r>
              <a:rPr lang="en-US" sz="3100" dirty="0"/>
              <a:t> </a:t>
            </a:r>
            <a:r>
              <a:rPr lang="en-US" sz="3100" dirty="0" err="1"/>
              <a:t>Gereja</a:t>
            </a:r>
            <a:r>
              <a:rPr lang="en-US" sz="3100" dirty="0"/>
              <a:t> </a:t>
            </a:r>
            <a:r>
              <a:rPr lang="en-US" sz="3100" dirty="0" err="1"/>
              <a:t>dikatakan</a:t>
            </a:r>
            <a:r>
              <a:rPr lang="en-US" sz="3100" dirty="0"/>
              <a:t> </a:t>
            </a:r>
            <a:r>
              <a:rPr lang="en-US" sz="3100" dirty="0" err="1"/>
              <a:t>sebagai</a:t>
            </a:r>
            <a:r>
              <a:rPr lang="en-US" sz="3100" dirty="0"/>
              <a:t> </a:t>
            </a:r>
            <a:r>
              <a:rPr lang="en-US" sz="3100" dirty="0" err="1"/>
              <a:t>sesuatu</a:t>
            </a:r>
            <a:r>
              <a:rPr lang="en-US" sz="3100" dirty="0"/>
              <a:t> yang </a:t>
            </a:r>
            <a:r>
              <a:rPr lang="en-US" sz="3100" dirty="0" err="1"/>
              <a:t>disebabkan</a:t>
            </a:r>
            <a:r>
              <a:rPr lang="en-US" sz="3100" dirty="0"/>
              <a:t> </a:t>
            </a:r>
            <a:r>
              <a:rPr lang="en-US" sz="3100" dirty="0" err="1"/>
              <a:t>oleh</a:t>
            </a:r>
            <a:r>
              <a:rPr lang="en-US" sz="3100" dirty="0"/>
              <a:t> </a:t>
            </a:r>
            <a:r>
              <a:rPr lang="en-US" sz="3100" dirty="0" err="1"/>
              <a:t>campur</a:t>
            </a:r>
            <a:r>
              <a:rPr lang="en-US" sz="3100" dirty="0"/>
              <a:t> </a:t>
            </a:r>
            <a:r>
              <a:rPr lang="en-US" sz="3100" dirty="0" err="1"/>
              <a:t>tangan</a:t>
            </a:r>
            <a:r>
              <a:rPr lang="en-US" sz="3100" dirty="0"/>
              <a:t> </a:t>
            </a:r>
            <a:r>
              <a:rPr lang="en-US" sz="3100" dirty="0" err="1"/>
              <a:t>Tuhan</a:t>
            </a:r>
            <a:r>
              <a:rPr lang="en-US" sz="3100" dirty="0"/>
              <a:t>.</a:t>
            </a:r>
            <a:endParaRPr lang="en-ID" sz="3100" dirty="0"/>
          </a:p>
          <a:p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1727</Words>
  <Application>Microsoft Office PowerPoint</Application>
  <PresentationFormat>On-screen Show (4:3)</PresentationFormat>
  <Paragraphs>80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Agama Kristen/Katholik</vt:lpstr>
      <vt:lpstr> MANUSIA  </vt:lpstr>
      <vt:lpstr>Pengantar</vt:lpstr>
      <vt:lpstr>MANUSIA </vt:lpstr>
      <vt:lpstr>Manusia</vt:lpstr>
      <vt:lpstr>Manusia</vt:lpstr>
      <vt:lpstr>Manusia</vt:lpstr>
      <vt:lpstr>Pandangan Gereja tentang Evolusi</vt:lpstr>
      <vt:lpstr>Pandangan Gereja tentang Evolusi</vt:lpstr>
      <vt:lpstr>Pandangan Gereja tentang Evolusi</vt:lpstr>
      <vt:lpstr>Pandangan Kitab Suci Tentang Asal-Usul Manusia</vt:lpstr>
      <vt:lpstr>Pandangan Kitab Suci Tentang Asal-Usul Manusia</vt:lpstr>
      <vt:lpstr>Usaha Manusia….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13</cp:revision>
  <dcterms:created xsi:type="dcterms:W3CDTF">2021-09-26T13:26:42Z</dcterms:created>
  <dcterms:modified xsi:type="dcterms:W3CDTF">2021-09-27T09:45:41Z</dcterms:modified>
</cp:coreProperties>
</file>