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9" r:id="rId2"/>
    <p:sldId id="265" r:id="rId3"/>
    <p:sldId id="290" r:id="rId4"/>
    <p:sldId id="270" r:id="rId5"/>
    <p:sldId id="268" r:id="rId6"/>
    <p:sldId id="311" r:id="rId7"/>
    <p:sldId id="271" r:id="rId8"/>
    <p:sldId id="266" r:id="rId9"/>
    <p:sldId id="291" r:id="rId10"/>
    <p:sldId id="292" r:id="rId11"/>
    <p:sldId id="293" r:id="rId12"/>
    <p:sldId id="310" r:id="rId13"/>
    <p:sldId id="294" r:id="rId14"/>
    <p:sldId id="295" r:id="rId15"/>
    <p:sldId id="300" r:id="rId16"/>
    <p:sldId id="301" r:id="rId17"/>
    <p:sldId id="313" r:id="rId18"/>
    <p:sldId id="312" r:id="rId19"/>
    <p:sldId id="314" r:id="rId20"/>
    <p:sldId id="315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62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84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18/11/2021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34313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dirty="0" err="1" smtClean="0"/>
              <a:t>Pertemuan</a:t>
            </a:r>
            <a:r>
              <a:rPr lang="en-US" sz="5100" b="1" dirty="0" smtClean="0"/>
              <a:t> – 09</a:t>
            </a:r>
          </a:p>
          <a:p>
            <a:r>
              <a:rPr lang="en-US" sz="3200" b="1" dirty="0" smtClean="0"/>
              <a:t>, </a:t>
            </a:r>
          </a:p>
          <a:p>
            <a:r>
              <a:rPr lang="en-US" sz="4500" b="1" dirty="0" err="1" smtClean="0"/>
              <a:t>Gereja</a:t>
            </a:r>
            <a:endParaRPr lang="en-ID" sz="5100" b="1" dirty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6166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b="1" dirty="0" smtClean="0"/>
              <a:t>e</a:t>
            </a:r>
            <a:r>
              <a:rPr lang="en-US" sz="7400" b="1" dirty="0"/>
              <a:t>. </a:t>
            </a:r>
            <a:r>
              <a:rPr lang="en-US" sz="7400" b="1" dirty="0" err="1"/>
              <a:t>Gereja</a:t>
            </a:r>
            <a:r>
              <a:rPr lang="en-US" sz="7400" b="1" dirty="0"/>
              <a:t>: </a:t>
            </a:r>
            <a:r>
              <a:rPr lang="en-US" sz="7400" b="1" dirty="0" err="1"/>
              <a:t>Communio</a:t>
            </a:r>
            <a:endParaRPr lang="en-ID" sz="7400" dirty="0"/>
          </a:p>
          <a:p>
            <a:r>
              <a:rPr lang="en-US" sz="6200" dirty="0">
                <a:latin typeface="Arial Narrow" pitchFamily="34" charset="0"/>
              </a:rPr>
              <a:t>Para  </a:t>
            </a:r>
            <a:r>
              <a:rPr lang="en-US" sz="6200" dirty="0" err="1">
                <a:latin typeface="Arial Narrow" pitchFamily="34" charset="0"/>
              </a:rPr>
              <a:t>Uskup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dalam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sinode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luar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biasa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pada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tahun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>
                <a:latin typeface="Arial Narrow" pitchFamily="34" charset="0"/>
              </a:rPr>
              <a:t>1985 </a:t>
            </a:r>
            <a:r>
              <a:rPr lang="en-US" sz="6200" dirty="0" err="1" smtClean="0">
                <a:latin typeface="Arial Narrow" pitchFamily="34" charset="0"/>
              </a:rPr>
              <a:t>menegaskan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kembali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ajaran</a:t>
            </a:r>
            <a:r>
              <a:rPr lang="en-ID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Konsili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Vatikan</a:t>
            </a:r>
            <a:r>
              <a:rPr lang="en-US" sz="6200" dirty="0">
                <a:latin typeface="Arial Narrow" pitchFamily="34" charset="0"/>
              </a:rPr>
              <a:t> II </a:t>
            </a:r>
            <a:r>
              <a:rPr lang="en-US" sz="6200" dirty="0" err="1">
                <a:latin typeface="Arial Narrow" pitchFamily="34" charset="0"/>
              </a:rPr>
              <a:t>tentang</a:t>
            </a:r>
            <a:r>
              <a:rPr lang="en-US" sz="6200" dirty="0">
                <a:latin typeface="Arial Narrow" pitchFamily="34" charset="0"/>
              </a:rPr>
              <a:t> “</a:t>
            </a:r>
            <a:r>
              <a:rPr lang="en-US" sz="6200" i="1" dirty="0">
                <a:latin typeface="Arial Narrow" pitchFamily="34" charset="0"/>
              </a:rPr>
              <a:t>communion” </a:t>
            </a:r>
            <a:r>
              <a:rPr lang="en-US" sz="6200" dirty="0" err="1">
                <a:latin typeface="Arial Narrow" pitchFamily="34" charset="0"/>
              </a:rPr>
              <a:t>atau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persekutuan</a:t>
            </a:r>
            <a:r>
              <a:rPr lang="en-US" sz="6200" dirty="0">
                <a:latin typeface="Arial Narrow" pitchFamily="34" charset="0"/>
              </a:rPr>
              <a:t>. Kata </a:t>
            </a:r>
            <a:r>
              <a:rPr lang="en-US" sz="6200" dirty="0" err="1">
                <a:latin typeface="Arial Narrow" pitchFamily="34" charset="0"/>
              </a:rPr>
              <a:t>itu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merupakan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terje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mahan</a:t>
            </a:r>
            <a:r>
              <a:rPr lang="en-US" sz="6200" dirty="0">
                <a:latin typeface="Arial Narrow" pitchFamily="34" charset="0"/>
              </a:rPr>
              <a:t> Latin </a:t>
            </a:r>
            <a:r>
              <a:rPr lang="en-US" sz="6200" dirty="0" err="1">
                <a:latin typeface="Arial Narrow" pitchFamily="34" charset="0"/>
              </a:rPr>
              <a:t>dari</a:t>
            </a:r>
            <a:r>
              <a:rPr lang="en-US" sz="6200" dirty="0">
                <a:latin typeface="Arial Narrow" pitchFamily="34" charset="0"/>
              </a:rPr>
              <a:t> kata </a:t>
            </a:r>
            <a:r>
              <a:rPr lang="en-US" sz="6200" dirty="0" err="1">
                <a:latin typeface="Arial Narrow" pitchFamily="34" charset="0"/>
              </a:rPr>
              <a:t>Yunani</a:t>
            </a:r>
            <a:r>
              <a:rPr lang="en-US" sz="6200" dirty="0">
                <a:latin typeface="Arial Narrow" pitchFamily="34" charset="0"/>
              </a:rPr>
              <a:t>:“</a:t>
            </a:r>
            <a:r>
              <a:rPr lang="en-US" sz="6200" i="1" dirty="0" err="1">
                <a:latin typeface="Arial Narrow" pitchFamily="34" charset="0"/>
              </a:rPr>
              <a:t>koinonia</a:t>
            </a:r>
            <a:r>
              <a:rPr lang="en-US" sz="6200" i="1" dirty="0">
                <a:latin typeface="Arial Narrow" pitchFamily="34" charset="0"/>
              </a:rPr>
              <a:t>”</a:t>
            </a:r>
            <a:r>
              <a:rPr lang="en-US" sz="6200" dirty="0">
                <a:latin typeface="Arial Narrow" pitchFamily="34" charset="0"/>
              </a:rPr>
              <a:t>, yang </a:t>
            </a:r>
            <a:r>
              <a:rPr lang="en-US" sz="6200" dirty="0" err="1">
                <a:latin typeface="Arial Narrow" pitchFamily="34" charset="0"/>
              </a:rPr>
              <a:t>harus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dimengerti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latar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bela-kang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Kitab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Suci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Sinode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mengkhususkan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artinya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sebagai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hubungan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atau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persekutuan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Allah </a:t>
            </a:r>
            <a:r>
              <a:rPr lang="en-US" sz="6200" dirty="0" err="1">
                <a:latin typeface="Arial Narrow" pitchFamily="34" charset="0"/>
              </a:rPr>
              <a:t>melalui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Yesus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Kristus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sakramen-sakramen</a:t>
            </a:r>
            <a:r>
              <a:rPr lang="en-US" sz="6200" dirty="0">
                <a:latin typeface="Arial Narrow" pitchFamily="34" charset="0"/>
              </a:rPr>
              <a:t>.</a:t>
            </a:r>
            <a:endParaRPr lang="en-ID" sz="6200" dirty="0">
              <a:latin typeface="Arial Narrow" pitchFamily="34" charset="0"/>
            </a:endParaRPr>
          </a:p>
          <a:p>
            <a:r>
              <a:rPr lang="en-US" sz="6200" dirty="0" err="1" smtClean="0">
                <a:latin typeface="Arial Narrow" pitchFamily="34" charset="0"/>
              </a:rPr>
              <a:t>Pemahaman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>
                <a:latin typeface="Arial Narrow" pitchFamily="34" charset="0"/>
              </a:rPr>
              <a:t>“</a:t>
            </a:r>
            <a:r>
              <a:rPr lang="en-US" sz="6200" i="1" dirty="0">
                <a:latin typeface="Arial Narrow" pitchFamily="34" charset="0"/>
              </a:rPr>
              <a:t>communion” </a:t>
            </a:r>
            <a:r>
              <a:rPr lang="en-US" sz="6200" dirty="0" err="1">
                <a:latin typeface="Arial Narrow" pitchFamily="34" charset="0"/>
              </a:rPr>
              <a:t>tidak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dapat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dimengerti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secara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organisasi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saja</a:t>
            </a:r>
            <a:r>
              <a:rPr lang="en-US" sz="6200" dirty="0">
                <a:latin typeface="Arial Narrow" pitchFamily="34" charset="0"/>
              </a:rPr>
              <a:t>. Dari </a:t>
            </a:r>
            <a:r>
              <a:rPr lang="en-US" sz="6200" dirty="0" err="1" smtClean="0">
                <a:latin typeface="Arial Narrow" pitchFamily="34" charset="0"/>
              </a:rPr>
              <a:t>pihak</a:t>
            </a:r>
            <a:r>
              <a:rPr lang="en-ID" sz="6200" dirty="0">
                <a:latin typeface="Arial Narrow" pitchFamily="34" charset="0"/>
              </a:rPr>
              <a:t> </a:t>
            </a:r>
            <a:r>
              <a:rPr lang="en-US" sz="6200" dirty="0" smtClean="0">
                <a:latin typeface="Arial Narrow" pitchFamily="34" charset="0"/>
              </a:rPr>
              <a:t>lain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paham</a:t>
            </a:r>
            <a:r>
              <a:rPr lang="en-US" sz="6200" dirty="0">
                <a:latin typeface="Arial Narrow" pitchFamily="34" charset="0"/>
              </a:rPr>
              <a:t> “</a:t>
            </a:r>
            <a:r>
              <a:rPr lang="en-US" sz="6200" i="1" dirty="0">
                <a:latin typeface="Arial Narrow" pitchFamily="34" charset="0"/>
              </a:rPr>
              <a:t>communion”  </a:t>
            </a:r>
            <a:r>
              <a:rPr lang="en-US" sz="6200" dirty="0" err="1">
                <a:latin typeface="Arial Narrow" pitchFamily="34" charset="0"/>
              </a:rPr>
              <a:t>juga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mendasari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antara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pihak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Gereja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sendiri</a:t>
            </a:r>
            <a:r>
              <a:rPr lang="en-US" sz="6200" dirty="0">
                <a:latin typeface="Arial Narrow" pitchFamily="34" charset="0"/>
              </a:rPr>
              <a:t>. </a:t>
            </a:r>
            <a:r>
              <a:rPr lang="en-US" sz="6200" dirty="0" err="1">
                <a:latin typeface="Arial Narrow" pitchFamily="34" charset="0"/>
              </a:rPr>
              <a:t>Oleh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karena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itu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kesatuan</a:t>
            </a:r>
            <a:r>
              <a:rPr lang="en-US" sz="6200" dirty="0">
                <a:latin typeface="Arial Narrow" pitchFamily="34" charset="0"/>
              </a:rPr>
              <a:t> “</a:t>
            </a:r>
            <a:r>
              <a:rPr lang="en-US" sz="6200" i="1" dirty="0">
                <a:latin typeface="Arial Narrow" pitchFamily="34" charset="0"/>
              </a:rPr>
              <a:t>communion” </a:t>
            </a:r>
            <a:r>
              <a:rPr lang="en-US" sz="6200" dirty="0" err="1">
                <a:latin typeface="Arial Narrow" pitchFamily="34" charset="0"/>
              </a:rPr>
              <a:t>ini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berarti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keanekaragaman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para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anggotnya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keane-karagaman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dalam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berkomunikasi</a:t>
            </a:r>
            <a:r>
              <a:rPr lang="en-US" sz="6200" dirty="0" smtClean="0">
                <a:latin typeface="Arial Narrow" pitchFamily="34" charset="0"/>
              </a:rPr>
              <a:t>. </a:t>
            </a:r>
            <a:r>
              <a:rPr lang="en-US" sz="6200" dirty="0" err="1" smtClean="0">
                <a:latin typeface="Arial Narrow" pitchFamily="34" charset="0"/>
              </a:rPr>
              <a:t>Sebab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Roh</a:t>
            </a:r>
            <a:r>
              <a:rPr lang="en-US" sz="6200" dirty="0">
                <a:latin typeface="Arial Narrow" pitchFamily="34" charset="0"/>
              </a:rPr>
              <a:t> Kudus yang </a:t>
            </a:r>
            <a:r>
              <a:rPr lang="en-US" sz="6200" dirty="0" err="1">
                <a:latin typeface="Arial Narrow" pitchFamily="34" charset="0"/>
              </a:rPr>
              <a:t>tinggal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dalam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diri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umat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beriman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 smtClean="0">
                <a:latin typeface="Arial Narrow" pitchFamily="34" charset="0"/>
              </a:rPr>
              <a:t>memenuhi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serta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membimbing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seluruh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Gereja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menciptakan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perseku-tuan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umat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beriman</a:t>
            </a:r>
            <a:r>
              <a:rPr lang="en-US" sz="6200" dirty="0" smtClean="0">
                <a:latin typeface="Arial Narrow" pitchFamily="34" charset="0"/>
              </a:rPr>
              <a:t> yang </a:t>
            </a:r>
            <a:r>
              <a:rPr lang="en-US" sz="6200" dirty="0" err="1">
                <a:latin typeface="Arial Narrow" pitchFamily="34" charset="0"/>
              </a:rPr>
              <a:t>mengagumkan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itu</a:t>
            </a:r>
            <a:r>
              <a:rPr lang="en-US" sz="6200" dirty="0">
                <a:latin typeface="Arial Narrow" pitchFamily="34" charset="0"/>
              </a:rPr>
              <a:t>.</a:t>
            </a:r>
            <a:endParaRPr lang="en-ID" sz="6200" dirty="0">
              <a:latin typeface="Arial Narrow" pitchFamily="34" charset="0"/>
            </a:endParaRPr>
          </a:p>
          <a:p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paham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komunio</a:t>
            </a:r>
            <a:r>
              <a:rPr lang="en-US" sz="6200" dirty="0">
                <a:latin typeface="Arial Narrow" pitchFamily="34" charset="0"/>
              </a:rPr>
              <a:t>,  </a:t>
            </a:r>
            <a:r>
              <a:rPr lang="en-US" sz="6200" dirty="0" err="1" smtClean="0">
                <a:latin typeface="Arial Narrow" pitchFamily="34" charset="0"/>
              </a:rPr>
              <a:t>Gereja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juga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dilihat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dalam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hubungannya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smtClean="0">
                <a:latin typeface="Arial Narrow" pitchFamily="34" charset="0"/>
              </a:rPr>
              <a:t>orang</a:t>
            </a:r>
            <a:r>
              <a:rPr lang="en-ID" sz="6200" dirty="0">
                <a:latin typeface="Arial Narrow" pitchFamily="34" charset="0"/>
              </a:rPr>
              <a:t> </a:t>
            </a:r>
            <a:r>
              <a:rPr lang="en-US" sz="6200" dirty="0" smtClean="0">
                <a:latin typeface="Arial Narrow" pitchFamily="34" charset="0"/>
              </a:rPr>
              <a:t>Kristen  </a:t>
            </a:r>
            <a:r>
              <a:rPr lang="en-US" sz="6200" dirty="0">
                <a:latin typeface="Arial Narrow" pitchFamily="34" charset="0"/>
              </a:rPr>
              <a:t>yang  lain,  </a:t>
            </a:r>
            <a:r>
              <a:rPr lang="en-US" sz="6200" dirty="0" err="1">
                <a:latin typeface="Arial Narrow" pitchFamily="34" charset="0"/>
              </a:rPr>
              <a:t>bahkan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dengan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seluruh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umat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manusia</a:t>
            </a:r>
            <a:r>
              <a:rPr lang="en-US" sz="6200" dirty="0">
                <a:latin typeface="Arial Narrow" pitchFamily="34" charset="0"/>
              </a:rPr>
              <a:t>.  </a:t>
            </a:r>
            <a:r>
              <a:rPr lang="en-US" sz="6200" dirty="0" err="1">
                <a:latin typeface="Arial Narrow" pitchFamily="34" charset="0"/>
              </a:rPr>
              <a:t>Gereja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tidak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tertutup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dengan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dirinya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sendiri</a:t>
            </a:r>
            <a:r>
              <a:rPr lang="en-US" sz="6200" dirty="0" smtClean="0">
                <a:latin typeface="Arial Narrow" pitchFamily="34" charset="0"/>
              </a:rPr>
              <a:t>. </a:t>
            </a:r>
            <a:r>
              <a:rPr lang="en-US" sz="6200" dirty="0" err="1" smtClean="0">
                <a:latin typeface="Arial Narrow" pitchFamily="34" charset="0"/>
              </a:rPr>
              <a:t>Gereja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harus</a:t>
            </a:r>
            <a:r>
              <a:rPr lang="en-US" sz="6200" dirty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memperhatikan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hubungannya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dengan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kelom-pok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keagamaan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>
                <a:latin typeface="Arial Narrow" pitchFamily="34" charset="0"/>
              </a:rPr>
              <a:t>lain.  </a:t>
            </a:r>
            <a:r>
              <a:rPr lang="en-US" sz="6200" dirty="0" err="1" smtClean="0">
                <a:latin typeface="Arial Narrow" pitchFamily="34" charset="0"/>
              </a:rPr>
              <a:t>Oleh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karena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itu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 smtClean="0">
                <a:latin typeface="Arial Narrow" pitchFamily="34" charset="0"/>
              </a:rPr>
              <a:t>amat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penting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dengan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komunio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dan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 smtClean="0">
                <a:latin typeface="Arial Narrow" pitchFamily="34" charset="0"/>
              </a:rPr>
              <a:t>komu-nikasi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dipertahankan</a:t>
            </a:r>
            <a:r>
              <a:rPr lang="en-US" sz="6200" dirty="0" smtClean="0">
                <a:latin typeface="Arial Narrow" pitchFamily="34" charset="0"/>
              </a:rPr>
              <a:t>. </a:t>
            </a:r>
            <a:r>
              <a:rPr lang="en-US" sz="6200" dirty="0" err="1" smtClean="0">
                <a:latin typeface="Arial Narrow" pitchFamily="34" charset="0"/>
              </a:rPr>
              <a:t>Keterbukaan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Gereja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terhadap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hal-hal</a:t>
            </a:r>
            <a:r>
              <a:rPr lang="en-US" sz="6200" dirty="0" smtClean="0">
                <a:latin typeface="Arial Narrow" pitchFamily="34" charset="0"/>
              </a:rPr>
              <a:t>  </a:t>
            </a:r>
            <a:r>
              <a:rPr lang="en-US" sz="6200" dirty="0" err="1">
                <a:latin typeface="Arial Narrow" pitchFamily="34" charset="0"/>
              </a:rPr>
              <a:t>baru</a:t>
            </a:r>
            <a:r>
              <a:rPr lang="en-US" sz="6200" dirty="0">
                <a:latin typeface="Arial Narrow" pitchFamily="34" charset="0"/>
              </a:rPr>
              <a:t>, </a:t>
            </a:r>
            <a:r>
              <a:rPr lang="en-US" sz="6200" dirty="0" err="1">
                <a:latin typeface="Arial Narrow" pitchFamily="34" charset="0"/>
              </a:rPr>
              <a:t>juga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terhadap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pemahaman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diri</a:t>
            </a:r>
            <a:r>
              <a:rPr lang="en-US" sz="6200" dirty="0">
                <a:latin typeface="Arial Narrow" pitchFamily="34" charset="0"/>
              </a:rPr>
              <a:t> yang </a:t>
            </a:r>
            <a:r>
              <a:rPr lang="en-US" sz="6200" dirty="0" err="1">
                <a:latin typeface="Arial Narrow" pitchFamily="34" charset="0"/>
              </a:rPr>
              <a:t>baru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harus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selalu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ditanamkan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dan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 smtClean="0">
                <a:latin typeface="Arial Narrow" pitchFamily="34" charset="0"/>
              </a:rPr>
              <a:t>dikembangkan</a:t>
            </a:r>
            <a:r>
              <a:rPr lang="en-US" sz="6200" dirty="0" smtClean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terus</a:t>
            </a:r>
            <a:r>
              <a:rPr lang="en-US" sz="6200" dirty="0">
                <a:latin typeface="Arial Narrow" pitchFamily="34" charset="0"/>
              </a:rPr>
              <a:t> </a:t>
            </a:r>
            <a:r>
              <a:rPr lang="en-US" sz="6200" dirty="0" err="1">
                <a:latin typeface="Arial Narrow" pitchFamily="34" charset="0"/>
              </a:rPr>
              <a:t>menerus</a:t>
            </a:r>
            <a:r>
              <a:rPr lang="en-US" sz="6200" dirty="0" smtClean="0">
                <a:latin typeface="Arial Narrow" pitchFamily="34" charset="0"/>
              </a:rPr>
              <a:t>.</a:t>
            </a:r>
            <a:endParaRPr lang="en-ID" sz="6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42493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b.   </a:t>
            </a: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f.  </a:t>
            </a:r>
            <a:r>
              <a:rPr lang="en-US" sz="1800" b="1" dirty="0" err="1"/>
              <a:t>Gereja</a:t>
            </a:r>
            <a:r>
              <a:rPr lang="en-US" sz="1800" b="1" dirty="0"/>
              <a:t>: </a:t>
            </a:r>
            <a:r>
              <a:rPr lang="en-US" sz="1800" b="1" dirty="0" err="1"/>
              <a:t>Persekutun</a:t>
            </a:r>
            <a:r>
              <a:rPr lang="en-US" sz="1800" b="1" dirty="0"/>
              <a:t> Para Kudus</a:t>
            </a:r>
            <a:endParaRPr lang="en-ID" sz="1800" dirty="0"/>
          </a:p>
          <a:p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Syahadat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pendek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juga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disebut</a:t>
            </a:r>
            <a:r>
              <a:rPr lang="en-US" sz="1800" dirty="0" smtClean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para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>
                <a:latin typeface="Arial Narrow" pitchFamily="34" charset="0"/>
              </a:rPr>
              <a:t>kudus”, </a:t>
            </a:r>
            <a:r>
              <a:rPr lang="en-US" sz="1800" dirty="0" err="1">
                <a:latin typeface="Arial Narrow" pitchFamily="34" charset="0"/>
              </a:rPr>
              <a:t>atau“</a:t>
            </a:r>
            <a:r>
              <a:rPr lang="en-US" sz="1800" i="1" dirty="0" err="1">
                <a:latin typeface="Arial Narrow" pitchFamily="34" charset="0"/>
              </a:rPr>
              <a:t>communio</a:t>
            </a:r>
            <a:r>
              <a:rPr lang="en-US" sz="1800" i="1" dirty="0">
                <a:latin typeface="Arial Narrow" pitchFamily="34" charset="0"/>
              </a:rPr>
              <a:t>  sanctorum”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Sebutan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ini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dimasukkan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syahadat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pendek</a:t>
            </a:r>
            <a:r>
              <a:rPr lang="en-US" sz="1800" dirty="0" smtClean="0">
                <a:latin typeface="Arial Narrow" pitchFamily="34" charset="0"/>
              </a:rPr>
              <a:t> di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Barat </a:t>
            </a:r>
            <a:r>
              <a:rPr lang="en-US" sz="1800" dirty="0" err="1">
                <a:latin typeface="Arial Narrow" pitchFamily="34" charset="0"/>
              </a:rPr>
              <a:t>pada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akhir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abad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</a:t>
            </a:r>
            <a:r>
              <a:rPr lang="en-US" sz="1800" dirty="0">
                <a:latin typeface="Arial Narrow" pitchFamily="34" charset="0"/>
              </a:rPr>
              <a:t> IV. </a:t>
            </a:r>
            <a:r>
              <a:rPr lang="en-US" sz="1800" dirty="0" err="1">
                <a:latin typeface="Arial Narrow" pitchFamily="34" charset="0"/>
              </a:rPr>
              <a:t>Maksud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artinya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sepenuhnya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jelas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sebab</a:t>
            </a:r>
            <a:r>
              <a:rPr lang="en-US" sz="1800" dirty="0">
                <a:latin typeface="Arial Narrow" pitchFamily="34" charset="0"/>
              </a:rPr>
              <a:t> kata Latin “</a:t>
            </a:r>
            <a:r>
              <a:rPr lang="en-US" sz="1800" i="1" dirty="0" err="1">
                <a:latin typeface="Arial Narrow" pitchFamily="34" charset="0"/>
              </a:rPr>
              <a:t>communio</a:t>
            </a:r>
            <a:r>
              <a:rPr lang="en-US" sz="1800" i="1" dirty="0">
                <a:latin typeface="Arial Narrow" pitchFamily="34" charset="0"/>
              </a:rPr>
              <a:t> </a:t>
            </a:r>
            <a:r>
              <a:rPr lang="en-US" sz="1800" i="1" dirty="0" err="1" smtClean="0">
                <a:latin typeface="Arial Narrow" pitchFamily="34" charset="0"/>
              </a:rPr>
              <a:t>sanc-torum</a:t>
            </a:r>
            <a:r>
              <a:rPr lang="en-US" sz="1800" i="1" dirty="0">
                <a:latin typeface="Arial Narrow" pitchFamily="34" charset="0"/>
              </a:rPr>
              <a:t>” 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hanya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dapat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berarti</a:t>
            </a:r>
            <a:r>
              <a:rPr lang="en-US" sz="1800" dirty="0" smtClean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para</a:t>
            </a:r>
            <a:r>
              <a:rPr lang="en-US" sz="1800" dirty="0" smtClean="0">
                <a:latin typeface="Arial Narrow" pitchFamily="34" charset="0"/>
              </a:rPr>
              <a:t> kudus” </a:t>
            </a:r>
            <a:r>
              <a:rPr lang="en-US" sz="1800" dirty="0" err="1" smtClean="0">
                <a:latin typeface="Arial Narrow" pitchFamily="34" charset="0"/>
              </a:rPr>
              <a:t>tetapi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juga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 smtClean="0">
                <a:latin typeface="Arial Narrow" pitchFamily="34" charset="0"/>
              </a:rPr>
              <a:t>partisipasi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hal-hal</a:t>
            </a:r>
            <a:r>
              <a:rPr lang="en-US" sz="1800" dirty="0">
                <a:latin typeface="Arial Narrow" pitchFamily="34" charset="0"/>
              </a:rPr>
              <a:t> yang kudus”. </a:t>
            </a:r>
            <a:r>
              <a:rPr lang="en-US" sz="1800" dirty="0" err="1">
                <a:latin typeface="Arial Narrow" pitchFamily="34" charset="0"/>
              </a:rPr>
              <a:t>Namun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kedua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tidaklah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bertentangan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pertama</a:t>
            </a:r>
            <a:r>
              <a:rPr lang="en-US" sz="1800" dirty="0" smtClean="0">
                <a:latin typeface="Arial Narrow" pitchFamily="34" charset="0"/>
              </a:rPr>
              <a:t>-tama 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iman</a:t>
            </a:r>
            <a:r>
              <a:rPr lang="en-US" sz="1800" dirty="0">
                <a:latin typeface="Arial Narrow" pitchFamily="34" charset="0"/>
              </a:rPr>
              <a:t> (</a:t>
            </a:r>
            <a:r>
              <a:rPr lang="en-US" sz="1800" dirty="0" err="1">
                <a:latin typeface="Arial Narrow" pitchFamily="34" charset="0"/>
              </a:rPr>
              <a:t>Flm</a:t>
            </a:r>
            <a:r>
              <a:rPr lang="en-US" sz="1800" dirty="0">
                <a:latin typeface="Arial Narrow" pitchFamily="34" charset="0"/>
              </a:rPr>
              <a:t> 1:6), </a:t>
            </a:r>
            <a:r>
              <a:rPr lang="en-US" sz="1800" dirty="0" err="1">
                <a:latin typeface="Arial Narrow" pitchFamily="34" charset="0"/>
              </a:rPr>
              <a:t>persekutuaan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Yesus</a:t>
            </a:r>
            <a:r>
              <a:rPr lang="en-ID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Kristus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(1 </a:t>
            </a:r>
            <a:r>
              <a:rPr lang="en-US" sz="1800" dirty="0" err="1">
                <a:latin typeface="Arial Narrow" pitchFamily="34" charset="0"/>
              </a:rPr>
              <a:t>Kor</a:t>
            </a:r>
            <a:r>
              <a:rPr lang="en-US" sz="1800" dirty="0">
                <a:latin typeface="Arial Narrow" pitchFamily="34" charset="0"/>
              </a:rPr>
              <a:t> 1:9),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(Flp2:1). </a:t>
            </a:r>
            <a:r>
              <a:rPr lang="en-US" sz="1800" dirty="0" err="1">
                <a:latin typeface="Arial Narrow" pitchFamily="34" charset="0"/>
              </a:rPr>
              <a:t>Komunikasi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mengakibatkan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iman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antara</a:t>
            </a:r>
            <a:r>
              <a:rPr lang="en-US" sz="1800" dirty="0" smtClean="0">
                <a:latin typeface="Arial Narrow" pitchFamily="34" charset="0"/>
              </a:rPr>
              <a:t> orang </a:t>
            </a:r>
            <a:r>
              <a:rPr lang="en-US" sz="1800" dirty="0" err="1" smtClean="0">
                <a:latin typeface="Arial Narrow" pitchFamily="34" charset="0"/>
              </a:rPr>
              <a:t>beriman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sebagai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anggota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tubuh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Kristus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membu</a:t>
            </a:r>
            <a:r>
              <a:rPr lang="en-US" sz="1800" dirty="0" smtClean="0">
                <a:latin typeface="Arial Narrow" pitchFamily="34" charset="0"/>
              </a:rPr>
              <a:t>-at </a:t>
            </a:r>
            <a:r>
              <a:rPr lang="en-US" sz="1800" dirty="0" err="1" smtClean="0">
                <a:latin typeface="Arial Narrow" pitchFamily="34" charset="0"/>
              </a:rPr>
              <a:t>mereka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sehati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sejiwa</a:t>
            </a:r>
            <a:r>
              <a:rPr lang="en-US" sz="1800" dirty="0">
                <a:latin typeface="Arial Narrow" pitchFamily="34" charset="0"/>
              </a:rPr>
              <a:t> (1 </a:t>
            </a:r>
            <a:r>
              <a:rPr lang="en-US" sz="1800" dirty="0" err="1">
                <a:latin typeface="Arial Narrow" pitchFamily="34" charset="0"/>
              </a:rPr>
              <a:t>Yoh</a:t>
            </a:r>
            <a:r>
              <a:rPr lang="en-US" sz="1800" dirty="0">
                <a:latin typeface="Arial Narrow" pitchFamily="34" charset="0"/>
              </a:rPr>
              <a:t> 1:7).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demikian</a:t>
            </a:r>
            <a:r>
              <a:rPr lang="en-US" sz="1800" dirty="0">
                <a:latin typeface="Arial Narrow" pitchFamily="34" charset="0"/>
              </a:rPr>
              <a:t> “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para</a:t>
            </a:r>
            <a:r>
              <a:rPr lang="en-US" sz="1800" dirty="0">
                <a:latin typeface="Arial Narrow" pitchFamily="34" charset="0"/>
              </a:rPr>
              <a:t> kudus” </a:t>
            </a:r>
            <a:r>
              <a:rPr lang="en-US" sz="1800" dirty="0" err="1">
                <a:latin typeface="Arial Narrow" pitchFamily="34" charset="0"/>
              </a:rPr>
              <a:t>dapat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berarti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segala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zaman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r>
              <a:rPr lang="en-US" sz="1800" dirty="0" err="1" smtClean="0">
                <a:latin typeface="Arial Narrow" pitchFamily="34" charset="0"/>
              </a:rPr>
              <a:t>Sumber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kesatuan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dari</a:t>
            </a:r>
            <a:r>
              <a:rPr lang="en-US" sz="1800" dirty="0" smtClean="0">
                <a:latin typeface="Arial Narrow" pitchFamily="34" charset="0"/>
              </a:rPr>
              <a:t>  yang </a:t>
            </a:r>
            <a:r>
              <a:rPr lang="en-US" sz="1800" dirty="0" err="1" smtClean="0">
                <a:latin typeface="Arial Narrow" pitchFamily="34" charset="0"/>
              </a:rPr>
              <a:t>sesungguhnya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ialah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Roh</a:t>
            </a:r>
            <a:r>
              <a:rPr lang="en-US" sz="1800" dirty="0" smtClean="0">
                <a:latin typeface="Arial Narrow" pitchFamily="34" charset="0"/>
              </a:rPr>
              <a:t> Kudus,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 smtClean="0">
                <a:latin typeface="Arial Narrow" pitchFamily="34" charset="0"/>
              </a:rPr>
              <a:t>mempersatukan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semua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oleh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rahmat-Nya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Selalu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ditekankan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bahwa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kesatuan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lahiriah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menampak-kan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mewujudkan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persekutuan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Kesatuan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organisatoris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bukanlah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penjamin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kehidupan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sebaliknya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segala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kesatuan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komunikasi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Gereja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berasal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menggerakkan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Maka</a:t>
            </a:r>
            <a:r>
              <a:rPr lang="en-US" sz="1800" dirty="0">
                <a:latin typeface="Arial Narrow" pitchFamily="34" charset="0"/>
              </a:rPr>
              <a:t> “Persekutuan </a:t>
            </a:r>
            <a:r>
              <a:rPr lang="en-US" sz="1800" dirty="0" err="1" smtClean="0">
                <a:latin typeface="Arial Narrow" pitchFamily="34" charset="0"/>
              </a:rPr>
              <a:t>para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kudus” </a:t>
            </a:r>
            <a:r>
              <a:rPr lang="en-US" sz="1800" dirty="0" err="1">
                <a:latin typeface="Arial Narrow" pitchFamily="34" charset="0"/>
              </a:rPr>
              <a:t>akhirnya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lain </a:t>
            </a:r>
            <a:r>
              <a:rPr lang="en-US" sz="1800" dirty="0" err="1">
                <a:latin typeface="Arial Narrow" pitchFamily="34" charset="0"/>
              </a:rPr>
              <a:t>rumusan</a:t>
            </a:r>
            <a:r>
              <a:rPr lang="en-US" sz="1800" dirty="0">
                <a:latin typeface="Arial Narrow" pitchFamily="34" charset="0"/>
              </a:rPr>
              <a:t> lain </a:t>
            </a:r>
            <a:r>
              <a:rPr lang="en-US" sz="1800" dirty="0" err="1">
                <a:latin typeface="Arial Narrow" pitchFamily="34" charset="0"/>
              </a:rPr>
              <a:t>bagi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Gereja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sebagai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Allah, </a:t>
            </a:r>
            <a:r>
              <a:rPr lang="en-US" sz="1800" dirty="0" err="1">
                <a:latin typeface="Arial Narrow" pitchFamily="34" charset="0"/>
              </a:rPr>
              <a:t>Tubuh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Bait </a:t>
            </a:r>
            <a:r>
              <a:rPr lang="en-US" sz="1800" dirty="0" err="1">
                <a:latin typeface="Arial Narrow" pitchFamily="34" charset="0"/>
              </a:rPr>
              <a:t>Roh</a:t>
            </a:r>
            <a:r>
              <a:rPr lang="en-US" sz="1800" dirty="0">
                <a:latin typeface="Arial Narrow" pitchFamily="34" charset="0"/>
              </a:rPr>
              <a:t> Kudus.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berpegang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teguh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kebenaran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kasih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kita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bertumbuh</a:t>
            </a:r>
            <a:r>
              <a:rPr lang="en-US" sz="1800" dirty="0">
                <a:latin typeface="Arial Narrow" pitchFamily="34" charset="0"/>
              </a:rPr>
              <a:t> di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segala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arah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Dia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yakni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Kristus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kepala</a:t>
            </a:r>
            <a:r>
              <a:rPr lang="en-US" sz="1800" dirty="0">
                <a:latin typeface="Arial Narrow" pitchFamily="34" charset="0"/>
              </a:rPr>
              <a:t> (</a:t>
            </a:r>
            <a:r>
              <a:rPr lang="en-US" sz="1800" dirty="0" err="1">
                <a:latin typeface="Arial Narrow" pitchFamily="34" charset="0"/>
              </a:rPr>
              <a:t>Ef</a:t>
            </a:r>
            <a:r>
              <a:rPr lang="en-US" sz="1800" dirty="0">
                <a:latin typeface="Arial Narrow" pitchFamily="34" charset="0"/>
              </a:rPr>
              <a:t> 4:15</a:t>
            </a:r>
            <a:r>
              <a:rPr lang="en-US" sz="1800" dirty="0" smtClean="0">
                <a:latin typeface="Arial Narrow" pitchFamily="34" charset="0"/>
              </a:rPr>
              <a:t>).</a:t>
            </a:r>
            <a:endParaRPr lang="en-ID" sz="18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SEJARAH </a:t>
            </a:r>
            <a:r>
              <a:rPr lang="en-US" sz="2800" b="1" dirty="0"/>
              <a:t>HAKIKAT DAN SIFAT-SIFAT </a:t>
            </a:r>
            <a:r>
              <a:rPr lang="en-US" sz="2800" b="1" dirty="0" smtClean="0"/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latin typeface="Arial Narrow" pitchFamily="34" charset="0"/>
              </a:rPr>
              <a:t>1</a:t>
            </a:r>
            <a:r>
              <a:rPr lang="en-US" sz="3800" b="1" dirty="0">
                <a:latin typeface="Arial Narrow" pitchFamily="34" charset="0"/>
              </a:rPr>
              <a:t>.  </a:t>
            </a:r>
            <a:r>
              <a:rPr lang="en-US" sz="3800" b="1" dirty="0" err="1" smtClean="0">
                <a:latin typeface="Arial Narrow" pitchFamily="34" charset="0"/>
              </a:rPr>
              <a:t>Asal</a:t>
            </a:r>
            <a:r>
              <a:rPr lang="en-US" sz="3800" b="1" dirty="0" smtClean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Usul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Gereja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sebagai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Anugerah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Roh</a:t>
            </a:r>
            <a:r>
              <a:rPr lang="en-US" sz="3800" b="1" dirty="0">
                <a:latin typeface="Arial Narrow" pitchFamily="34" charset="0"/>
              </a:rPr>
              <a:t> Allah </a:t>
            </a:r>
            <a:r>
              <a:rPr lang="en-US" sz="3800" b="1" dirty="0" err="1">
                <a:latin typeface="Arial Narrow" pitchFamily="34" charset="0"/>
              </a:rPr>
              <a:t>yaitu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Roh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>
                <a:latin typeface="Arial Narrow" pitchFamily="34" charset="0"/>
              </a:rPr>
              <a:t>Kristus</a:t>
            </a:r>
            <a:r>
              <a:rPr lang="en-US" sz="3800" b="1" dirty="0">
                <a:latin typeface="Arial Narrow" pitchFamily="34" charset="0"/>
              </a:rPr>
              <a:t> </a:t>
            </a:r>
            <a:r>
              <a:rPr lang="en-US" sz="3800" b="1" dirty="0" err="1" smtClean="0">
                <a:latin typeface="Arial Narrow" pitchFamily="34" charset="0"/>
              </a:rPr>
              <a:t>sendiri</a:t>
            </a:r>
            <a:r>
              <a:rPr lang="en-US" dirty="0"/>
              <a:t> </a:t>
            </a:r>
            <a:endParaRPr lang="en-ID" dirty="0"/>
          </a:p>
          <a:p>
            <a:pPr marL="0" indent="0">
              <a:buNone/>
            </a:pPr>
            <a:r>
              <a:rPr lang="en-US" sz="3500" b="1" i="1" dirty="0">
                <a:latin typeface="Arial Narrow" pitchFamily="34" charset="0"/>
              </a:rPr>
              <a:t>a.   </a:t>
            </a:r>
            <a:r>
              <a:rPr lang="en-US" sz="3500" b="1" i="1" dirty="0" err="1">
                <a:latin typeface="Arial Narrow" pitchFamily="34" charset="0"/>
              </a:rPr>
              <a:t>Kelahiran</a:t>
            </a:r>
            <a:r>
              <a:rPr lang="en-US" sz="3500" b="1" i="1" dirty="0">
                <a:latin typeface="Arial Narrow" pitchFamily="34" charset="0"/>
              </a:rPr>
              <a:t> </a:t>
            </a:r>
            <a:r>
              <a:rPr lang="en-US" sz="3500" b="1" i="1" dirty="0" err="1">
                <a:latin typeface="Arial Narrow" pitchFamily="34" charset="0"/>
              </a:rPr>
              <a:t>Jemaat</a:t>
            </a:r>
            <a:r>
              <a:rPr lang="en-US" sz="3500" b="1" i="1" dirty="0">
                <a:latin typeface="Arial Narrow" pitchFamily="34" charset="0"/>
              </a:rPr>
              <a:t> Kristen </a:t>
            </a:r>
            <a:r>
              <a:rPr lang="en-US" sz="3500" b="1" i="1" dirty="0" err="1">
                <a:latin typeface="Arial Narrow" pitchFamily="34" charset="0"/>
              </a:rPr>
              <a:t>Perdana</a:t>
            </a:r>
            <a:endParaRPr lang="en-ID" sz="3500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Kelahiran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diawali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sejarah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perdana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perdana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diawali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persekutuan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para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Rasul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pengikut-pengikut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smtClean="0">
                <a:latin typeface="Arial Narrow" pitchFamily="34" charset="0"/>
              </a:rPr>
              <a:t>lain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 smtClean="0">
                <a:latin typeface="Arial Narrow" pitchFamily="34" charset="0"/>
              </a:rPr>
              <a:t>percaya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  yang </a:t>
            </a:r>
            <a:r>
              <a:rPr lang="en-US" dirty="0" err="1" smtClean="0">
                <a:latin typeface="Arial Narrow" pitchFamily="34" charset="0"/>
              </a:rPr>
              <a:t>telah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bangkit</a:t>
            </a:r>
            <a:r>
              <a:rPr lang="en-US" dirty="0">
                <a:latin typeface="Arial Narrow" pitchFamily="34" charset="0"/>
              </a:rPr>
              <a:t>.  </a:t>
            </a:r>
            <a:r>
              <a:rPr lang="en-US" dirty="0" err="1">
                <a:latin typeface="Arial Narrow" pitchFamily="34" charset="0"/>
              </a:rPr>
              <a:t>Namun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mereka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belum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disebut</a:t>
            </a:r>
            <a:r>
              <a:rPr lang="en-US" dirty="0" smtClean="0">
                <a:latin typeface="Arial Narrow" pitchFamily="34" charset="0"/>
              </a:rPr>
              <a:t> Kristen </a:t>
            </a:r>
            <a:r>
              <a:rPr lang="en-US" dirty="0" err="1" smtClean="0">
                <a:latin typeface="Arial Narrow" pitchFamily="34" charset="0"/>
              </a:rPr>
              <a:t>ataupun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Katolik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sebagaimana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kita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tahu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sekarang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ini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adalah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umat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beriman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bertumbuh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berkembang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sejarah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 smtClean="0">
                <a:latin typeface="Arial Narrow" pitchFamily="34" charset="0"/>
              </a:rPr>
              <a:t>panjang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Awal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mula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dimulai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persekutuan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sekitar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tahun</a:t>
            </a:r>
            <a:r>
              <a:rPr lang="en-US" dirty="0">
                <a:latin typeface="Arial Narrow" pitchFamily="34" charset="0"/>
              </a:rPr>
              <a:t> 30-70 M. </a:t>
            </a:r>
            <a:r>
              <a:rPr lang="en-US" dirty="0" err="1" smtClean="0">
                <a:latin typeface="Arial Narrow" pitchFamily="34" charset="0"/>
              </a:rPr>
              <a:t>Seperti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baca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kutipan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Kitab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Suci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kelahiran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diawali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kedatangan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Roh</a:t>
            </a:r>
            <a:r>
              <a:rPr lang="en-US" dirty="0">
                <a:latin typeface="Arial Narrow" pitchFamily="34" charset="0"/>
              </a:rPr>
              <a:t> Kudus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Walaupun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bangkit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menampakkan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diri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kepada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para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murid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namun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kelahiran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baru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kedatangan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Roh</a:t>
            </a:r>
            <a:r>
              <a:rPr lang="en-US" dirty="0">
                <a:latin typeface="Arial Narrow" pitchFamily="34" charset="0"/>
              </a:rPr>
              <a:t> Kudus.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waktu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Pentekosta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Roh</a:t>
            </a:r>
            <a:r>
              <a:rPr lang="en-US" dirty="0">
                <a:latin typeface="Arial Narrow" pitchFamily="34" charset="0"/>
              </a:rPr>
              <a:t> kudus </a:t>
            </a:r>
            <a:r>
              <a:rPr lang="en-US" dirty="0" err="1">
                <a:latin typeface="Arial Narrow" pitchFamily="34" charset="0"/>
              </a:rPr>
              <a:t>turun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memberi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mewartakan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bangkit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0" indent="0">
              <a:buNone/>
            </a:pPr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r>
              <a:rPr lang="en-US" sz="2800" b="1" dirty="0"/>
              <a:t>SEJARAH HAKIKAT DAN SIFAT-SIFAT 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040560"/>
          </a:xfrm>
        </p:spPr>
        <p:txBody>
          <a:bodyPr>
            <a:normAutofit fontScale="32500" lnSpcReduction="20000"/>
          </a:bodyPr>
          <a:lstStyle/>
          <a:p>
            <a:r>
              <a:rPr lang="en-US" sz="7200" i="1" dirty="0"/>
              <a:t>“</a:t>
            </a:r>
            <a:r>
              <a:rPr lang="en-US" sz="7200" i="1" dirty="0" err="1"/>
              <a:t>Ketika</a:t>
            </a:r>
            <a:r>
              <a:rPr lang="en-US" sz="7200" i="1" dirty="0"/>
              <a:t> </a:t>
            </a:r>
            <a:r>
              <a:rPr lang="en-US" sz="7200" i="1" dirty="0" err="1"/>
              <a:t>tiba</a:t>
            </a:r>
            <a:r>
              <a:rPr lang="en-US" sz="7200" i="1" dirty="0"/>
              <a:t> </a:t>
            </a:r>
            <a:r>
              <a:rPr lang="en-US" sz="7200" i="1" dirty="0" err="1"/>
              <a:t>hari</a:t>
            </a:r>
            <a:r>
              <a:rPr lang="en-US" sz="7200" i="1" dirty="0"/>
              <a:t> </a:t>
            </a:r>
            <a:r>
              <a:rPr lang="en-US" sz="7200" i="1" dirty="0" err="1" smtClean="0"/>
              <a:t>pentekosta</a:t>
            </a:r>
            <a:r>
              <a:rPr lang="en-US" sz="7200" i="1" dirty="0"/>
              <a:t>, </a:t>
            </a:r>
            <a:r>
              <a:rPr lang="en-US" sz="7200" i="1" dirty="0" err="1"/>
              <a:t>semua</a:t>
            </a:r>
            <a:r>
              <a:rPr lang="en-US" sz="7200" i="1" dirty="0"/>
              <a:t> orang </a:t>
            </a:r>
            <a:r>
              <a:rPr lang="en-US" sz="7200" i="1" dirty="0" err="1"/>
              <a:t>percaya</a:t>
            </a:r>
            <a:r>
              <a:rPr lang="en-US" sz="7200" i="1" dirty="0"/>
              <a:t> </a:t>
            </a:r>
            <a:r>
              <a:rPr lang="en-US" sz="7200" i="1" dirty="0" err="1"/>
              <a:t>berkumpul</a:t>
            </a:r>
            <a:r>
              <a:rPr lang="en-US" sz="7200" i="1" dirty="0"/>
              <a:t>  </a:t>
            </a:r>
            <a:r>
              <a:rPr lang="en-US" sz="7200" i="1" dirty="0" err="1"/>
              <a:t>disatu</a:t>
            </a:r>
            <a:r>
              <a:rPr lang="en-US" sz="7200" i="1" dirty="0"/>
              <a:t> </a:t>
            </a:r>
            <a:r>
              <a:rPr lang="en-US" sz="7200" i="1" dirty="0" err="1"/>
              <a:t>tempat</a:t>
            </a:r>
            <a:r>
              <a:rPr lang="en-US" sz="7200" i="1" dirty="0"/>
              <a:t>. </a:t>
            </a:r>
            <a:r>
              <a:rPr lang="en-US" sz="7200" i="1" dirty="0" err="1"/>
              <a:t>Tiba-tiba</a:t>
            </a:r>
            <a:r>
              <a:rPr lang="en-US" sz="7200" i="1" dirty="0"/>
              <a:t> </a:t>
            </a:r>
            <a:r>
              <a:rPr lang="en-US" sz="7200" i="1" dirty="0" err="1"/>
              <a:t>turunlah</a:t>
            </a:r>
            <a:r>
              <a:rPr lang="en-US" sz="7200" i="1" dirty="0"/>
              <a:t> </a:t>
            </a:r>
            <a:r>
              <a:rPr lang="en-US" sz="7200" i="1" dirty="0" err="1"/>
              <a:t>dari</a:t>
            </a:r>
            <a:r>
              <a:rPr lang="en-US" sz="7200" i="1" dirty="0"/>
              <a:t> </a:t>
            </a:r>
            <a:r>
              <a:rPr lang="en-US" sz="7200" i="1" dirty="0" err="1" smtClean="0"/>
              <a:t>langit</a:t>
            </a:r>
            <a:r>
              <a:rPr lang="en-US" sz="7200" i="1" dirty="0" smtClean="0"/>
              <a:t> </a:t>
            </a:r>
            <a:r>
              <a:rPr lang="en-US" sz="7200" i="1" dirty="0" err="1"/>
              <a:t>suatu</a:t>
            </a:r>
            <a:r>
              <a:rPr lang="en-US" sz="7200" i="1" dirty="0"/>
              <a:t> </a:t>
            </a:r>
            <a:r>
              <a:rPr lang="en-US" sz="7200" i="1" dirty="0" err="1"/>
              <a:t>bunyi</a:t>
            </a:r>
            <a:r>
              <a:rPr lang="en-US" sz="7200" i="1" dirty="0"/>
              <a:t> </a:t>
            </a:r>
            <a:r>
              <a:rPr lang="en-US" sz="7200" i="1" dirty="0" err="1" smtClean="0"/>
              <a:t>seperti</a:t>
            </a:r>
            <a:r>
              <a:rPr lang="en-US" sz="7200" i="1" dirty="0" smtClean="0"/>
              <a:t>  </a:t>
            </a:r>
            <a:r>
              <a:rPr lang="en-US" sz="7200" i="1" dirty="0" err="1"/>
              <a:t>tiupan</a:t>
            </a:r>
            <a:r>
              <a:rPr lang="en-US" sz="7200" i="1" dirty="0"/>
              <a:t> </a:t>
            </a:r>
            <a:r>
              <a:rPr lang="en-US" sz="7200" i="1" dirty="0" err="1"/>
              <a:t>angin</a:t>
            </a:r>
            <a:r>
              <a:rPr lang="en-US" sz="7200" i="1" dirty="0"/>
              <a:t> </a:t>
            </a:r>
            <a:r>
              <a:rPr lang="en-US" sz="7200" i="1" dirty="0" err="1"/>
              <a:t>keras</a:t>
            </a:r>
            <a:r>
              <a:rPr lang="en-US" sz="7200" i="1" dirty="0"/>
              <a:t> yang </a:t>
            </a:r>
            <a:r>
              <a:rPr lang="en-US" sz="7200" i="1" dirty="0" err="1"/>
              <a:t>memenuhi</a:t>
            </a:r>
            <a:r>
              <a:rPr lang="en-US" sz="7200" i="1" dirty="0"/>
              <a:t> </a:t>
            </a:r>
            <a:r>
              <a:rPr lang="en-US" sz="7200" i="1" dirty="0" err="1"/>
              <a:t>seluruh</a:t>
            </a:r>
            <a:r>
              <a:rPr lang="en-US" sz="7200" i="1" dirty="0"/>
              <a:t> </a:t>
            </a:r>
            <a:r>
              <a:rPr lang="en-US" sz="7200" i="1" dirty="0" err="1"/>
              <a:t>rumah</a:t>
            </a:r>
            <a:r>
              <a:rPr lang="en-US" sz="7200" i="1" dirty="0"/>
              <a:t> </a:t>
            </a:r>
            <a:r>
              <a:rPr lang="en-US" sz="7200" i="1" dirty="0" err="1"/>
              <a:t>dimana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duduk</a:t>
            </a:r>
            <a:r>
              <a:rPr lang="en-US" sz="7200" i="1" dirty="0"/>
              <a:t>; </a:t>
            </a:r>
            <a:r>
              <a:rPr lang="en-US" sz="7200" i="1" dirty="0" err="1"/>
              <a:t>dan</a:t>
            </a:r>
            <a:r>
              <a:rPr lang="en-US" sz="7200" i="1" dirty="0"/>
              <a:t> </a:t>
            </a:r>
            <a:r>
              <a:rPr lang="en-US" sz="7200" i="1" dirty="0" err="1"/>
              <a:t>tampaklah</a:t>
            </a:r>
            <a:r>
              <a:rPr lang="en-US" sz="7200" i="1" dirty="0"/>
              <a:t> </a:t>
            </a:r>
            <a:r>
              <a:rPr lang="en-US" sz="7200" i="1" dirty="0" err="1"/>
              <a:t>kepada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lidah-lidah</a:t>
            </a:r>
            <a:r>
              <a:rPr lang="en-US" sz="7200" i="1" dirty="0"/>
              <a:t> </a:t>
            </a:r>
            <a:r>
              <a:rPr lang="en-US" sz="7200" i="1" dirty="0" err="1"/>
              <a:t>seperti</a:t>
            </a:r>
            <a:r>
              <a:rPr lang="en-US" sz="7200" i="1" dirty="0"/>
              <a:t> </a:t>
            </a:r>
            <a:r>
              <a:rPr lang="en-US" sz="7200" i="1" dirty="0" err="1"/>
              <a:t>nyala</a:t>
            </a:r>
            <a:r>
              <a:rPr lang="en-US" sz="7200" i="1" dirty="0"/>
              <a:t> </a:t>
            </a:r>
            <a:r>
              <a:rPr lang="en-US" sz="7200" i="1" dirty="0" err="1"/>
              <a:t>api</a:t>
            </a:r>
            <a:r>
              <a:rPr lang="en-US" sz="7200" i="1" dirty="0"/>
              <a:t> </a:t>
            </a:r>
            <a:r>
              <a:rPr lang="en-US" sz="7200" i="1" dirty="0" smtClean="0"/>
              <a:t>yang </a:t>
            </a:r>
            <a:r>
              <a:rPr lang="en-US" sz="7200" i="1" dirty="0" err="1"/>
              <a:t>bertebaran</a:t>
            </a:r>
            <a:r>
              <a:rPr lang="en-US" sz="7200" i="1" dirty="0"/>
              <a:t> </a:t>
            </a:r>
            <a:r>
              <a:rPr lang="en-US" sz="7200" i="1" dirty="0" err="1"/>
              <a:t>dan</a:t>
            </a:r>
            <a:r>
              <a:rPr lang="en-US" sz="7200" i="1" dirty="0"/>
              <a:t> </a:t>
            </a:r>
            <a:r>
              <a:rPr lang="en-US" sz="7200" i="1" dirty="0" err="1"/>
              <a:t>hinggap</a:t>
            </a:r>
            <a:r>
              <a:rPr lang="en-US" sz="7200" i="1" dirty="0"/>
              <a:t> </a:t>
            </a:r>
            <a:r>
              <a:rPr lang="en-US" sz="7200" i="1" dirty="0" err="1"/>
              <a:t>pada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masing-masing</a:t>
            </a:r>
            <a:r>
              <a:rPr lang="en-US" sz="7200" i="1" dirty="0"/>
              <a:t>. Dan </a:t>
            </a:r>
            <a:r>
              <a:rPr lang="en-US" sz="7200" i="1" dirty="0" err="1"/>
              <a:t>penuhlah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dengan</a:t>
            </a:r>
            <a:r>
              <a:rPr lang="en-US" sz="7200" i="1" dirty="0"/>
              <a:t> </a:t>
            </a:r>
            <a:r>
              <a:rPr lang="en-US" sz="7200" i="1" dirty="0" err="1"/>
              <a:t>Roh</a:t>
            </a:r>
            <a:r>
              <a:rPr lang="en-US" sz="7200" i="1" dirty="0"/>
              <a:t> Kudus, </a:t>
            </a:r>
            <a:r>
              <a:rPr lang="en-US" sz="7200" i="1" dirty="0" err="1"/>
              <a:t>lalu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mulai</a:t>
            </a:r>
            <a:r>
              <a:rPr lang="en-US" sz="7200" i="1" dirty="0"/>
              <a:t> </a:t>
            </a:r>
            <a:r>
              <a:rPr lang="en-US" sz="7200" i="1" dirty="0" err="1"/>
              <a:t>berkata</a:t>
            </a:r>
            <a:r>
              <a:rPr lang="en-US" sz="7200" i="1" dirty="0"/>
              <a:t>-kata </a:t>
            </a:r>
            <a:r>
              <a:rPr lang="en-US" sz="7200" i="1" dirty="0" err="1"/>
              <a:t>dalam</a:t>
            </a:r>
            <a:r>
              <a:rPr lang="en-US" sz="7200" i="1" dirty="0"/>
              <a:t> </a:t>
            </a:r>
            <a:r>
              <a:rPr lang="en-US" sz="7200" i="1" dirty="0" err="1"/>
              <a:t>bahasa</a:t>
            </a:r>
            <a:r>
              <a:rPr lang="en-US" sz="7200" i="1" dirty="0"/>
              <a:t> lain, </a:t>
            </a:r>
            <a:r>
              <a:rPr lang="en-US" sz="7200" i="1" dirty="0" err="1"/>
              <a:t>seperti</a:t>
            </a:r>
            <a:r>
              <a:rPr lang="en-US" sz="7200" i="1" dirty="0"/>
              <a:t> yang </a:t>
            </a:r>
            <a:r>
              <a:rPr lang="en-US" sz="7200" i="1" dirty="0" err="1"/>
              <a:t>diberikan</a:t>
            </a:r>
            <a:r>
              <a:rPr lang="en-US" sz="7200" i="1" dirty="0"/>
              <a:t> </a:t>
            </a:r>
            <a:r>
              <a:rPr lang="en-US" sz="7200" i="1" dirty="0" err="1"/>
              <a:t>oleh</a:t>
            </a:r>
            <a:r>
              <a:rPr lang="en-US" sz="7200" i="1" dirty="0"/>
              <a:t> </a:t>
            </a:r>
            <a:r>
              <a:rPr lang="en-US" sz="7200" i="1" dirty="0" err="1"/>
              <a:t>Roh</a:t>
            </a:r>
            <a:r>
              <a:rPr lang="en-US" sz="7200" i="1" dirty="0"/>
              <a:t> </a:t>
            </a:r>
            <a:r>
              <a:rPr lang="en-US" sz="7200" i="1" dirty="0" err="1"/>
              <a:t>itu</a:t>
            </a:r>
            <a:r>
              <a:rPr lang="en-US" sz="7200" i="1" dirty="0"/>
              <a:t> </a:t>
            </a:r>
            <a:r>
              <a:rPr lang="en-US" sz="7200" i="1" dirty="0" err="1"/>
              <a:t>kepada</a:t>
            </a:r>
            <a:r>
              <a:rPr lang="en-US" sz="7200" i="1" dirty="0"/>
              <a:t> </a:t>
            </a:r>
            <a:r>
              <a:rPr lang="en-US" sz="7200" i="1" dirty="0" err="1"/>
              <a:t>mereka</a:t>
            </a:r>
            <a:r>
              <a:rPr lang="en-US" sz="7200" i="1" dirty="0"/>
              <a:t> </a:t>
            </a:r>
            <a:r>
              <a:rPr lang="en-US" sz="7200" i="1" dirty="0" err="1"/>
              <a:t>untuk</a:t>
            </a:r>
            <a:r>
              <a:rPr lang="en-US" sz="7200" i="1" dirty="0"/>
              <a:t> </a:t>
            </a:r>
            <a:r>
              <a:rPr lang="en-US" sz="7200" i="1" dirty="0" err="1"/>
              <a:t>mengatakannya</a:t>
            </a:r>
            <a:r>
              <a:rPr lang="en-US" sz="7200" i="1" dirty="0"/>
              <a:t>” (</a:t>
            </a:r>
            <a:r>
              <a:rPr lang="en-US" sz="7200" i="1" dirty="0" err="1"/>
              <a:t>Kis</a:t>
            </a:r>
            <a:r>
              <a:rPr lang="en-US" sz="7200" i="1" dirty="0"/>
              <a:t> 2:1-4</a:t>
            </a:r>
            <a:r>
              <a:rPr lang="en-US" sz="7200" i="1" dirty="0" smtClean="0"/>
              <a:t>).</a:t>
            </a:r>
            <a:r>
              <a:rPr lang="en-US" sz="7200" dirty="0"/>
              <a:t> </a:t>
            </a:r>
            <a:endParaRPr lang="en-ID" sz="7200" dirty="0"/>
          </a:p>
          <a:p>
            <a:r>
              <a:rPr lang="en-US" sz="7200" dirty="0" err="1" smtClean="0"/>
              <a:t>Dalam</a:t>
            </a:r>
            <a:r>
              <a:rPr lang="en-US" sz="7200" dirty="0" smtClean="0"/>
              <a:t> </a:t>
            </a:r>
            <a:r>
              <a:rPr lang="en-US" sz="7200" dirty="0" err="1"/>
              <a:t>kuasa</a:t>
            </a:r>
            <a:r>
              <a:rPr lang="en-US" sz="7200" dirty="0"/>
              <a:t> </a:t>
            </a:r>
            <a:r>
              <a:rPr lang="en-US" sz="7200" dirty="0" err="1" smtClean="0"/>
              <a:t>Roh</a:t>
            </a:r>
            <a:r>
              <a:rPr lang="en-US" sz="7200" dirty="0" smtClean="0"/>
              <a:t> Kudus</a:t>
            </a:r>
            <a:r>
              <a:rPr lang="en-US" sz="7200" dirty="0"/>
              <a:t>, </a:t>
            </a:r>
            <a:r>
              <a:rPr lang="en-US" sz="7200" dirty="0" err="1" smtClean="0"/>
              <a:t>para</a:t>
            </a:r>
            <a:r>
              <a:rPr lang="en-US" sz="7200" dirty="0" smtClean="0"/>
              <a:t> </a:t>
            </a:r>
            <a:r>
              <a:rPr lang="en-US" sz="7200" dirty="0" err="1" smtClean="0"/>
              <a:t>rasul</a:t>
            </a:r>
            <a:r>
              <a:rPr lang="en-US" sz="7200" dirty="0" smtClean="0"/>
              <a:t>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</a:t>
            </a:r>
            <a:r>
              <a:rPr lang="en-US" sz="7200" dirty="0" err="1" smtClean="0"/>
              <a:t>berani</a:t>
            </a:r>
            <a:r>
              <a:rPr lang="en-US" sz="7200" dirty="0" smtClean="0"/>
              <a:t> </a:t>
            </a:r>
            <a:r>
              <a:rPr lang="en-US" sz="7200" dirty="0" err="1" smtClean="0"/>
              <a:t>dan</a:t>
            </a:r>
            <a:r>
              <a:rPr lang="en-US" sz="7200" dirty="0" smtClean="0"/>
              <a:t> </a:t>
            </a:r>
            <a:r>
              <a:rPr lang="en-US" sz="7200" dirty="0" err="1" smtClean="0"/>
              <a:t>lantang</a:t>
            </a:r>
            <a:r>
              <a:rPr lang="en-US" sz="7200" dirty="0" smtClean="0"/>
              <a:t>  </a:t>
            </a:r>
            <a:r>
              <a:rPr lang="en-US" sz="7200" dirty="0" err="1"/>
              <a:t>mewartakan</a:t>
            </a:r>
            <a:r>
              <a:rPr lang="en-US" sz="7200" dirty="0"/>
              <a:t> </a:t>
            </a:r>
            <a:r>
              <a:rPr lang="en-US" sz="7200" dirty="0" err="1"/>
              <a:t>Kristus</a:t>
            </a:r>
            <a:r>
              <a:rPr lang="en-US" sz="7200" dirty="0"/>
              <a:t> </a:t>
            </a:r>
            <a:r>
              <a:rPr lang="en-US" sz="7200" dirty="0" smtClean="0"/>
              <a:t>yang </a:t>
            </a:r>
            <a:r>
              <a:rPr lang="en-US" sz="7200" dirty="0" err="1" smtClean="0"/>
              <a:t>bangkit</a:t>
            </a:r>
            <a:r>
              <a:rPr lang="en-US" sz="7200" dirty="0" smtClean="0"/>
              <a:t>. </a:t>
            </a:r>
            <a:r>
              <a:rPr lang="en-US" sz="7200" dirty="0" err="1" smtClean="0"/>
              <a:t>Dengan</a:t>
            </a:r>
            <a:r>
              <a:rPr lang="en-US" sz="7200" dirty="0" smtClean="0"/>
              <a:t> </a:t>
            </a:r>
            <a:r>
              <a:rPr lang="en-US" sz="7200" dirty="0" err="1" smtClean="0"/>
              <a:t>berani</a:t>
            </a:r>
            <a:r>
              <a:rPr lang="en-US" sz="7200" dirty="0" smtClean="0"/>
              <a:t> </a:t>
            </a:r>
            <a:r>
              <a:rPr lang="en-US" sz="7200" dirty="0" err="1" smtClean="0"/>
              <a:t>mereka</a:t>
            </a:r>
            <a:r>
              <a:rPr lang="en-US" sz="7200" dirty="0"/>
              <a:t> </a:t>
            </a:r>
            <a:r>
              <a:rPr lang="en-US" sz="7200" dirty="0" err="1" smtClean="0"/>
              <a:t>mewar-takan</a:t>
            </a:r>
            <a:r>
              <a:rPr lang="en-US" sz="7200" dirty="0" smtClean="0"/>
              <a:t> </a:t>
            </a:r>
            <a:r>
              <a:rPr lang="en-US" sz="7200" dirty="0" err="1" smtClean="0"/>
              <a:t>kabar</a:t>
            </a:r>
            <a:r>
              <a:rPr lang="en-US" sz="7200" dirty="0" smtClean="0"/>
              <a:t> </a:t>
            </a:r>
            <a:r>
              <a:rPr lang="en-US" sz="7200" dirty="0" err="1" smtClean="0"/>
              <a:t>gembira</a:t>
            </a:r>
            <a:r>
              <a:rPr lang="en-US" sz="7200" dirty="0" smtClean="0"/>
              <a:t> </a:t>
            </a:r>
            <a:r>
              <a:rPr lang="en-US" sz="7200" dirty="0" err="1" smtClean="0"/>
              <a:t>kepada</a:t>
            </a:r>
            <a:r>
              <a:rPr lang="en-US" sz="7200" dirty="0" smtClean="0"/>
              <a:t> </a:t>
            </a:r>
            <a:r>
              <a:rPr lang="en-US" sz="7200" dirty="0" err="1"/>
              <a:t>Yerusalem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orang-orang </a:t>
            </a:r>
            <a:r>
              <a:rPr lang="en-US" sz="7200" dirty="0" err="1"/>
              <a:t>Yahudi</a:t>
            </a:r>
            <a:r>
              <a:rPr lang="en-US" sz="7200" dirty="0"/>
              <a:t> yang </a:t>
            </a:r>
            <a:r>
              <a:rPr lang="en-US" sz="7200" dirty="0" err="1"/>
              <a:t>sedang</a:t>
            </a:r>
            <a:r>
              <a:rPr lang="en-US" sz="7200" dirty="0"/>
              <a:t> </a:t>
            </a:r>
            <a:r>
              <a:rPr lang="en-US" sz="7200" dirty="0" err="1"/>
              <a:t>berziarah</a:t>
            </a:r>
            <a:r>
              <a:rPr lang="en-US" sz="7200" dirty="0"/>
              <a:t> </a:t>
            </a:r>
            <a:r>
              <a:rPr lang="en-US" sz="7200" dirty="0" err="1"/>
              <a:t>ke</a:t>
            </a:r>
            <a:r>
              <a:rPr lang="en-US" sz="7200" dirty="0"/>
              <a:t> </a:t>
            </a:r>
            <a:r>
              <a:rPr lang="en-US" sz="7200" dirty="0" err="1"/>
              <a:t>Yerusalem</a:t>
            </a:r>
            <a:r>
              <a:rPr lang="en-US" sz="7200" dirty="0"/>
              <a:t>. </a:t>
            </a:r>
            <a:r>
              <a:rPr lang="en-US" sz="7200" dirty="0" err="1"/>
              <a:t>Mereka</a:t>
            </a:r>
            <a:r>
              <a:rPr lang="en-US" sz="7200" dirty="0"/>
              <a:t> </a:t>
            </a:r>
            <a:r>
              <a:rPr lang="en-US" sz="7200" dirty="0" err="1"/>
              <a:t>tampil</a:t>
            </a:r>
            <a:r>
              <a:rPr lang="en-US" sz="7200" dirty="0"/>
              <a:t> </a:t>
            </a:r>
            <a:r>
              <a:rPr lang="en-US" sz="7200" dirty="0" err="1"/>
              <a:t>dan</a:t>
            </a:r>
            <a:r>
              <a:rPr lang="en-US" sz="7200" dirty="0"/>
              <a:t> </a:t>
            </a:r>
            <a:r>
              <a:rPr lang="en-US" sz="7200" dirty="0" err="1" smtClean="0"/>
              <a:t>berbica-ra</a:t>
            </a:r>
            <a:r>
              <a:rPr lang="en-US" sz="7200" dirty="0" smtClean="0"/>
              <a:t> </a:t>
            </a:r>
            <a:r>
              <a:rPr lang="en-US" sz="7200" dirty="0"/>
              <a:t>di </a:t>
            </a:r>
            <a:r>
              <a:rPr lang="en-US" sz="7200" dirty="0" err="1"/>
              <a:t>depan</a:t>
            </a:r>
            <a:r>
              <a:rPr lang="en-US" sz="7200" dirty="0"/>
              <a:t> </a:t>
            </a:r>
            <a:r>
              <a:rPr lang="en-US" sz="7200" dirty="0" err="1"/>
              <a:t>umum</a:t>
            </a:r>
            <a:r>
              <a:rPr lang="en-US" sz="7200" dirty="0"/>
              <a:t> yang </a:t>
            </a:r>
            <a:r>
              <a:rPr lang="en-US" sz="7200" dirty="0" err="1"/>
              <a:t>didengar</a:t>
            </a:r>
            <a:r>
              <a:rPr lang="en-US" sz="7200" dirty="0"/>
              <a:t> </a:t>
            </a:r>
            <a:r>
              <a:rPr lang="en-US" sz="7200" dirty="0" err="1"/>
              <a:t>oleh</a:t>
            </a:r>
            <a:r>
              <a:rPr lang="en-US" sz="7200" dirty="0"/>
              <a:t> </a:t>
            </a:r>
            <a:r>
              <a:rPr lang="en-US" sz="7200" dirty="0" err="1"/>
              <a:t>berbagai</a:t>
            </a:r>
            <a:r>
              <a:rPr lang="en-US" sz="7200" dirty="0"/>
              <a:t> orang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banyak</a:t>
            </a:r>
            <a:r>
              <a:rPr lang="en-US" sz="7200" dirty="0"/>
              <a:t> </a:t>
            </a:r>
            <a:r>
              <a:rPr lang="en-US" sz="7200" dirty="0" err="1"/>
              <a:t>bangsa</a:t>
            </a:r>
            <a:r>
              <a:rPr lang="en-US" sz="7200" dirty="0"/>
              <a:t>, </a:t>
            </a:r>
            <a:r>
              <a:rPr lang="en-US" sz="7200" dirty="0" err="1"/>
              <a:t>bahkan</a:t>
            </a:r>
            <a:r>
              <a:rPr lang="en-US" sz="7200" dirty="0"/>
              <a:t> </a:t>
            </a:r>
            <a:r>
              <a:rPr lang="en-US" sz="7200" dirty="0" smtClean="0"/>
              <a:t>orang </a:t>
            </a:r>
            <a:r>
              <a:rPr lang="en-US" sz="7200" dirty="0" err="1"/>
              <a:t>banyak</a:t>
            </a:r>
            <a:r>
              <a:rPr lang="en-US" sz="7200" dirty="0"/>
              <a:t> </a:t>
            </a:r>
            <a:r>
              <a:rPr lang="en-US" sz="7200" dirty="0" err="1"/>
              <a:t>mendengar</a:t>
            </a:r>
            <a:r>
              <a:rPr lang="en-US" sz="7200" dirty="0"/>
              <a:t> </a:t>
            </a:r>
            <a:r>
              <a:rPr lang="en-US" sz="7200" dirty="0" err="1"/>
              <a:t>para</a:t>
            </a:r>
            <a:r>
              <a:rPr lang="en-US" sz="7200" dirty="0"/>
              <a:t> </a:t>
            </a:r>
            <a:r>
              <a:rPr lang="en-US" sz="7200" dirty="0" err="1"/>
              <a:t>rasul</a:t>
            </a:r>
            <a:r>
              <a:rPr lang="en-US" sz="7200" dirty="0"/>
              <a:t> </a:t>
            </a:r>
            <a:r>
              <a:rPr lang="en-US" sz="7200" dirty="0" err="1"/>
              <a:t>berbicara</a:t>
            </a:r>
            <a:r>
              <a:rPr lang="en-US" sz="7200" dirty="0"/>
              <a:t>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bahasa</a:t>
            </a:r>
            <a:r>
              <a:rPr lang="en-US" sz="7200" dirty="0"/>
              <a:t> </a:t>
            </a:r>
            <a:r>
              <a:rPr lang="en-US" sz="7200" dirty="0" err="1"/>
              <a:t>mereka</a:t>
            </a:r>
            <a:r>
              <a:rPr lang="en-US" sz="7200" dirty="0"/>
              <a:t> </a:t>
            </a:r>
            <a:r>
              <a:rPr lang="en-US" sz="7200" dirty="0" err="1"/>
              <a:t>sendiri</a:t>
            </a:r>
            <a:r>
              <a:rPr lang="en-US" sz="7200" dirty="0"/>
              <a:t>.</a:t>
            </a:r>
            <a:endParaRPr lang="en-ID" sz="7200" dirty="0"/>
          </a:p>
          <a:p>
            <a:pPr marL="0" indent="0">
              <a:buNone/>
            </a:pPr>
            <a:endParaRPr lang="en-ID" sz="7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836712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>
                <a:latin typeface="Arial Narrow" pitchFamily="34" charset="0"/>
              </a:rPr>
              <a:t>Mengapa</a:t>
            </a:r>
            <a:r>
              <a:rPr lang="en-US" sz="3100" dirty="0">
                <a:latin typeface="Arial Narrow" pitchFamily="34" charset="0"/>
              </a:rPr>
              <a:t>  </a:t>
            </a:r>
            <a:r>
              <a:rPr lang="en-US" sz="3100" dirty="0" err="1">
                <a:latin typeface="Arial Narrow" pitchFamily="34" charset="0"/>
              </a:rPr>
              <a:t>kelompok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itu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disebut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sebagai</a:t>
            </a:r>
            <a:r>
              <a:rPr lang="en-US" sz="3100" dirty="0">
                <a:latin typeface="Arial Narrow" pitchFamily="34" charset="0"/>
              </a:rPr>
              <a:t>  </a:t>
            </a:r>
            <a:r>
              <a:rPr lang="en-US" sz="3100" dirty="0" err="1">
                <a:latin typeface="Arial Narrow" pitchFamily="34" charset="0"/>
              </a:rPr>
              <a:t>Gereja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perdana</a:t>
            </a:r>
            <a:r>
              <a:rPr lang="en-US" sz="3100" dirty="0">
                <a:latin typeface="Arial Narrow" pitchFamily="34" charset="0"/>
              </a:rPr>
              <a:t>? Ada  </a:t>
            </a:r>
            <a:r>
              <a:rPr lang="en-US" sz="3100" dirty="0" err="1">
                <a:latin typeface="Arial Narrow" pitchFamily="34" charset="0"/>
              </a:rPr>
              <a:t>beberapa</a:t>
            </a:r>
            <a:r>
              <a:rPr lang="en-US" sz="3100" dirty="0">
                <a:latin typeface="Arial Narrow" pitchFamily="34" charset="0"/>
              </a:rPr>
              <a:t>  </a:t>
            </a:r>
            <a:r>
              <a:rPr lang="en-US" sz="3100" dirty="0" err="1" smtClean="0">
                <a:latin typeface="Arial Narrow" pitchFamily="34" charset="0"/>
              </a:rPr>
              <a:t>pokokpenting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>
                <a:latin typeface="Arial Narrow" pitchFamily="34" charset="0"/>
              </a:rPr>
              <a:t>yang </a:t>
            </a:r>
            <a:r>
              <a:rPr lang="en-US" sz="3100" dirty="0" err="1">
                <a:latin typeface="Arial Narrow" pitchFamily="34" charset="0"/>
              </a:rPr>
              <a:t>dapat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kita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jadikan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sebagai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bahan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pemikiran</a:t>
            </a:r>
            <a:r>
              <a:rPr lang="en-US" sz="3100" dirty="0">
                <a:latin typeface="Arial Narrow" pitchFamily="34" charset="0"/>
              </a:rPr>
              <a:t>, </a:t>
            </a:r>
            <a:r>
              <a:rPr lang="en-US" sz="3100" dirty="0" err="1">
                <a:latin typeface="Arial Narrow" pitchFamily="34" charset="0"/>
              </a:rPr>
              <a:t>yaitu</a:t>
            </a:r>
            <a:r>
              <a:rPr lang="en-US" sz="3100" dirty="0">
                <a:latin typeface="Arial Narrow" pitchFamily="34" charset="0"/>
              </a:rPr>
              <a:t>:</a:t>
            </a:r>
            <a:endParaRPr lang="en-ID" sz="3100" dirty="0">
              <a:latin typeface="Arial Narrow" pitchFamily="34" charset="0"/>
            </a:endParaRPr>
          </a:p>
          <a:p>
            <a:pPr lvl="1"/>
            <a:r>
              <a:rPr lang="en-US" dirty="0" smtClean="0">
                <a:latin typeface="Arial Narrow" pitchFamily="34" charset="0"/>
              </a:rPr>
              <a:t>Para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saksi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berhubungan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smtClean="0">
                <a:latin typeface="Arial Narrow" pitchFamily="34" charset="0"/>
              </a:rPr>
              <a:t>b </a:t>
            </a:r>
            <a:r>
              <a:rPr lang="en-US" dirty="0" err="1">
                <a:latin typeface="Arial Narrow" pitchFamily="34" charset="0"/>
              </a:rPr>
              <a:t>rgaul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m </a:t>
            </a:r>
            <a:r>
              <a:rPr lang="en-US" dirty="0" err="1">
                <a:latin typeface="Arial Narrow" pitchFamily="34" charset="0"/>
              </a:rPr>
              <a:t>ngalami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kehidupan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secara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langsung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bersama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US" dirty="0" err="1" smtClean="0">
                <a:latin typeface="Arial Narrow" pitchFamily="34" charset="0"/>
              </a:rPr>
              <a:t>Iman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kesetiaan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sabda</a:t>
            </a:r>
            <a:r>
              <a:rPr lang="en-US" dirty="0">
                <a:latin typeface="Arial Narrow" pitchFamily="34" charset="0"/>
              </a:rPr>
              <a:t> -</a:t>
            </a:r>
            <a:r>
              <a:rPr lang="en-US" dirty="0" err="1">
                <a:latin typeface="Arial Narrow" pitchFamily="34" charset="0"/>
              </a:rPr>
              <a:t>Nya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US" dirty="0" err="1" smtClean="0">
                <a:latin typeface="Arial Narrow" pitchFamily="34" charset="0"/>
              </a:rPr>
              <a:t>Pewartaan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mereka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martir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US" dirty="0" smtClean="0">
                <a:latin typeface="Arial Narrow" pitchFamily="34" charset="0"/>
              </a:rPr>
              <a:t>Cara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spiritualitas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lvl="1"/>
            <a:r>
              <a:rPr lang="en-US" dirty="0" err="1" smtClean="0">
                <a:latin typeface="Arial Narrow" pitchFamily="34" charset="0"/>
              </a:rPr>
              <a:t>Penunjukan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Petrus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pemimpin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r>
              <a:rPr lang="en-US" sz="3100" dirty="0" err="1">
                <a:latin typeface="Arial Narrow" pitchFamily="34" charset="0"/>
              </a:rPr>
              <a:t>Dikatakan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dalam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uraian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diatas</a:t>
            </a:r>
            <a:r>
              <a:rPr lang="en-US" sz="3100" dirty="0">
                <a:latin typeface="Arial Narrow" pitchFamily="34" charset="0"/>
              </a:rPr>
              <a:t>, </a:t>
            </a:r>
            <a:r>
              <a:rPr lang="en-US" sz="3100" dirty="0" err="1">
                <a:latin typeface="Arial Narrow" pitchFamily="34" charset="0"/>
              </a:rPr>
              <a:t>bahwa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tidak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dari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awal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sebutan</a:t>
            </a:r>
            <a:r>
              <a:rPr lang="en-US" sz="3100" dirty="0">
                <a:latin typeface="Arial Narrow" pitchFamily="34" charset="0"/>
              </a:rPr>
              <a:t> Kristen </a:t>
            </a:r>
            <a:r>
              <a:rPr lang="en-US" sz="3100" dirty="0" err="1">
                <a:latin typeface="Arial Narrow" pitchFamily="34" charset="0"/>
              </a:rPr>
              <a:t>diberikan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kepada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 smtClean="0">
                <a:latin typeface="Arial Narrow" pitchFamily="34" charset="0"/>
              </a:rPr>
              <a:t>para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 err="1" smtClean="0">
                <a:latin typeface="Arial Narrow" pitchFamily="34" charset="0"/>
              </a:rPr>
              <a:t>pengikut-Nya.Pe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rtama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smtClean="0">
                <a:latin typeface="Arial Narrow" pitchFamily="34" charset="0"/>
              </a:rPr>
              <a:t>kali </a:t>
            </a:r>
            <a:r>
              <a:rPr lang="en-US" sz="3100" dirty="0" err="1" smtClean="0">
                <a:latin typeface="Arial Narrow" pitchFamily="34" charset="0"/>
              </a:rPr>
              <a:t>para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pengikut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Kristus</a:t>
            </a:r>
            <a:r>
              <a:rPr lang="en-US" sz="3100" dirty="0">
                <a:latin typeface="Arial Narrow" pitchFamily="34" charset="0"/>
              </a:rPr>
              <a:t>  </a:t>
            </a:r>
            <a:r>
              <a:rPr lang="en-US" sz="3100" dirty="0" err="1">
                <a:latin typeface="Arial Narrow" pitchFamily="34" charset="0"/>
              </a:rPr>
              <a:t>disebut</a:t>
            </a:r>
            <a:r>
              <a:rPr lang="en-US" sz="3100" dirty="0">
                <a:latin typeface="Arial Narrow" pitchFamily="34" charset="0"/>
              </a:rPr>
              <a:t> Kristen </a:t>
            </a:r>
            <a:r>
              <a:rPr lang="en-US" sz="3100" dirty="0" err="1">
                <a:latin typeface="Arial Narrow" pitchFamily="34" charset="0"/>
              </a:rPr>
              <a:t>yaitu</a:t>
            </a:r>
            <a:r>
              <a:rPr lang="en-US" sz="3100" dirty="0">
                <a:latin typeface="Arial Narrow" pitchFamily="34" charset="0"/>
              </a:rPr>
              <a:t>  di </a:t>
            </a:r>
            <a:r>
              <a:rPr lang="en-US" sz="3100" dirty="0" err="1">
                <a:latin typeface="Arial Narrow" pitchFamily="34" charset="0"/>
              </a:rPr>
              <a:t>daerah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Antiokia</a:t>
            </a:r>
            <a:r>
              <a:rPr lang="en-US" sz="3100" dirty="0" smtClean="0">
                <a:latin typeface="Arial Narrow" pitchFamily="34" charset="0"/>
              </a:rPr>
              <a:t>. </a:t>
            </a:r>
            <a:r>
              <a:rPr lang="en-US" sz="3100" dirty="0" err="1" smtClean="0">
                <a:latin typeface="Arial Narrow" pitchFamily="34" charset="0"/>
              </a:rPr>
              <a:t>Kemudian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>
                <a:latin typeface="Arial Narrow" pitchFamily="34" charset="0"/>
              </a:rPr>
              <a:t>kata </a:t>
            </a:r>
            <a:r>
              <a:rPr lang="en-US" sz="3100" dirty="0" err="1">
                <a:latin typeface="Arial Narrow" pitchFamily="34" charset="0"/>
              </a:rPr>
              <a:t>Katolik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 smtClean="0">
                <a:latin typeface="Arial Narrow" pitchFamily="34" charset="0"/>
              </a:rPr>
              <a:t>pertama</a:t>
            </a:r>
            <a:r>
              <a:rPr lang="en-US" sz="3100" dirty="0" smtClean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sekali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diungkapkan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oleh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Uskup</a:t>
            </a:r>
            <a:r>
              <a:rPr lang="en-US" sz="3100" dirty="0">
                <a:latin typeface="Arial Narrow" pitchFamily="34" charset="0"/>
              </a:rPr>
              <a:t> Ignatius </a:t>
            </a:r>
            <a:r>
              <a:rPr lang="en-US" sz="3100" dirty="0" err="1">
                <a:latin typeface="Arial Narrow" pitchFamily="34" charset="0"/>
              </a:rPr>
              <a:t>dari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Antiokia</a:t>
            </a:r>
            <a:r>
              <a:rPr lang="en-US" sz="3100" dirty="0">
                <a:latin typeface="Arial Narrow" pitchFamily="34" charset="0"/>
              </a:rPr>
              <a:t>, </a:t>
            </a:r>
            <a:r>
              <a:rPr lang="en-US" sz="3100" dirty="0" err="1">
                <a:latin typeface="Arial Narrow" pitchFamily="34" charset="0"/>
              </a:rPr>
              <a:t>yaitu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dalam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suratnya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kepada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umat</a:t>
            </a:r>
            <a:r>
              <a:rPr lang="en-US" sz="3100" dirty="0">
                <a:latin typeface="Arial Narrow" pitchFamily="34" charset="0"/>
              </a:rPr>
              <a:t> di </a:t>
            </a:r>
            <a:r>
              <a:rPr lang="en-US" sz="3100" dirty="0" err="1">
                <a:latin typeface="Arial Narrow" pitchFamily="34" charset="0"/>
              </a:rPr>
              <a:t>Smirna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pada</a:t>
            </a:r>
            <a:r>
              <a:rPr lang="en-US" sz="3100" dirty="0">
                <a:latin typeface="Arial Narrow" pitchFamily="34" charset="0"/>
              </a:rPr>
              <a:t> </a:t>
            </a:r>
            <a:r>
              <a:rPr lang="en-US" sz="3100" dirty="0" err="1">
                <a:latin typeface="Arial Narrow" pitchFamily="34" charset="0"/>
              </a:rPr>
              <a:t>tahun</a:t>
            </a:r>
            <a:r>
              <a:rPr lang="en-US" sz="3100" dirty="0">
                <a:latin typeface="Arial Narrow" pitchFamily="34" charset="0"/>
              </a:rPr>
              <a:t> 117.</a:t>
            </a:r>
            <a:endParaRPr lang="en-ID" sz="3100" dirty="0">
              <a:latin typeface="Arial Narrow" pitchFamily="34" charset="0"/>
            </a:endParaRPr>
          </a:p>
          <a:p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797964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i="1" dirty="0"/>
              <a:t>b.   </a:t>
            </a:r>
            <a:r>
              <a:rPr lang="en-US" sz="9600" b="1" i="1" dirty="0" err="1"/>
              <a:t>Perkembangan</a:t>
            </a:r>
            <a:r>
              <a:rPr lang="en-US" sz="9600" b="1" i="1" dirty="0"/>
              <a:t> </a:t>
            </a:r>
            <a:r>
              <a:rPr lang="en-US" sz="9600" b="1" i="1" dirty="0" err="1"/>
              <a:t>Gereja</a:t>
            </a:r>
            <a:endParaRPr lang="en-ID" sz="9600" dirty="0"/>
          </a:p>
          <a:p>
            <a:r>
              <a:rPr lang="en-US" sz="8000" dirty="0" err="1"/>
              <a:t>Setelah</a:t>
            </a:r>
            <a:r>
              <a:rPr lang="en-US" sz="8000" dirty="0"/>
              <a:t> </a:t>
            </a:r>
            <a:r>
              <a:rPr lang="en-US" sz="8000" dirty="0" err="1"/>
              <a:t>Roh</a:t>
            </a:r>
            <a:r>
              <a:rPr lang="en-US" sz="8000" dirty="0"/>
              <a:t> Kudus </a:t>
            </a:r>
            <a:r>
              <a:rPr lang="en-US" sz="8000" dirty="0" err="1" smtClean="0"/>
              <a:t>berkarya</a:t>
            </a:r>
            <a:r>
              <a:rPr lang="en-US" sz="8000" dirty="0" smtClean="0"/>
              <a:t>  </a:t>
            </a:r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/>
              <a:t>diri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 </a:t>
            </a:r>
            <a:r>
              <a:rPr lang="en-US" sz="8000" dirty="0" err="1"/>
              <a:t>rasul</a:t>
            </a:r>
            <a:r>
              <a:rPr lang="en-US" sz="8000" dirty="0"/>
              <a:t>, </a:t>
            </a:r>
            <a:r>
              <a:rPr lang="en-US" sz="8000" dirty="0" err="1"/>
              <a:t>mereka</a:t>
            </a:r>
            <a:r>
              <a:rPr lang="en-US" sz="8000" dirty="0"/>
              <a:t> be </a:t>
            </a:r>
            <a:r>
              <a:rPr lang="en-US" sz="8000" dirty="0" err="1" smtClean="0"/>
              <a:t>semangat</a:t>
            </a:r>
            <a:r>
              <a:rPr lang="en-US" sz="8000" dirty="0" smtClean="0"/>
              <a:t> </a:t>
            </a:r>
            <a:r>
              <a:rPr lang="en-US" sz="8000" dirty="0" err="1" smtClean="0"/>
              <a:t>untuk</a:t>
            </a:r>
            <a:r>
              <a:rPr lang="en-ID" sz="8000" dirty="0" smtClean="0"/>
              <a:t> </a:t>
            </a:r>
            <a:r>
              <a:rPr lang="en-US" sz="8000" dirty="0" err="1" smtClean="0"/>
              <a:t>mewartakan</a:t>
            </a:r>
            <a:r>
              <a:rPr lang="en-US" sz="8000" dirty="0" smtClean="0"/>
              <a:t> </a:t>
            </a:r>
            <a:r>
              <a:rPr lang="en-US" sz="8000" dirty="0" err="1"/>
              <a:t>kabar</a:t>
            </a:r>
            <a:r>
              <a:rPr lang="en-US" sz="8000" dirty="0"/>
              <a:t> </a:t>
            </a:r>
            <a:r>
              <a:rPr lang="en-US" sz="8000" dirty="0" err="1"/>
              <a:t>gembi</a:t>
            </a:r>
            <a:r>
              <a:rPr lang="en-US" sz="8000" dirty="0"/>
              <a:t> </a:t>
            </a:r>
            <a:r>
              <a:rPr lang="en-US" sz="8000" dirty="0" err="1"/>
              <a:t>ra.Tidak</a:t>
            </a:r>
            <a:r>
              <a:rPr lang="en-US" sz="8000" dirty="0"/>
              <a:t> </a:t>
            </a:r>
            <a:r>
              <a:rPr lang="en-US" sz="8000" dirty="0" err="1"/>
              <a:t>dapat</a:t>
            </a:r>
            <a:r>
              <a:rPr lang="en-US" sz="8000" dirty="0"/>
              <a:t> </a:t>
            </a:r>
            <a:r>
              <a:rPr lang="en-US" sz="8000" dirty="0" err="1"/>
              <a:t>disangkal</a:t>
            </a:r>
            <a:r>
              <a:rPr lang="en-US" sz="8000" dirty="0"/>
              <a:t> </a:t>
            </a:r>
            <a:r>
              <a:rPr lang="en-US" sz="8000" dirty="0" err="1"/>
              <a:t>bahwa</a:t>
            </a:r>
            <a:r>
              <a:rPr lang="en-US" sz="8000" dirty="0"/>
              <a:t> </a:t>
            </a:r>
            <a:r>
              <a:rPr lang="en-US" sz="8000" dirty="0" err="1"/>
              <a:t>pewartaan</a:t>
            </a:r>
            <a:r>
              <a:rPr lang="en-US" sz="8000" dirty="0"/>
              <a:t> </a:t>
            </a:r>
            <a:r>
              <a:rPr lang="en-US" sz="8000" dirty="0" err="1"/>
              <a:t>perta</a:t>
            </a:r>
            <a:r>
              <a:rPr lang="en-US" sz="8000" dirty="0"/>
              <a:t> ma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/>
              <a:t>tidak</a:t>
            </a:r>
            <a:r>
              <a:rPr lang="en-US" sz="8000" dirty="0"/>
              <a:t> </a:t>
            </a:r>
            <a:r>
              <a:rPr lang="en-US" sz="8000" dirty="0" err="1"/>
              <a:t>berjalan</a:t>
            </a:r>
            <a:r>
              <a:rPr lang="en-US" sz="8000" dirty="0"/>
              <a:t> </a:t>
            </a:r>
            <a:r>
              <a:rPr lang="en-US" sz="8000" dirty="0" err="1" smtClean="0"/>
              <a:t>mulus.Sikap</a:t>
            </a:r>
            <a:r>
              <a:rPr lang="en-US" sz="8000" dirty="0" smtClean="0"/>
              <a:t> </a:t>
            </a:r>
            <a:r>
              <a:rPr lang="en-US" sz="8000" dirty="0" err="1"/>
              <a:t>kaum</a:t>
            </a:r>
            <a:r>
              <a:rPr lang="en-US" sz="8000" dirty="0"/>
              <a:t> </a:t>
            </a:r>
            <a:r>
              <a:rPr lang="en-US" sz="8000" dirty="0" err="1"/>
              <a:t>Yahudi</a:t>
            </a:r>
            <a:r>
              <a:rPr lang="en-US" sz="8000" dirty="0"/>
              <a:t> yang </a:t>
            </a:r>
            <a:r>
              <a:rPr lang="en-US" sz="8000" dirty="0" err="1"/>
              <a:t>tidak</a:t>
            </a:r>
            <a:r>
              <a:rPr lang="en-US" sz="8000" dirty="0"/>
              <a:t> </a:t>
            </a:r>
            <a:r>
              <a:rPr lang="en-US" sz="8000" dirty="0" err="1" smtClean="0"/>
              <a:t>menerima</a:t>
            </a:r>
            <a:r>
              <a:rPr lang="en-US" sz="8000" dirty="0" smtClean="0"/>
              <a:t> </a:t>
            </a:r>
            <a:r>
              <a:rPr lang="en-US" sz="8000" dirty="0" err="1"/>
              <a:t>pengajaran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sikap</a:t>
            </a:r>
            <a:r>
              <a:rPr lang="en-US" sz="8000" dirty="0"/>
              <a:t> </a:t>
            </a:r>
            <a:r>
              <a:rPr lang="en-US" sz="8000" dirty="0" err="1"/>
              <a:t>melawan</a:t>
            </a:r>
            <a:r>
              <a:rPr lang="en-US" sz="8000" dirty="0"/>
              <a:t> </a:t>
            </a:r>
            <a:r>
              <a:rPr lang="en-US" sz="8000" dirty="0" err="1" smtClean="0"/>
              <a:t>diri</a:t>
            </a:r>
            <a:r>
              <a:rPr lang="en-US" sz="8000" dirty="0" smtClean="0"/>
              <a:t> </a:t>
            </a:r>
            <a:r>
              <a:rPr lang="en-US" sz="8000" dirty="0" err="1" smtClean="0"/>
              <a:t>dari</a:t>
            </a:r>
            <a:r>
              <a:rPr lang="en-US" sz="8000" dirty="0" smtClean="0"/>
              <a:t> </a:t>
            </a:r>
            <a:r>
              <a:rPr lang="en-US" sz="8000" dirty="0" err="1" smtClean="0"/>
              <a:t>para</a:t>
            </a:r>
            <a:r>
              <a:rPr lang="en-US" sz="8000" dirty="0" smtClean="0"/>
              <a:t>  </a:t>
            </a:r>
            <a:r>
              <a:rPr lang="en-US" sz="8000" dirty="0" err="1" smtClean="0"/>
              <a:t>pemimpin</a:t>
            </a:r>
            <a:r>
              <a:rPr lang="en-US" sz="8000" dirty="0" smtClean="0"/>
              <a:t> agama  </a:t>
            </a:r>
            <a:r>
              <a:rPr lang="en-US" sz="8000" dirty="0" err="1" smtClean="0"/>
              <a:t>membuat</a:t>
            </a:r>
            <a:r>
              <a:rPr lang="en-US" sz="8000" dirty="0" smtClean="0"/>
              <a:t> </a:t>
            </a:r>
            <a:r>
              <a:rPr lang="en-US" sz="8000" dirty="0" err="1" smtClean="0"/>
              <a:t>banyak</a:t>
            </a:r>
            <a:r>
              <a:rPr lang="en-US" sz="8000" dirty="0" smtClean="0"/>
              <a:t> orang Kristen </a:t>
            </a:r>
            <a:r>
              <a:rPr lang="en-US" sz="8000" dirty="0" err="1" smtClean="0"/>
              <a:t>perta</a:t>
            </a:r>
            <a:r>
              <a:rPr lang="en-US" sz="8000" dirty="0" smtClean="0"/>
              <a:t> ma</a:t>
            </a:r>
            <a:r>
              <a:rPr lang="en-ID" sz="8000" dirty="0"/>
              <a:t> </a:t>
            </a:r>
            <a:r>
              <a:rPr lang="en-US" sz="8000" dirty="0" err="1" smtClean="0"/>
              <a:t>bersembunyi</a:t>
            </a:r>
            <a:r>
              <a:rPr lang="en-US" sz="8000" dirty="0" smtClean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melarikan</a:t>
            </a:r>
            <a:r>
              <a:rPr lang="en-US" sz="8000" dirty="0"/>
              <a:t> </a:t>
            </a:r>
            <a:r>
              <a:rPr lang="en-US" sz="8000" dirty="0" err="1"/>
              <a:t>diri</a:t>
            </a:r>
            <a:r>
              <a:rPr lang="en-US" sz="8000" dirty="0"/>
              <a:t> </a:t>
            </a:r>
            <a:r>
              <a:rPr lang="en-US" sz="8000" dirty="0" err="1"/>
              <a:t>ke</a:t>
            </a:r>
            <a:r>
              <a:rPr lang="en-US" sz="8000" dirty="0"/>
              <a:t> </a:t>
            </a:r>
            <a:r>
              <a:rPr lang="en-US" sz="8000" dirty="0" err="1"/>
              <a:t>tempat</a:t>
            </a:r>
            <a:r>
              <a:rPr lang="en-US" sz="8000" dirty="0"/>
              <a:t> lain. </a:t>
            </a:r>
            <a:r>
              <a:rPr lang="en-US" sz="8000" dirty="0" err="1"/>
              <a:t>Tetapi</a:t>
            </a:r>
            <a:r>
              <a:rPr lang="en-US" sz="8000" dirty="0"/>
              <a:t> </a:t>
            </a:r>
            <a:r>
              <a:rPr lang="en-US" sz="8000" dirty="0" err="1"/>
              <a:t>karena</a:t>
            </a:r>
            <a:r>
              <a:rPr lang="en-US" sz="8000" dirty="0"/>
              <a:t> </a:t>
            </a:r>
            <a:r>
              <a:rPr lang="en-US" sz="8000" dirty="0" err="1"/>
              <a:t>peristiwa</a:t>
            </a:r>
            <a:r>
              <a:rPr lang="en-US" sz="8000" dirty="0"/>
              <a:t> </a:t>
            </a:r>
            <a:r>
              <a:rPr lang="en-US" sz="8000" dirty="0" err="1"/>
              <a:t>itu</a:t>
            </a:r>
            <a:r>
              <a:rPr lang="en-US" sz="8000" dirty="0"/>
              <a:t> </a:t>
            </a:r>
            <a:r>
              <a:rPr lang="en-US" sz="8000" dirty="0" err="1"/>
              <a:t>jugalah</a:t>
            </a:r>
            <a:r>
              <a:rPr lang="en-US" sz="8000" dirty="0"/>
              <a:t> yang </a:t>
            </a:r>
            <a:r>
              <a:rPr lang="en-US" sz="8000" dirty="0" err="1" smtClean="0"/>
              <a:t>membuat</a:t>
            </a:r>
            <a:r>
              <a:rPr lang="en-US" sz="8000" dirty="0" smtClean="0"/>
              <a:t> </a:t>
            </a:r>
            <a:r>
              <a:rPr lang="en-US" sz="8000" dirty="0"/>
              <a:t>agama Kristen </a:t>
            </a:r>
            <a:r>
              <a:rPr lang="en-US" sz="8000" dirty="0" err="1"/>
              <a:t>semakin</a:t>
            </a:r>
            <a:r>
              <a:rPr lang="en-US" sz="8000" dirty="0"/>
              <a:t> </a:t>
            </a:r>
            <a:r>
              <a:rPr lang="en-US" sz="8000" dirty="0" err="1"/>
              <a:t>menye</a:t>
            </a:r>
            <a:r>
              <a:rPr lang="en-US" sz="8000" dirty="0"/>
              <a:t> bar.</a:t>
            </a:r>
            <a:endParaRPr lang="en-ID" sz="8000" dirty="0"/>
          </a:p>
          <a:p>
            <a:r>
              <a:rPr lang="en-US" sz="8000" dirty="0" err="1"/>
              <a:t>Kendati</a:t>
            </a:r>
            <a:r>
              <a:rPr lang="en-US" sz="8000" dirty="0"/>
              <a:t> </a:t>
            </a:r>
            <a:r>
              <a:rPr lang="en-US" sz="8000" dirty="0" err="1"/>
              <a:t>banyak</a:t>
            </a:r>
            <a:r>
              <a:rPr lang="en-US" sz="8000" dirty="0"/>
              <a:t> </a:t>
            </a:r>
            <a:r>
              <a:rPr lang="en-US" sz="8000" dirty="0" err="1"/>
              <a:t>pertentangan</a:t>
            </a:r>
            <a:r>
              <a:rPr lang="en-US" sz="8000" dirty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penolakan</a:t>
            </a:r>
            <a:r>
              <a:rPr lang="en-US" sz="8000" dirty="0" smtClean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/>
              <a:t>kaum</a:t>
            </a:r>
            <a:r>
              <a:rPr lang="en-US" sz="8000" dirty="0"/>
              <a:t> </a:t>
            </a:r>
            <a:r>
              <a:rPr lang="en-US" sz="8000" dirty="0" err="1"/>
              <a:t>Yahudi</a:t>
            </a:r>
            <a:r>
              <a:rPr lang="en-US" sz="8000" dirty="0"/>
              <a:t>, </a:t>
            </a:r>
            <a:r>
              <a:rPr lang="en-US" sz="8000" dirty="0" err="1" smtClean="0"/>
              <a:t>para</a:t>
            </a:r>
            <a:r>
              <a:rPr lang="en-US" sz="8000" dirty="0" smtClean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 smtClean="0"/>
              <a:t>tidak</a:t>
            </a:r>
            <a:r>
              <a:rPr lang="en-ID" sz="8000" dirty="0"/>
              <a:t> </a:t>
            </a:r>
            <a:r>
              <a:rPr lang="en-US" sz="8000" dirty="0" err="1" smtClean="0"/>
              <a:t>takut</a:t>
            </a:r>
            <a:r>
              <a:rPr lang="en-US" sz="8000" dirty="0"/>
              <a:t>. Mere </a:t>
            </a:r>
            <a:r>
              <a:rPr lang="en-US" sz="8000" dirty="0" err="1"/>
              <a:t>ka</a:t>
            </a:r>
            <a:r>
              <a:rPr lang="en-US" sz="8000" dirty="0"/>
              <a:t> </a:t>
            </a:r>
            <a:r>
              <a:rPr lang="en-US" sz="8000" dirty="0" err="1"/>
              <a:t>justru</a:t>
            </a:r>
            <a:r>
              <a:rPr lang="en-US" sz="8000" dirty="0"/>
              <a:t> </a:t>
            </a:r>
            <a:r>
              <a:rPr lang="en-US" sz="8000" dirty="0" err="1"/>
              <a:t>semakin</a:t>
            </a:r>
            <a:r>
              <a:rPr lang="en-US" sz="8000" dirty="0"/>
              <a:t> </a:t>
            </a:r>
            <a:r>
              <a:rPr lang="en-US" sz="8000" dirty="0" err="1"/>
              <a:t>gencar</a:t>
            </a:r>
            <a:r>
              <a:rPr lang="en-US" sz="8000" dirty="0"/>
              <a:t> </a:t>
            </a:r>
            <a:r>
              <a:rPr lang="en-US" sz="8000" dirty="0" err="1" smtClean="0"/>
              <a:t>mewartakan</a:t>
            </a:r>
            <a:r>
              <a:rPr lang="en-US" sz="8000" dirty="0" smtClean="0"/>
              <a:t> </a:t>
            </a:r>
            <a:r>
              <a:rPr lang="en-US" sz="8000" dirty="0" err="1"/>
              <a:t>kebangkitan</a:t>
            </a:r>
            <a:r>
              <a:rPr lang="en-US" sz="8000" dirty="0"/>
              <a:t> </a:t>
            </a:r>
            <a:r>
              <a:rPr lang="en-US" sz="8000" dirty="0" smtClean="0"/>
              <a:t>Kris-</a:t>
            </a:r>
            <a:r>
              <a:rPr lang="en-US" sz="8000" dirty="0" err="1" smtClean="0"/>
              <a:t>tus</a:t>
            </a:r>
            <a:r>
              <a:rPr lang="en-US" sz="8000" dirty="0" smtClean="0"/>
              <a:t>. </a:t>
            </a:r>
            <a:r>
              <a:rPr lang="en-US" sz="8000" dirty="0" err="1" smtClean="0"/>
              <a:t>Mereka</a:t>
            </a:r>
            <a:r>
              <a:rPr lang="en-US" sz="8000" dirty="0" smtClean="0"/>
              <a:t> </a:t>
            </a:r>
            <a:r>
              <a:rPr lang="en-US" sz="8000" dirty="0" err="1"/>
              <a:t>menyebar</a:t>
            </a:r>
            <a:r>
              <a:rPr lang="en-US" sz="8000" dirty="0"/>
              <a:t> </a:t>
            </a:r>
            <a:r>
              <a:rPr lang="en-US" sz="8000" dirty="0" err="1"/>
              <a:t>keberbagai</a:t>
            </a:r>
            <a:r>
              <a:rPr lang="en-US" sz="8000" dirty="0"/>
              <a:t> </a:t>
            </a:r>
            <a:r>
              <a:rPr lang="en-US" sz="8000" dirty="0" err="1"/>
              <a:t>tempat</a:t>
            </a:r>
            <a:r>
              <a:rPr lang="en-US" sz="8000" dirty="0"/>
              <a:t> </a:t>
            </a:r>
            <a:r>
              <a:rPr lang="en-US" sz="8000" dirty="0" err="1"/>
              <a:t>sampai</a:t>
            </a:r>
            <a:r>
              <a:rPr lang="en-US" sz="8000" dirty="0"/>
              <a:t> </a:t>
            </a:r>
            <a:r>
              <a:rPr lang="en-US" sz="8000" dirty="0" err="1"/>
              <a:t>ke</a:t>
            </a:r>
            <a:r>
              <a:rPr lang="en-US" sz="8000" dirty="0"/>
              <a:t> </a:t>
            </a:r>
            <a:r>
              <a:rPr lang="en-US" sz="8000" dirty="0" err="1"/>
              <a:t>kekaisaran</a:t>
            </a:r>
            <a:r>
              <a:rPr lang="en-US" sz="8000" dirty="0"/>
              <a:t> </a:t>
            </a:r>
            <a:r>
              <a:rPr lang="en-US" sz="8000" dirty="0" err="1" smtClean="0"/>
              <a:t>Romawi</a:t>
            </a:r>
            <a:r>
              <a:rPr lang="en-US" sz="8000" dirty="0" smtClean="0"/>
              <a:t>. </a:t>
            </a:r>
            <a:r>
              <a:rPr lang="en-US" sz="8000" dirty="0" err="1" smtClean="0"/>
              <a:t>Bukan</a:t>
            </a:r>
            <a:r>
              <a:rPr lang="en-US" sz="8000" dirty="0" smtClean="0"/>
              <a:t> </a:t>
            </a:r>
            <a:r>
              <a:rPr lang="en-US" sz="8000" dirty="0" err="1"/>
              <a:t>hanya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/>
              <a:t>lagi</a:t>
            </a:r>
            <a:r>
              <a:rPr lang="en-US" sz="8000" dirty="0"/>
              <a:t> yang </a:t>
            </a:r>
            <a:r>
              <a:rPr lang="en-US" sz="8000" dirty="0" err="1"/>
              <a:t>mewartakan</a:t>
            </a:r>
            <a:r>
              <a:rPr lang="en-US" sz="8000" dirty="0"/>
              <a:t> </a:t>
            </a:r>
            <a:r>
              <a:rPr lang="en-US" sz="8000" dirty="0" err="1"/>
              <a:t>kebangkitan</a:t>
            </a:r>
            <a:r>
              <a:rPr lang="en-US" sz="8000" dirty="0"/>
              <a:t> </a:t>
            </a:r>
            <a:r>
              <a:rPr lang="en-US" sz="8000" dirty="0" err="1"/>
              <a:t>Kristus</a:t>
            </a:r>
            <a:r>
              <a:rPr lang="en-US" sz="8000" dirty="0"/>
              <a:t>, </a:t>
            </a:r>
            <a:r>
              <a:rPr lang="en-US" sz="8000" dirty="0" err="1"/>
              <a:t>tetapi</a:t>
            </a:r>
            <a:r>
              <a:rPr lang="en-US" sz="8000" dirty="0"/>
              <a:t> orang -orang </a:t>
            </a:r>
            <a:r>
              <a:rPr lang="en-US" sz="8000" dirty="0" err="1"/>
              <a:t>beriman</a:t>
            </a:r>
            <a:r>
              <a:rPr lang="en-US" sz="8000" dirty="0"/>
              <a:t> </a:t>
            </a:r>
            <a:r>
              <a:rPr lang="en-US" sz="8000" dirty="0" err="1"/>
              <a:t>pertama</a:t>
            </a:r>
            <a:r>
              <a:rPr lang="en-US" sz="8000" dirty="0"/>
              <a:t> yang </a:t>
            </a:r>
            <a:r>
              <a:rPr lang="en-US" sz="8000" dirty="0" err="1"/>
              <a:t>mendengar</a:t>
            </a:r>
            <a:r>
              <a:rPr lang="en-US" sz="8000" dirty="0"/>
              <a:t> </a:t>
            </a:r>
            <a:r>
              <a:rPr lang="en-US" sz="8000" dirty="0" err="1"/>
              <a:t>pewartaan</a:t>
            </a:r>
            <a:r>
              <a:rPr lang="en-US" sz="8000" dirty="0"/>
              <a:t> </a:t>
            </a:r>
            <a:r>
              <a:rPr lang="en-US" sz="8000" dirty="0" err="1"/>
              <a:t>langsung</a:t>
            </a:r>
            <a:r>
              <a:rPr lang="en-US" sz="8000" dirty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/>
              <a:t>para</a:t>
            </a:r>
            <a:r>
              <a:rPr lang="en-US" sz="8000" dirty="0"/>
              <a:t> </a:t>
            </a:r>
            <a:r>
              <a:rPr lang="en-US" sz="8000" dirty="0" err="1"/>
              <a:t>rasul</a:t>
            </a:r>
            <a:r>
              <a:rPr lang="en-US" sz="8000" dirty="0"/>
              <a:t> </a:t>
            </a:r>
            <a:r>
              <a:rPr lang="en-US" sz="8000" dirty="0" err="1"/>
              <a:t>itupun</a:t>
            </a:r>
            <a:r>
              <a:rPr lang="en-US" sz="8000" dirty="0"/>
              <a:t> </a:t>
            </a:r>
            <a:r>
              <a:rPr lang="en-US" sz="8000" dirty="0" err="1"/>
              <a:t>sudah</a:t>
            </a:r>
            <a:r>
              <a:rPr lang="en-US" sz="8000" dirty="0"/>
              <a:t> </a:t>
            </a:r>
            <a:r>
              <a:rPr lang="en-US" sz="8000" dirty="0" err="1"/>
              <a:t>ikut</a:t>
            </a:r>
            <a:r>
              <a:rPr lang="en-US" sz="8000" dirty="0"/>
              <a:t> </a:t>
            </a:r>
            <a:r>
              <a:rPr lang="en-US" sz="8000" dirty="0" err="1" smtClean="0"/>
              <a:t>menyebarkan</a:t>
            </a:r>
            <a:r>
              <a:rPr lang="en-US" sz="8000" dirty="0" smtClean="0"/>
              <a:t> </a:t>
            </a:r>
            <a:r>
              <a:rPr lang="en-US" sz="8000" dirty="0" err="1"/>
              <a:t>keyakinan</a:t>
            </a:r>
            <a:r>
              <a:rPr lang="en-US" sz="8000" dirty="0"/>
              <a:t> </a:t>
            </a:r>
            <a:r>
              <a:rPr lang="en-US" sz="8000" dirty="0" err="1" smtClean="0"/>
              <a:t>baru</a:t>
            </a:r>
            <a:r>
              <a:rPr lang="en-US" sz="8000" dirty="0" smtClean="0"/>
              <a:t> </a:t>
            </a:r>
            <a:r>
              <a:rPr lang="en-US" sz="8000" dirty="0" err="1"/>
              <a:t>itu</a:t>
            </a:r>
            <a:r>
              <a:rPr lang="en-US" sz="8000" dirty="0"/>
              <a:t>.</a:t>
            </a:r>
            <a:endParaRPr lang="en-ID" sz="8000" dirty="0"/>
          </a:p>
          <a:p>
            <a:r>
              <a:rPr lang="en-US" sz="8000" dirty="0" err="1"/>
              <a:t>Bahkan</a:t>
            </a:r>
            <a:r>
              <a:rPr lang="en-US" sz="8000" dirty="0"/>
              <a:t>  Paulus  </a:t>
            </a:r>
            <a:r>
              <a:rPr lang="en-US" sz="8000" dirty="0" err="1"/>
              <a:t>sendiripun</a:t>
            </a:r>
            <a:r>
              <a:rPr lang="en-US" sz="8000" dirty="0"/>
              <a:t>  </a:t>
            </a:r>
            <a:r>
              <a:rPr lang="en-US" sz="8000" dirty="0" err="1"/>
              <a:t>setelah</a:t>
            </a:r>
            <a:r>
              <a:rPr lang="en-US" sz="8000" dirty="0"/>
              <a:t>  </a:t>
            </a:r>
            <a:r>
              <a:rPr lang="en-US" sz="8000" dirty="0" err="1" smtClean="0"/>
              <a:t>pertobatannya</a:t>
            </a:r>
            <a:r>
              <a:rPr lang="en-US" sz="8000" dirty="0"/>
              <a:t>,  </a:t>
            </a:r>
            <a:r>
              <a:rPr lang="en-US" sz="8000" dirty="0" err="1"/>
              <a:t>dengan</a:t>
            </a:r>
            <a:r>
              <a:rPr lang="en-US" sz="8000" dirty="0"/>
              <a:t>  </a:t>
            </a:r>
            <a:r>
              <a:rPr lang="en-US" sz="8000" dirty="0" err="1"/>
              <a:t>gigih</a:t>
            </a:r>
            <a:r>
              <a:rPr lang="en-US" sz="8000" dirty="0"/>
              <a:t> </a:t>
            </a:r>
            <a:r>
              <a:rPr lang="en-US" sz="8000" dirty="0" err="1" smtClean="0"/>
              <a:t>mewar-takan</a:t>
            </a:r>
            <a:r>
              <a:rPr lang="en-US" sz="8000" dirty="0" smtClean="0"/>
              <a:t> </a:t>
            </a:r>
            <a:r>
              <a:rPr lang="en-US" sz="8000" dirty="0" err="1"/>
              <a:t>Kristus</a:t>
            </a:r>
            <a:r>
              <a:rPr lang="en-US" sz="8000" dirty="0"/>
              <a:t>  </a:t>
            </a:r>
            <a:r>
              <a:rPr lang="en-US" sz="8000" dirty="0" err="1"/>
              <a:t>ke</a:t>
            </a:r>
            <a:r>
              <a:rPr lang="en-US" sz="8000" dirty="0"/>
              <a:t> </a:t>
            </a:r>
            <a:r>
              <a:rPr lang="en-US" sz="8000" dirty="0" err="1"/>
              <a:t>tempat</a:t>
            </a:r>
            <a:r>
              <a:rPr lang="en-US" sz="8000" dirty="0"/>
              <a:t> yang  </a:t>
            </a:r>
            <a:r>
              <a:rPr lang="en-US" sz="8000" dirty="0" err="1"/>
              <a:t>jauh</a:t>
            </a:r>
            <a:r>
              <a:rPr lang="en-US" sz="8000" dirty="0" smtClean="0"/>
              <a:t>. </a:t>
            </a:r>
            <a:r>
              <a:rPr lang="en-US" sz="8000" dirty="0" err="1" smtClean="0"/>
              <a:t>Kabar</a:t>
            </a:r>
            <a:r>
              <a:rPr lang="en-US" sz="8000" dirty="0" smtClean="0"/>
              <a:t> </a:t>
            </a:r>
            <a:r>
              <a:rPr lang="en-US" sz="8000" dirty="0" err="1"/>
              <a:t>gembira</a:t>
            </a:r>
            <a:r>
              <a:rPr lang="en-US" sz="8000" dirty="0"/>
              <a:t> </a:t>
            </a:r>
            <a:r>
              <a:rPr lang="en-US" sz="8000" dirty="0" err="1" smtClean="0"/>
              <a:t>itu</a:t>
            </a:r>
            <a:r>
              <a:rPr lang="en-US" sz="8000" dirty="0" smtClean="0"/>
              <a:t> </a:t>
            </a:r>
            <a:r>
              <a:rPr lang="en-US" sz="8000" dirty="0" err="1"/>
              <a:t>akhirnya</a:t>
            </a:r>
            <a:r>
              <a:rPr lang="en-US" sz="8000" dirty="0"/>
              <a:t>  </a:t>
            </a:r>
            <a:r>
              <a:rPr lang="en-US" sz="8000" dirty="0" err="1"/>
              <a:t>sampai</a:t>
            </a:r>
            <a:r>
              <a:rPr lang="en-US" sz="8000" dirty="0"/>
              <a:t> </a:t>
            </a:r>
            <a:r>
              <a:rPr lang="en-US" sz="8000" dirty="0" err="1"/>
              <a:t>juga</a:t>
            </a:r>
            <a:r>
              <a:rPr lang="en-US" sz="8000" dirty="0"/>
              <a:t> </a:t>
            </a:r>
            <a:r>
              <a:rPr lang="en-US" sz="8000" dirty="0" err="1"/>
              <a:t>ke</a:t>
            </a:r>
            <a:r>
              <a:rPr lang="en-US" sz="8000" dirty="0"/>
              <a:t> Roma, </a:t>
            </a:r>
            <a:r>
              <a:rPr lang="en-US" sz="8000" dirty="0" err="1" smtClean="0"/>
              <a:t>pusat</a:t>
            </a:r>
            <a:r>
              <a:rPr lang="en-US" sz="8000" dirty="0" smtClean="0"/>
              <a:t>  </a:t>
            </a:r>
            <a:r>
              <a:rPr lang="en-US" sz="8000" dirty="0" err="1"/>
              <a:t>kekaisaran</a:t>
            </a:r>
            <a:r>
              <a:rPr lang="en-US" sz="8000" dirty="0"/>
              <a:t>  </a:t>
            </a:r>
            <a:r>
              <a:rPr lang="en-US" sz="8000" dirty="0" err="1"/>
              <a:t>Romawi</a:t>
            </a:r>
            <a:r>
              <a:rPr lang="en-US" sz="8000" dirty="0"/>
              <a:t>. </a:t>
            </a:r>
            <a:endParaRPr lang="en-US" sz="8000" dirty="0" smtClean="0"/>
          </a:p>
          <a:p>
            <a:r>
              <a:rPr lang="en-US" sz="8000" dirty="0" err="1" smtClean="0"/>
              <a:t>Menjadi</a:t>
            </a:r>
            <a:r>
              <a:rPr lang="en-US" sz="8000" dirty="0" smtClean="0"/>
              <a:t>  </a:t>
            </a:r>
            <a:r>
              <a:rPr lang="en-US" sz="8000" dirty="0" err="1"/>
              <a:t>tantangan</a:t>
            </a:r>
            <a:r>
              <a:rPr lang="en-US" sz="8000" dirty="0"/>
              <a:t>  </a:t>
            </a:r>
            <a:r>
              <a:rPr lang="en-US" sz="8000" dirty="0" err="1"/>
              <a:t>tersendiri</a:t>
            </a:r>
            <a:r>
              <a:rPr lang="en-US" sz="8000" dirty="0"/>
              <a:t>  </a:t>
            </a:r>
            <a:r>
              <a:rPr lang="en-US" sz="8000" dirty="0" err="1"/>
              <a:t>bagi</a:t>
            </a:r>
            <a:r>
              <a:rPr lang="en-US" sz="8000" dirty="0"/>
              <a:t> </a:t>
            </a:r>
            <a:r>
              <a:rPr lang="en-US" sz="8000" dirty="0" err="1" smtClean="0"/>
              <a:t>para</a:t>
            </a:r>
            <a:r>
              <a:rPr lang="en-US" sz="8000" dirty="0" smtClean="0"/>
              <a:t>  </a:t>
            </a:r>
            <a:r>
              <a:rPr lang="en-US" sz="8000" dirty="0" err="1"/>
              <a:t>pewarta</a:t>
            </a:r>
            <a:r>
              <a:rPr lang="en-US" sz="8000" dirty="0"/>
              <a:t>  </a:t>
            </a:r>
            <a:r>
              <a:rPr lang="en-US" sz="8000" dirty="0" err="1"/>
              <a:t>karena</a:t>
            </a:r>
            <a:r>
              <a:rPr lang="en-US" sz="8000" dirty="0"/>
              <a:t>  </a:t>
            </a:r>
            <a:r>
              <a:rPr lang="en-US" sz="8000" dirty="0" err="1"/>
              <a:t>bukan</a:t>
            </a:r>
            <a:r>
              <a:rPr lang="en-US" sz="8000" dirty="0"/>
              <a:t> </a:t>
            </a:r>
            <a:r>
              <a:rPr lang="en-US" sz="8000" dirty="0" err="1"/>
              <a:t>hanya</a:t>
            </a:r>
            <a:r>
              <a:rPr lang="en-US" sz="8000" dirty="0"/>
              <a:t> </a:t>
            </a:r>
            <a:r>
              <a:rPr lang="en-US" sz="8000" dirty="0" err="1"/>
              <a:t>penolakan</a:t>
            </a:r>
            <a:r>
              <a:rPr lang="en-US" sz="8000" dirty="0"/>
              <a:t> yang </a:t>
            </a:r>
            <a:r>
              <a:rPr lang="en-US" sz="8000" dirty="0" err="1" smtClean="0"/>
              <a:t>mereka</a:t>
            </a:r>
            <a:r>
              <a:rPr lang="en-US" sz="8000" dirty="0" smtClean="0"/>
              <a:t> </a:t>
            </a:r>
            <a:r>
              <a:rPr lang="en-US" sz="8000" dirty="0" err="1" smtClean="0"/>
              <a:t>terima</a:t>
            </a:r>
            <a:r>
              <a:rPr lang="en-US" sz="8000" dirty="0"/>
              <a:t>, </a:t>
            </a:r>
            <a:r>
              <a:rPr lang="en-US" sz="8000" dirty="0" err="1"/>
              <a:t>tetapi</a:t>
            </a:r>
            <a:r>
              <a:rPr lang="en-US" sz="8000" dirty="0"/>
              <a:t> </a:t>
            </a:r>
            <a:r>
              <a:rPr lang="en-US" sz="8000" dirty="0" err="1"/>
              <a:t>juga</a:t>
            </a:r>
            <a:r>
              <a:rPr lang="en-US" sz="8000" dirty="0"/>
              <a:t> </a:t>
            </a:r>
            <a:r>
              <a:rPr lang="en-US" sz="8000" dirty="0" err="1"/>
              <a:t>permusuhan</a:t>
            </a:r>
            <a:r>
              <a:rPr lang="en-US" sz="8000" dirty="0"/>
              <a:t> yang </a:t>
            </a:r>
            <a:r>
              <a:rPr lang="en-US" sz="8000" dirty="0" err="1" smtClean="0"/>
              <a:t>bahkan</a:t>
            </a:r>
            <a:r>
              <a:rPr lang="en-US" sz="8000" dirty="0" smtClean="0"/>
              <a:t> </a:t>
            </a:r>
            <a:r>
              <a:rPr lang="en-US" sz="8000" dirty="0" err="1"/>
              <a:t>mengancam</a:t>
            </a:r>
            <a:r>
              <a:rPr lang="en-US" sz="8000" dirty="0"/>
              <a:t> </a:t>
            </a:r>
            <a:r>
              <a:rPr lang="en-US" sz="8000" dirty="0" err="1"/>
              <a:t>keselamatan</a:t>
            </a:r>
            <a:r>
              <a:rPr lang="en-US" sz="8000" dirty="0"/>
              <a:t> </a:t>
            </a:r>
            <a:r>
              <a:rPr lang="en-US" sz="8000" dirty="0" err="1"/>
              <a:t>jiwa</a:t>
            </a:r>
            <a:r>
              <a:rPr lang="en-US" sz="8000" dirty="0"/>
              <a:t> </a:t>
            </a:r>
            <a:r>
              <a:rPr lang="en-US" sz="8000" dirty="0" err="1"/>
              <a:t>mereka</a:t>
            </a:r>
            <a:r>
              <a:rPr lang="en-US" sz="8000" dirty="0"/>
              <a:t>. Paulus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Petrus</a:t>
            </a:r>
            <a:r>
              <a:rPr lang="en-US" sz="8000" dirty="0"/>
              <a:t> </a:t>
            </a:r>
            <a:r>
              <a:rPr lang="en-US" sz="8000" dirty="0" err="1"/>
              <a:t>sendiripun</a:t>
            </a:r>
            <a:r>
              <a:rPr lang="en-US" sz="8000" dirty="0"/>
              <a:t> </a:t>
            </a:r>
            <a:r>
              <a:rPr lang="en-US" sz="8000" dirty="0" err="1"/>
              <a:t>sampai</a:t>
            </a:r>
            <a:r>
              <a:rPr lang="en-US" sz="8000" dirty="0"/>
              <a:t> </a:t>
            </a:r>
            <a:r>
              <a:rPr lang="en-US" sz="8000" dirty="0" err="1"/>
              <a:t>ke</a:t>
            </a:r>
            <a:r>
              <a:rPr lang="en-US" sz="8000" dirty="0"/>
              <a:t> </a:t>
            </a:r>
            <a:r>
              <a:rPr lang="en-US" sz="8000" dirty="0" err="1"/>
              <a:t>kota</a:t>
            </a:r>
            <a:r>
              <a:rPr lang="en-US" sz="8000" dirty="0"/>
              <a:t> Roma.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2923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Di </a:t>
            </a:r>
            <a:r>
              <a:rPr lang="en-US" sz="8000" dirty="0" err="1"/>
              <a:t>kota</a:t>
            </a:r>
            <a:r>
              <a:rPr lang="en-US" sz="8000" dirty="0"/>
              <a:t> </a:t>
            </a:r>
            <a:r>
              <a:rPr lang="en-US" sz="8000" dirty="0" err="1"/>
              <a:t>Romalah</a:t>
            </a:r>
            <a:r>
              <a:rPr lang="en-US" sz="8000" dirty="0"/>
              <a:t> </a:t>
            </a:r>
            <a:r>
              <a:rPr lang="en-US" sz="8000" dirty="0" err="1" smtClean="0"/>
              <a:t>akhirnya</a:t>
            </a:r>
            <a:r>
              <a:rPr lang="en-US" sz="8000" dirty="0" smtClean="0"/>
              <a:t> </a:t>
            </a:r>
            <a:r>
              <a:rPr lang="en-US" sz="8000" dirty="0" err="1" smtClean="0"/>
              <a:t>mereka</a:t>
            </a:r>
            <a:r>
              <a:rPr lang="en-US" sz="8000" dirty="0" smtClean="0"/>
              <a:t> </a:t>
            </a:r>
            <a:r>
              <a:rPr lang="en-US" sz="8000" dirty="0" err="1" smtClean="0"/>
              <a:t>meneri</a:t>
            </a:r>
            <a:r>
              <a:rPr lang="en-US" sz="8000" dirty="0" smtClean="0"/>
              <a:t> </a:t>
            </a:r>
            <a:r>
              <a:rPr lang="en-US" sz="8000" dirty="0"/>
              <a:t>ma </a:t>
            </a:r>
            <a:r>
              <a:rPr lang="en-US" sz="8000" dirty="0" err="1" smtClean="0"/>
              <a:t>hukuman</a:t>
            </a:r>
            <a:r>
              <a:rPr lang="en-US" sz="8000" dirty="0" smtClean="0"/>
              <a:t> </a:t>
            </a:r>
            <a:r>
              <a:rPr lang="en-US" sz="8000" dirty="0" err="1" smtClean="0"/>
              <a:t>mati</a:t>
            </a:r>
            <a:r>
              <a:rPr lang="en-US" sz="8000" dirty="0"/>
              <a:t>. </a:t>
            </a:r>
            <a:r>
              <a:rPr lang="en-US" sz="8000" dirty="0" err="1" smtClean="0"/>
              <a:t>Suatu</a:t>
            </a:r>
            <a:r>
              <a:rPr lang="en-US" sz="8000" dirty="0" smtClean="0"/>
              <a:t> </a:t>
            </a:r>
            <a:r>
              <a:rPr lang="en-US" sz="8000" dirty="0" err="1"/>
              <a:t>bukti</a:t>
            </a:r>
            <a:r>
              <a:rPr lang="en-US" sz="8000" dirty="0"/>
              <a:t>   </a:t>
            </a:r>
            <a:r>
              <a:rPr lang="en-US" sz="8000" dirty="0" err="1" smtClean="0"/>
              <a:t>bahwa</a:t>
            </a:r>
            <a:r>
              <a:rPr lang="en-US" sz="8000" dirty="0" smtClean="0"/>
              <a:t> </a:t>
            </a:r>
            <a:r>
              <a:rPr lang="en-US" sz="8000" dirty="0" err="1"/>
              <a:t>usaha</a:t>
            </a:r>
            <a:r>
              <a:rPr lang="en-US" sz="8000" dirty="0"/>
              <a:t> </a:t>
            </a:r>
            <a:r>
              <a:rPr lang="en-US" sz="8000" dirty="0" err="1"/>
              <a:t>mewartakan</a:t>
            </a:r>
            <a:r>
              <a:rPr lang="en-US" sz="8000" dirty="0"/>
              <a:t> </a:t>
            </a:r>
            <a:r>
              <a:rPr lang="en-US" sz="8000" dirty="0" err="1"/>
              <a:t>kabar</a:t>
            </a:r>
            <a:r>
              <a:rPr lang="en-US" sz="8000" dirty="0"/>
              <a:t> </a:t>
            </a:r>
            <a:r>
              <a:rPr lang="en-US" sz="8000" dirty="0" err="1"/>
              <a:t>gembira</a:t>
            </a:r>
            <a:r>
              <a:rPr lang="en-US" sz="8000" dirty="0"/>
              <a:t> </a:t>
            </a:r>
            <a:r>
              <a:rPr lang="en-US" sz="8000" dirty="0" err="1"/>
              <a:t>ini</a:t>
            </a:r>
            <a:r>
              <a:rPr lang="en-US" sz="8000" dirty="0"/>
              <a:t> </a:t>
            </a:r>
            <a:r>
              <a:rPr lang="en-US" sz="8000" dirty="0" err="1"/>
              <a:t>sungguh</a:t>
            </a:r>
            <a:r>
              <a:rPr lang="en-US" sz="8000" dirty="0"/>
              <a:t> </a:t>
            </a:r>
            <a:r>
              <a:rPr lang="en-US" sz="8000" dirty="0" err="1"/>
              <a:t>menghadapi</a:t>
            </a:r>
            <a:r>
              <a:rPr lang="en-US" sz="8000" dirty="0"/>
              <a:t> </a:t>
            </a:r>
            <a:r>
              <a:rPr lang="en-US" sz="8000" dirty="0" err="1"/>
              <a:t>tantangan</a:t>
            </a:r>
            <a:r>
              <a:rPr lang="en-US" sz="8000" dirty="0"/>
              <a:t> </a:t>
            </a:r>
            <a:r>
              <a:rPr lang="en-US" sz="8000" dirty="0" err="1"/>
              <a:t>berat</a:t>
            </a:r>
            <a:r>
              <a:rPr lang="en-US" sz="8000" dirty="0"/>
              <a:t>. </a:t>
            </a:r>
            <a:r>
              <a:rPr lang="en-US" sz="8000" dirty="0" err="1"/>
              <a:t>Karena</a:t>
            </a:r>
            <a:r>
              <a:rPr lang="en-US" sz="8000" dirty="0"/>
              <a:t> </a:t>
            </a:r>
            <a:r>
              <a:rPr lang="en-US" sz="8000" dirty="0" err="1" smtClean="0"/>
              <a:t>pengejaran</a:t>
            </a:r>
            <a:r>
              <a:rPr lang="en-US" sz="8000" dirty="0" smtClean="0"/>
              <a:t> </a:t>
            </a:r>
            <a:r>
              <a:rPr lang="en-US" sz="8000" dirty="0" err="1"/>
              <a:t>dan</a:t>
            </a:r>
            <a:r>
              <a:rPr lang="en-US" sz="8000" dirty="0"/>
              <a:t>  </a:t>
            </a:r>
            <a:r>
              <a:rPr lang="en-US" sz="8000" dirty="0" err="1"/>
              <a:t>penganiayaan</a:t>
            </a:r>
            <a:r>
              <a:rPr lang="en-US" sz="8000" dirty="0"/>
              <a:t>  yang  </a:t>
            </a:r>
            <a:r>
              <a:rPr lang="en-US" sz="8000" dirty="0" err="1" smtClean="0"/>
              <a:t>mereka</a:t>
            </a:r>
            <a:r>
              <a:rPr lang="en-US" sz="8000" dirty="0" smtClean="0"/>
              <a:t>  </a:t>
            </a:r>
            <a:r>
              <a:rPr lang="en-US" sz="8000" dirty="0" err="1"/>
              <a:t>hadapi</a:t>
            </a:r>
            <a:r>
              <a:rPr lang="en-US" sz="8000" dirty="0"/>
              <a:t>  </a:t>
            </a:r>
            <a:r>
              <a:rPr lang="en-US" sz="8000" dirty="0" err="1"/>
              <a:t>maka</a:t>
            </a:r>
            <a:r>
              <a:rPr lang="en-US" sz="8000" dirty="0"/>
              <a:t>  </a:t>
            </a:r>
            <a:r>
              <a:rPr lang="en-US" sz="8000" dirty="0" err="1"/>
              <a:t>banyak</a:t>
            </a:r>
            <a:r>
              <a:rPr lang="en-US" sz="8000" dirty="0"/>
              <a:t>  </a:t>
            </a:r>
            <a:r>
              <a:rPr lang="en-US" sz="8000" dirty="0" err="1" smtClean="0"/>
              <a:t>jemaat</a:t>
            </a:r>
            <a:r>
              <a:rPr lang="en-US" sz="8000" dirty="0" smtClean="0"/>
              <a:t>  </a:t>
            </a:r>
            <a:r>
              <a:rPr lang="en-US" sz="8000" dirty="0"/>
              <a:t>Kristen </a:t>
            </a:r>
            <a:r>
              <a:rPr lang="en-US" sz="8000" dirty="0" err="1" smtClean="0"/>
              <a:t>perdana</a:t>
            </a:r>
            <a:r>
              <a:rPr lang="en-US" sz="8000" dirty="0" smtClean="0"/>
              <a:t>  </a:t>
            </a:r>
            <a:r>
              <a:rPr lang="en-US" sz="8000" dirty="0"/>
              <a:t>yang </a:t>
            </a:r>
            <a:r>
              <a:rPr lang="en-US" sz="8000" dirty="0" err="1"/>
              <a:t>menjadi</a:t>
            </a:r>
            <a:r>
              <a:rPr lang="en-US" sz="8000" dirty="0"/>
              <a:t>  </a:t>
            </a:r>
            <a:r>
              <a:rPr lang="en-US" sz="8000" dirty="0" err="1"/>
              <a:t>marti</a:t>
            </a:r>
            <a:r>
              <a:rPr lang="en-US" sz="8000" dirty="0"/>
              <a:t> r, </a:t>
            </a:r>
            <a:r>
              <a:rPr lang="en-US" sz="8000" dirty="0" err="1" smtClean="0"/>
              <a:t>Mereka</a:t>
            </a:r>
            <a:r>
              <a:rPr lang="en-US" sz="8000" dirty="0" smtClean="0"/>
              <a:t>  </a:t>
            </a:r>
            <a:r>
              <a:rPr lang="en-US" sz="8000" dirty="0" err="1"/>
              <a:t>harus</a:t>
            </a:r>
            <a:r>
              <a:rPr lang="en-US" sz="8000" dirty="0"/>
              <a:t>  </a:t>
            </a:r>
            <a:r>
              <a:rPr lang="en-US" sz="8000" dirty="0" err="1"/>
              <a:t>bersembunyi</a:t>
            </a:r>
            <a:r>
              <a:rPr lang="en-US" sz="8000" dirty="0"/>
              <a:t>  </a:t>
            </a:r>
            <a:r>
              <a:rPr lang="en-US" sz="8000" dirty="0" err="1"/>
              <a:t>dari</a:t>
            </a:r>
            <a:r>
              <a:rPr lang="en-US" sz="8000" dirty="0"/>
              <a:t>  </a:t>
            </a:r>
            <a:r>
              <a:rPr lang="en-US" sz="8000" dirty="0" err="1"/>
              <a:t>pengejaran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/>
              <a:t>beribadat</a:t>
            </a:r>
            <a:r>
              <a:rPr lang="en-US" sz="8000" dirty="0"/>
              <a:t> di </a:t>
            </a:r>
            <a:r>
              <a:rPr lang="en-US" sz="8000" dirty="0" err="1" smtClean="0"/>
              <a:t>tempat</a:t>
            </a:r>
            <a:r>
              <a:rPr lang="en-US" sz="8000" dirty="0" smtClean="0"/>
              <a:t> </a:t>
            </a:r>
            <a:r>
              <a:rPr lang="en-US" sz="8000" dirty="0"/>
              <a:t>yang </a:t>
            </a:r>
            <a:r>
              <a:rPr lang="en-US" sz="8000" dirty="0" err="1"/>
              <a:t>aman</a:t>
            </a:r>
            <a:r>
              <a:rPr lang="en-US" sz="8000" dirty="0"/>
              <a:t> </a:t>
            </a:r>
            <a:r>
              <a:rPr lang="en-US" sz="8000" dirty="0" err="1"/>
              <a:t>dibawah</a:t>
            </a:r>
            <a:r>
              <a:rPr lang="en-US" sz="8000" dirty="0"/>
              <a:t> </a:t>
            </a:r>
            <a:r>
              <a:rPr lang="en-US" sz="8000" dirty="0" err="1"/>
              <a:t>tanah</a:t>
            </a:r>
            <a:r>
              <a:rPr lang="en-US" sz="8000" dirty="0"/>
              <a:t> </a:t>
            </a:r>
            <a:r>
              <a:rPr lang="en-US" sz="8000" dirty="0" err="1"/>
              <a:t>atau</a:t>
            </a:r>
            <a:r>
              <a:rPr lang="en-US" sz="8000" dirty="0"/>
              <a:t> </a:t>
            </a:r>
            <a:r>
              <a:rPr lang="en-US" sz="8000" dirty="0" smtClean="0"/>
              <a:t>yang </a:t>
            </a:r>
            <a:r>
              <a:rPr lang="en-US" sz="8000" dirty="0" err="1"/>
              <a:t>disebut</a:t>
            </a:r>
            <a:r>
              <a:rPr lang="en-US" sz="8000" dirty="0"/>
              <a:t> </a:t>
            </a:r>
            <a:r>
              <a:rPr lang="en-US" sz="8000" i="1" dirty="0" err="1"/>
              <a:t>katakombe</a:t>
            </a:r>
            <a:r>
              <a:rPr lang="en-US" sz="8000" i="1" dirty="0" smtClean="0"/>
              <a:t>. </a:t>
            </a:r>
          </a:p>
          <a:p>
            <a:r>
              <a:rPr lang="en-US" sz="8000" dirty="0" err="1" smtClean="0"/>
              <a:t>Banyak</a:t>
            </a:r>
            <a:r>
              <a:rPr lang="en-US" sz="8000" dirty="0" smtClean="0"/>
              <a:t> </a:t>
            </a:r>
            <a:r>
              <a:rPr lang="en-US" sz="8000" dirty="0" err="1"/>
              <a:t>ora</a:t>
            </a:r>
            <a:r>
              <a:rPr lang="en-US" sz="8000" dirty="0"/>
              <a:t> </a:t>
            </a:r>
            <a:r>
              <a:rPr lang="en-US" sz="8000" dirty="0" err="1"/>
              <a:t>ng</a:t>
            </a:r>
            <a:r>
              <a:rPr lang="en-US" sz="8000" dirty="0"/>
              <a:t> Kristen </a:t>
            </a:r>
            <a:r>
              <a:rPr lang="en-US" sz="8000" dirty="0" err="1" smtClean="0"/>
              <a:t>menjadi</a:t>
            </a:r>
            <a:r>
              <a:rPr lang="en-US" sz="8000" dirty="0" smtClean="0"/>
              <a:t> </a:t>
            </a:r>
            <a:r>
              <a:rPr lang="en-US" sz="8000" dirty="0" err="1"/>
              <a:t>korban</a:t>
            </a:r>
            <a:r>
              <a:rPr lang="en-US" sz="8000" dirty="0"/>
              <a:t> </a:t>
            </a:r>
            <a:r>
              <a:rPr lang="en-US" sz="8000" dirty="0" err="1" smtClean="0"/>
              <a:t>fitnah</a:t>
            </a:r>
            <a:r>
              <a:rPr lang="en-US" sz="8000" dirty="0" smtClean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dihukum</a:t>
            </a:r>
            <a:r>
              <a:rPr lang="en-US" sz="8000" dirty="0"/>
              <a:t>.  </a:t>
            </a:r>
            <a:r>
              <a:rPr lang="en-US" sz="8000" dirty="0" err="1" smtClean="0"/>
              <a:t>Setelah</a:t>
            </a:r>
            <a:r>
              <a:rPr lang="en-US" sz="8000" dirty="0" smtClean="0"/>
              <a:t> </a:t>
            </a:r>
            <a:r>
              <a:rPr lang="en-US" sz="8000" dirty="0" err="1" smtClean="0"/>
              <a:t>tahun</a:t>
            </a:r>
            <a:r>
              <a:rPr lang="en-US" sz="8000" dirty="0" smtClean="0"/>
              <a:t>  </a:t>
            </a:r>
            <a:r>
              <a:rPr lang="en-US" sz="8000" dirty="0"/>
              <a:t>313, </a:t>
            </a:r>
            <a:r>
              <a:rPr lang="en-US" sz="8000" dirty="0" smtClean="0"/>
              <a:t>orang  </a:t>
            </a:r>
            <a:r>
              <a:rPr lang="en-US" sz="8000" dirty="0"/>
              <a:t>Kristen  </a:t>
            </a:r>
            <a:r>
              <a:rPr lang="en-US" sz="8000" dirty="0" err="1"/>
              <a:t>diberi</a:t>
            </a:r>
            <a:r>
              <a:rPr lang="en-US" sz="8000" dirty="0"/>
              <a:t> </a:t>
            </a:r>
            <a:r>
              <a:rPr lang="en-US" sz="8000" dirty="0" smtClean="0"/>
              <a:t> </a:t>
            </a:r>
            <a:r>
              <a:rPr lang="en-US" sz="8000" dirty="0" err="1"/>
              <a:t>kebebasan</a:t>
            </a:r>
            <a:r>
              <a:rPr lang="en-US" sz="8000" dirty="0"/>
              <a:t> </a:t>
            </a:r>
            <a:r>
              <a:rPr lang="en-US" sz="8000" dirty="0" err="1"/>
              <a:t>menganut</a:t>
            </a:r>
            <a:r>
              <a:rPr lang="en-US" sz="8000" dirty="0"/>
              <a:t>,  </a:t>
            </a:r>
            <a:r>
              <a:rPr lang="en-US" sz="8000" dirty="0" err="1" smtClean="0"/>
              <a:t>merayakan</a:t>
            </a:r>
            <a:r>
              <a:rPr lang="en-US" sz="8000" dirty="0" smtClean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mewar-takan</a:t>
            </a:r>
            <a:r>
              <a:rPr lang="en-US" sz="8000" dirty="0" smtClean="0"/>
              <a:t>  </a:t>
            </a:r>
            <a:r>
              <a:rPr lang="en-US" sz="8000" dirty="0" err="1"/>
              <a:t>imannya</a:t>
            </a:r>
            <a:r>
              <a:rPr lang="en-US" sz="8000" dirty="0"/>
              <a:t>  </a:t>
            </a:r>
            <a:r>
              <a:rPr lang="en-US" sz="8000" dirty="0" err="1"/>
              <a:t>yaitu</a:t>
            </a:r>
            <a:r>
              <a:rPr lang="en-US" sz="8000" dirty="0"/>
              <a:t>  </a:t>
            </a:r>
            <a:r>
              <a:rPr lang="en-US" sz="8000" dirty="0" err="1"/>
              <a:t>pada</a:t>
            </a:r>
            <a:r>
              <a:rPr lang="en-US" sz="8000" dirty="0"/>
              <a:t>  </a:t>
            </a:r>
            <a:r>
              <a:rPr lang="en-US" sz="8000" dirty="0" err="1" smtClean="0"/>
              <a:t>pemerintahan</a:t>
            </a:r>
            <a:r>
              <a:rPr lang="en-US" sz="8000" dirty="0" smtClean="0"/>
              <a:t>  </a:t>
            </a:r>
            <a:r>
              <a:rPr lang="en-US" sz="8000" dirty="0" err="1"/>
              <a:t>Kaisar</a:t>
            </a:r>
            <a:r>
              <a:rPr lang="en-US" sz="8000" dirty="0"/>
              <a:t> </a:t>
            </a:r>
            <a:r>
              <a:rPr lang="en-US" sz="8000" dirty="0" err="1"/>
              <a:t>Konstantinus</a:t>
            </a:r>
            <a:r>
              <a:rPr lang="en-US" sz="8000" dirty="0"/>
              <a:t>, </a:t>
            </a:r>
            <a:r>
              <a:rPr lang="en-US" sz="8000" dirty="0" err="1"/>
              <a:t>dengan</a:t>
            </a:r>
            <a:r>
              <a:rPr lang="en-US" sz="8000" dirty="0"/>
              <a:t> </a:t>
            </a:r>
            <a:r>
              <a:rPr lang="en-US" sz="8000" dirty="0" err="1"/>
              <a:t>dikeluarkan</a:t>
            </a:r>
            <a:r>
              <a:rPr lang="en-US" sz="8000" dirty="0"/>
              <a:t> </a:t>
            </a:r>
            <a:r>
              <a:rPr lang="en-US" sz="8000" dirty="0" err="1"/>
              <a:t>surat</a:t>
            </a:r>
            <a:r>
              <a:rPr lang="en-US" sz="8000" dirty="0"/>
              <a:t> “</a:t>
            </a:r>
            <a:r>
              <a:rPr lang="en-US" sz="8000" dirty="0" err="1"/>
              <a:t>Edikta</a:t>
            </a:r>
            <a:r>
              <a:rPr lang="en-US" sz="8000" dirty="0"/>
              <a:t> </a:t>
            </a:r>
            <a:r>
              <a:rPr lang="en-US" sz="8000" dirty="0" err="1"/>
              <a:t>milan</a:t>
            </a:r>
            <a:r>
              <a:rPr lang="en-US" sz="8000" dirty="0"/>
              <a:t>”. </a:t>
            </a:r>
            <a:r>
              <a:rPr lang="en-US" sz="8000" dirty="0" err="1"/>
              <a:t>Kaisar</a:t>
            </a:r>
            <a:r>
              <a:rPr lang="en-US" sz="8000" dirty="0"/>
              <a:t> </a:t>
            </a:r>
            <a:r>
              <a:rPr lang="en-US" sz="8000" dirty="0" err="1"/>
              <a:t>ini</a:t>
            </a:r>
            <a:r>
              <a:rPr lang="en-US" sz="8000" dirty="0"/>
              <a:t> </a:t>
            </a:r>
            <a:r>
              <a:rPr lang="en-US" sz="8000" dirty="0" err="1"/>
              <a:t>berpikir</a:t>
            </a:r>
            <a:r>
              <a:rPr lang="en-US" sz="8000" dirty="0"/>
              <a:t>, </a:t>
            </a:r>
            <a:r>
              <a:rPr lang="en-US" sz="8000" dirty="0" err="1"/>
              <a:t>bahwa</a:t>
            </a:r>
            <a:r>
              <a:rPr lang="en-US" sz="8000" dirty="0"/>
              <a:t> </a:t>
            </a:r>
            <a:r>
              <a:rPr lang="en-US" sz="8000" dirty="0" err="1"/>
              <a:t>dengan</a:t>
            </a:r>
            <a:r>
              <a:rPr lang="en-US" sz="8000" dirty="0"/>
              <a:t> </a:t>
            </a:r>
            <a:r>
              <a:rPr lang="en-US" sz="8000" dirty="0" err="1" smtClean="0"/>
              <a:t>mem-berikan</a:t>
            </a:r>
            <a:r>
              <a:rPr lang="en-US" sz="8000" dirty="0" smtClean="0"/>
              <a:t>  </a:t>
            </a:r>
            <a:r>
              <a:rPr lang="en-US" sz="8000" dirty="0" err="1"/>
              <a:t>kebebasan</a:t>
            </a:r>
            <a:r>
              <a:rPr lang="en-US" sz="8000" dirty="0"/>
              <a:t>  </a:t>
            </a:r>
            <a:r>
              <a:rPr lang="en-US" sz="8000" dirty="0" err="1"/>
              <a:t>bagi</a:t>
            </a:r>
            <a:r>
              <a:rPr lang="en-US" sz="8000" dirty="0"/>
              <a:t>  </a:t>
            </a:r>
            <a:r>
              <a:rPr lang="en-US" sz="8000" dirty="0" err="1"/>
              <a:t>kaum</a:t>
            </a:r>
            <a:r>
              <a:rPr lang="en-US" sz="8000" dirty="0"/>
              <a:t> Kristen,  </a:t>
            </a:r>
            <a:r>
              <a:rPr lang="en-US" sz="8000" dirty="0" err="1"/>
              <a:t>hal</a:t>
            </a:r>
            <a:r>
              <a:rPr lang="en-US" sz="8000" dirty="0"/>
              <a:t>  </a:t>
            </a:r>
            <a:r>
              <a:rPr lang="en-US" sz="8000" dirty="0" err="1"/>
              <a:t>itu</a:t>
            </a:r>
            <a:r>
              <a:rPr lang="en-US" sz="8000" dirty="0"/>
              <a:t>  </a:t>
            </a:r>
            <a:r>
              <a:rPr lang="en-US" sz="8000" dirty="0" err="1"/>
              <a:t>juga</a:t>
            </a:r>
            <a:r>
              <a:rPr lang="en-US" sz="8000" dirty="0"/>
              <a:t>  </a:t>
            </a:r>
            <a:r>
              <a:rPr lang="en-US" sz="8000" dirty="0" err="1" smtClean="0"/>
              <a:t>akan</a:t>
            </a:r>
            <a:r>
              <a:rPr lang="en-US" sz="8000" dirty="0" smtClean="0"/>
              <a:t> </a:t>
            </a:r>
            <a:r>
              <a:rPr lang="en-US" sz="8000" dirty="0" err="1" smtClean="0"/>
              <a:t>menjadi</a:t>
            </a:r>
            <a:r>
              <a:rPr lang="en-US" sz="8000" dirty="0" smtClean="0"/>
              <a:t>  </a:t>
            </a:r>
            <a:r>
              <a:rPr lang="en-US" sz="8000" dirty="0" err="1"/>
              <a:t>kekuatan</a:t>
            </a:r>
            <a:r>
              <a:rPr lang="en-US" sz="8000" dirty="0"/>
              <a:t> </a:t>
            </a:r>
            <a:r>
              <a:rPr lang="en-US" sz="8000" dirty="0" err="1" smtClean="0"/>
              <a:t>bagi</a:t>
            </a:r>
            <a:r>
              <a:rPr lang="en-US" sz="8000" dirty="0" smtClean="0"/>
              <a:t> </a:t>
            </a:r>
            <a:r>
              <a:rPr lang="en-US" sz="8000" dirty="0" err="1"/>
              <a:t>Kekaisaran</a:t>
            </a:r>
            <a:r>
              <a:rPr lang="en-US" sz="8000" dirty="0"/>
              <a:t>. </a:t>
            </a:r>
            <a:endParaRPr lang="en-US" sz="8000" dirty="0" smtClean="0"/>
          </a:p>
          <a:p>
            <a:r>
              <a:rPr lang="en-US" sz="8000" dirty="0" err="1" smtClean="0"/>
              <a:t>Dengan</a:t>
            </a:r>
            <a:r>
              <a:rPr lang="en-US" sz="8000" dirty="0" smtClean="0"/>
              <a:t> </a:t>
            </a:r>
            <a:r>
              <a:rPr lang="en-US" sz="8000" dirty="0" err="1"/>
              <a:t>dikeluarkan</a:t>
            </a:r>
            <a:r>
              <a:rPr lang="en-US" sz="8000" dirty="0"/>
              <a:t> </a:t>
            </a:r>
            <a:r>
              <a:rPr lang="en-US" sz="8000" dirty="0" err="1"/>
              <a:t>edikta</a:t>
            </a:r>
            <a:r>
              <a:rPr lang="en-US" sz="8000" dirty="0"/>
              <a:t> </a:t>
            </a:r>
            <a:r>
              <a:rPr lang="en-US" sz="8000" dirty="0" err="1"/>
              <a:t>milan</a:t>
            </a:r>
            <a:r>
              <a:rPr lang="en-US" sz="8000" dirty="0"/>
              <a:t> </a:t>
            </a:r>
            <a:r>
              <a:rPr lang="en-US" sz="8000" dirty="0" err="1"/>
              <a:t>oleh</a:t>
            </a:r>
            <a:r>
              <a:rPr lang="en-US" sz="8000" dirty="0"/>
              <a:t> </a:t>
            </a:r>
            <a:r>
              <a:rPr lang="en-US" sz="8000" dirty="0" err="1"/>
              <a:t>kaisar</a:t>
            </a:r>
            <a:r>
              <a:rPr lang="en-US" sz="8000" dirty="0"/>
              <a:t> </a:t>
            </a:r>
            <a:r>
              <a:rPr lang="en-US" sz="8000" dirty="0" err="1"/>
              <a:t>Konstantinus</a:t>
            </a:r>
            <a:r>
              <a:rPr lang="en-US" sz="8000" dirty="0"/>
              <a:t> </a:t>
            </a:r>
            <a:r>
              <a:rPr lang="en-US" sz="8000" dirty="0" err="1"/>
              <a:t>ini</a:t>
            </a:r>
            <a:r>
              <a:rPr lang="en-US" sz="8000" dirty="0"/>
              <a:t>, </a:t>
            </a:r>
            <a:r>
              <a:rPr lang="en-US" sz="8000" dirty="0" err="1"/>
              <a:t>Kekristenan</a:t>
            </a:r>
            <a:r>
              <a:rPr lang="en-US" sz="8000" dirty="0"/>
              <a:t> </a:t>
            </a:r>
            <a:r>
              <a:rPr lang="en-US" sz="8000" dirty="0" err="1" smtClean="0"/>
              <a:t>berkembang</a:t>
            </a:r>
            <a:r>
              <a:rPr lang="en-US" sz="8000" dirty="0" smtClean="0"/>
              <a:t>  </a:t>
            </a:r>
            <a:r>
              <a:rPr lang="en-US" sz="8000" dirty="0" err="1"/>
              <a:t>pesat</a:t>
            </a:r>
            <a:r>
              <a:rPr lang="en-US" sz="8000" dirty="0"/>
              <a:t>. </a:t>
            </a:r>
            <a:r>
              <a:rPr lang="en-US" sz="8000" dirty="0" err="1"/>
              <a:t>Semua</a:t>
            </a:r>
            <a:r>
              <a:rPr lang="en-US" sz="8000" dirty="0"/>
              <a:t>  </a:t>
            </a:r>
            <a:r>
              <a:rPr lang="en-US" sz="8000" dirty="0" err="1"/>
              <a:t>hambatan</a:t>
            </a:r>
            <a:r>
              <a:rPr lang="en-US" sz="8000" dirty="0"/>
              <a:t>, </a:t>
            </a:r>
            <a:r>
              <a:rPr lang="en-US" sz="8000" dirty="0" err="1"/>
              <a:t>pengejaran</a:t>
            </a:r>
            <a:r>
              <a:rPr lang="en-US" sz="8000" dirty="0"/>
              <a:t>, </a:t>
            </a:r>
            <a:r>
              <a:rPr lang="en-US" sz="8000" dirty="0" err="1"/>
              <a:t>penolakan</a:t>
            </a:r>
            <a:r>
              <a:rPr lang="en-US" sz="8000" dirty="0"/>
              <a:t> </a:t>
            </a:r>
            <a:r>
              <a:rPr lang="en-US" sz="8000" dirty="0" err="1"/>
              <a:t>dan</a:t>
            </a:r>
            <a:r>
              <a:rPr lang="en-US" sz="8000" dirty="0"/>
              <a:t> </a:t>
            </a:r>
            <a:r>
              <a:rPr lang="en-US" sz="8000" dirty="0" err="1" smtClean="0"/>
              <a:t>peng-aniayaan</a:t>
            </a:r>
            <a:r>
              <a:rPr lang="en-US" sz="8000" dirty="0" smtClean="0"/>
              <a:t> </a:t>
            </a:r>
            <a:r>
              <a:rPr lang="en-US" sz="8000" dirty="0" err="1"/>
              <a:t>tidak</a:t>
            </a:r>
            <a:r>
              <a:rPr lang="en-US" sz="8000" dirty="0"/>
              <a:t> </a:t>
            </a:r>
            <a:r>
              <a:rPr lang="en-US" sz="8000" dirty="0" err="1"/>
              <a:t>ada</a:t>
            </a:r>
            <a:r>
              <a:rPr lang="en-US" sz="8000" dirty="0"/>
              <a:t>  </a:t>
            </a:r>
            <a:r>
              <a:rPr lang="en-US" sz="8000" dirty="0" err="1"/>
              <a:t>lagi</a:t>
            </a:r>
            <a:r>
              <a:rPr lang="en-US" sz="8000" dirty="0"/>
              <a:t>,  </a:t>
            </a:r>
            <a:r>
              <a:rPr lang="en-US" sz="8000" dirty="0" err="1"/>
              <a:t>karena</a:t>
            </a:r>
            <a:r>
              <a:rPr lang="en-US" sz="8000" dirty="0"/>
              <a:t>  </a:t>
            </a:r>
            <a:r>
              <a:rPr lang="en-US" sz="8000" dirty="0" err="1"/>
              <a:t>misi</a:t>
            </a:r>
            <a:r>
              <a:rPr lang="en-US" sz="8000" dirty="0"/>
              <a:t>  </a:t>
            </a:r>
            <a:r>
              <a:rPr lang="en-US" sz="8000" dirty="0" err="1"/>
              <a:t>Gereja</a:t>
            </a:r>
            <a:r>
              <a:rPr lang="en-US" sz="8000" dirty="0"/>
              <a:t>  </a:t>
            </a:r>
            <a:r>
              <a:rPr lang="en-US" sz="8000" dirty="0" err="1"/>
              <a:t>ini</a:t>
            </a:r>
            <a:r>
              <a:rPr lang="en-US" sz="8000" dirty="0"/>
              <a:t>  </a:t>
            </a:r>
            <a:r>
              <a:rPr lang="en-US" sz="8000" dirty="0" err="1"/>
              <a:t>sudah</a:t>
            </a:r>
            <a:r>
              <a:rPr lang="en-US" sz="8000" dirty="0"/>
              <a:t>  </a:t>
            </a:r>
            <a:r>
              <a:rPr lang="en-US" sz="8000" dirty="0" err="1"/>
              <a:t>dilindungi</a:t>
            </a:r>
            <a:r>
              <a:rPr lang="en-US" sz="8000" dirty="0"/>
              <a:t>  </a:t>
            </a:r>
            <a:r>
              <a:rPr lang="en-US" sz="8000" dirty="0" err="1"/>
              <a:t>oleh</a:t>
            </a:r>
            <a:r>
              <a:rPr lang="en-US" sz="8000" dirty="0"/>
              <a:t>  </a:t>
            </a:r>
            <a:r>
              <a:rPr lang="en-US" sz="8000" dirty="0" err="1"/>
              <a:t>peme</a:t>
            </a:r>
            <a:r>
              <a:rPr lang="en-US" sz="8000" dirty="0"/>
              <a:t> </a:t>
            </a:r>
            <a:r>
              <a:rPr lang="en-US" sz="8000" dirty="0" err="1"/>
              <a:t>rintah</a:t>
            </a:r>
            <a:r>
              <a:rPr lang="en-US" sz="8000" dirty="0"/>
              <a:t>. </a:t>
            </a:r>
            <a:r>
              <a:rPr lang="en-US" sz="8000" dirty="0" err="1" smtClean="0"/>
              <a:t>Perkembangan</a:t>
            </a:r>
            <a:r>
              <a:rPr lang="en-US" sz="8000" dirty="0" smtClean="0"/>
              <a:t> </a:t>
            </a:r>
            <a:r>
              <a:rPr lang="en-US" sz="8000" dirty="0" err="1"/>
              <a:t>kekristenan</a:t>
            </a:r>
            <a:r>
              <a:rPr lang="en-US" sz="8000" dirty="0"/>
              <a:t> </a:t>
            </a:r>
            <a:r>
              <a:rPr lang="en-US" sz="8000" dirty="0" err="1"/>
              <a:t>begitu</a:t>
            </a:r>
            <a:r>
              <a:rPr lang="en-US" sz="8000" dirty="0"/>
              <a:t> </a:t>
            </a:r>
            <a:r>
              <a:rPr lang="en-US" sz="8000" dirty="0" err="1"/>
              <a:t>pesat</a:t>
            </a:r>
            <a:r>
              <a:rPr lang="en-US" sz="8000" dirty="0"/>
              <a:t>, </a:t>
            </a:r>
            <a:r>
              <a:rPr lang="en-US" sz="8000" dirty="0" err="1"/>
              <a:t>hal</a:t>
            </a:r>
            <a:r>
              <a:rPr lang="en-US" sz="8000" dirty="0"/>
              <a:t> </a:t>
            </a:r>
            <a:r>
              <a:rPr lang="en-US" sz="8000" dirty="0" err="1"/>
              <a:t>ini</a:t>
            </a:r>
            <a:r>
              <a:rPr lang="en-US" sz="8000" dirty="0"/>
              <a:t> </a:t>
            </a:r>
            <a:r>
              <a:rPr lang="en-US" sz="8000" dirty="0" err="1"/>
              <a:t>terlihat</a:t>
            </a:r>
            <a:r>
              <a:rPr lang="en-US" sz="8000" dirty="0"/>
              <a:t> </a:t>
            </a:r>
            <a:r>
              <a:rPr lang="en-US" sz="8000" dirty="0" err="1"/>
              <a:t>dari</a:t>
            </a:r>
            <a:r>
              <a:rPr lang="en-US" sz="8000" dirty="0"/>
              <a:t> </a:t>
            </a:r>
            <a:r>
              <a:rPr lang="en-US" sz="8000" dirty="0" err="1" smtClean="0"/>
              <a:t>diterjemahkannya</a:t>
            </a:r>
            <a:r>
              <a:rPr lang="en-US" sz="8000" dirty="0" smtClean="0"/>
              <a:t> </a:t>
            </a:r>
            <a:r>
              <a:rPr lang="en-US" sz="8000" dirty="0" err="1"/>
              <a:t>Kitab</a:t>
            </a:r>
            <a:r>
              <a:rPr lang="en-US" sz="8000" dirty="0"/>
              <a:t> </a:t>
            </a:r>
            <a:r>
              <a:rPr lang="en-US" sz="8000" dirty="0" err="1"/>
              <a:t>Suci</a:t>
            </a:r>
            <a:r>
              <a:rPr lang="en-US" sz="8000" dirty="0"/>
              <a:t> </a:t>
            </a:r>
            <a:r>
              <a:rPr lang="en-US" sz="8000" dirty="0" err="1"/>
              <a:t>bahasa</a:t>
            </a:r>
            <a:r>
              <a:rPr lang="en-US" sz="8000" dirty="0"/>
              <a:t> Aram </a:t>
            </a:r>
            <a:r>
              <a:rPr lang="en-US" sz="8000" dirty="0" err="1"/>
              <a:t>ke</a:t>
            </a:r>
            <a:r>
              <a:rPr lang="en-US" sz="8000" dirty="0"/>
              <a:t> </a:t>
            </a:r>
            <a:r>
              <a:rPr lang="en-US" sz="8000" dirty="0" err="1"/>
              <a:t>dalam</a:t>
            </a:r>
            <a:r>
              <a:rPr lang="en-US" sz="8000" dirty="0"/>
              <a:t> </a:t>
            </a:r>
            <a:r>
              <a:rPr lang="en-US" sz="8000" dirty="0" err="1"/>
              <a:t>bahasa</a:t>
            </a:r>
            <a:r>
              <a:rPr lang="en-US" sz="8000" dirty="0"/>
              <a:t> Latin yang </a:t>
            </a:r>
            <a:r>
              <a:rPr lang="en-US" sz="8000" dirty="0" err="1"/>
              <a:t>dikenal</a:t>
            </a:r>
            <a:r>
              <a:rPr lang="en-US" sz="8000" dirty="0"/>
              <a:t> </a:t>
            </a:r>
            <a:r>
              <a:rPr lang="en-US" sz="8000" dirty="0" err="1"/>
              <a:t>dengan</a:t>
            </a:r>
            <a:r>
              <a:rPr lang="en-US" sz="8000" dirty="0"/>
              <a:t> </a:t>
            </a:r>
            <a:r>
              <a:rPr lang="en-US" sz="8000" dirty="0" err="1"/>
              <a:t>istilah</a:t>
            </a:r>
            <a:r>
              <a:rPr lang="en-US" sz="8000" dirty="0"/>
              <a:t> “ </a:t>
            </a:r>
            <a:r>
              <a:rPr lang="en-US" sz="8000" i="1" dirty="0"/>
              <a:t>vulgate”</a:t>
            </a:r>
            <a:r>
              <a:rPr lang="en-US" sz="8000" dirty="0"/>
              <a:t>.</a:t>
            </a:r>
            <a:r>
              <a:rPr lang="en-US" sz="8000" dirty="0" err="1"/>
              <a:t>Gereja</a:t>
            </a:r>
            <a:r>
              <a:rPr lang="en-US" sz="8000" dirty="0"/>
              <a:t> </a:t>
            </a:r>
            <a:r>
              <a:rPr lang="en-US" sz="8000" dirty="0" err="1"/>
              <a:t>berkembang</a:t>
            </a:r>
            <a:r>
              <a:rPr lang="en-US" sz="8000" dirty="0"/>
              <a:t> </a:t>
            </a:r>
            <a:r>
              <a:rPr lang="en-US" sz="8000" dirty="0" err="1"/>
              <a:t>pesat</a:t>
            </a:r>
            <a:r>
              <a:rPr lang="en-US" sz="8000" dirty="0"/>
              <a:t> </a:t>
            </a:r>
            <a:r>
              <a:rPr lang="en-US" sz="8000" dirty="0" err="1"/>
              <a:t>dengan</a:t>
            </a:r>
            <a:r>
              <a:rPr lang="en-US" sz="8000" dirty="0"/>
              <a:t> </a:t>
            </a:r>
            <a:r>
              <a:rPr lang="en-US" sz="8000" dirty="0" err="1" smtClean="0"/>
              <a:t>membawa</a:t>
            </a:r>
            <a:r>
              <a:rPr lang="en-US" sz="8000" dirty="0" smtClean="0"/>
              <a:t> </a:t>
            </a:r>
            <a:r>
              <a:rPr lang="en-US" sz="8000" dirty="0" err="1"/>
              <a:t>kabar</a:t>
            </a:r>
            <a:r>
              <a:rPr lang="en-US" sz="8000" dirty="0"/>
              <a:t> </a:t>
            </a:r>
            <a:r>
              <a:rPr lang="en-US" sz="8000" dirty="0" err="1" smtClean="0"/>
              <a:t>gembira</a:t>
            </a:r>
            <a:r>
              <a:rPr lang="en-US" sz="8000" dirty="0" smtClean="0"/>
              <a:t> </a:t>
            </a:r>
            <a:r>
              <a:rPr lang="en-US" sz="8000" dirty="0" err="1"/>
              <a:t>keselamatan</a:t>
            </a:r>
            <a:r>
              <a:rPr lang="en-US" sz="8000" dirty="0"/>
              <a:t> </a:t>
            </a:r>
            <a:r>
              <a:rPr lang="en-US" sz="8000" dirty="0" err="1"/>
              <a:t>kepada</a:t>
            </a:r>
            <a:r>
              <a:rPr lang="en-US" sz="8000" dirty="0"/>
              <a:t> </a:t>
            </a:r>
            <a:r>
              <a:rPr lang="en-US" sz="8000" dirty="0" err="1"/>
              <a:t>dunia</a:t>
            </a:r>
            <a:r>
              <a:rPr lang="en-US" sz="8000" dirty="0" smtClean="0"/>
              <a:t>.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84942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452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/>
              <a:t>2.   </a:t>
            </a:r>
            <a:r>
              <a:rPr lang="en-US" sz="9600" b="1" dirty="0" err="1">
                <a:latin typeface="Arial Narrow" pitchFamily="34" charset="0"/>
              </a:rPr>
              <a:t>Dinamika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Gereja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sebagai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Karya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Roh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dan</a:t>
            </a:r>
            <a:r>
              <a:rPr lang="en-US" sz="9600" b="1" dirty="0">
                <a:latin typeface="Arial Narrow" pitchFamily="34" charset="0"/>
              </a:rPr>
              <a:t> Usaha </a:t>
            </a:r>
            <a:r>
              <a:rPr lang="en-US" sz="9600" b="1" dirty="0" err="1">
                <a:latin typeface="Arial Narrow" pitchFamily="34" charset="0"/>
              </a:rPr>
              <a:t>Manusia</a:t>
            </a:r>
            <a:endParaRPr lang="en-ID" sz="9600" dirty="0">
              <a:latin typeface="Arial Narrow" pitchFamily="34" charset="0"/>
            </a:endParaRPr>
          </a:p>
          <a:p>
            <a:r>
              <a:rPr lang="en-US" sz="8000" dirty="0" err="1" smtClean="0">
                <a:latin typeface="Arial Narrow" pitchFamily="34" charset="0"/>
              </a:rPr>
              <a:t>Akar-akar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terletak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sejarah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umat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Israel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Pada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awal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berdiri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yakni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pentekosta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murid</a:t>
            </a:r>
            <a:r>
              <a:rPr lang="en-US" sz="8000" dirty="0">
                <a:latin typeface="Arial Narrow" pitchFamily="34" charset="0"/>
              </a:rPr>
              <a:t>- </a:t>
            </a:r>
            <a:r>
              <a:rPr lang="en-US" sz="8000" dirty="0" err="1" smtClean="0">
                <a:latin typeface="Arial Narrow" pitchFamily="34" charset="0"/>
              </a:rPr>
              <a:t>urid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mulai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menyadari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stiwa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, Allah </a:t>
            </a:r>
            <a:r>
              <a:rPr lang="en-US" sz="8000" dirty="0" err="1" smtClean="0">
                <a:latin typeface="Arial Narrow" pitchFamily="34" charset="0"/>
              </a:rPr>
              <a:t>memenuhi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janji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dahulu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diberikan-Nya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nenek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moyang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mereka.Tuhan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mengawali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Gereja-Nya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mengawali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kabar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bahagia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yakni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kedatangan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kerajaan</a:t>
            </a:r>
            <a:r>
              <a:rPr lang="en-US" sz="8000" dirty="0">
                <a:latin typeface="Arial Narrow" pitchFamily="34" charset="0"/>
              </a:rPr>
              <a:t> Allah yang </a:t>
            </a:r>
            <a:r>
              <a:rPr lang="en-US" sz="8000" dirty="0" err="1">
                <a:latin typeface="Arial Narrow" pitchFamily="34" charset="0"/>
              </a:rPr>
              <a:t>sudah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berabad-abad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lamanya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dinanti</a:t>
            </a:r>
            <a:r>
              <a:rPr lang="en-US" sz="8000" dirty="0" smtClean="0">
                <a:latin typeface="Arial Narrow" pitchFamily="34" charset="0"/>
              </a:rPr>
              <a:t>. </a:t>
            </a:r>
          </a:p>
          <a:p>
            <a:r>
              <a:rPr lang="en-US" sz="8000" dirty="0" smtClean="0">
                <a:latin typeface="Arial Narrow" pitchFamily="34" charset="0"/>
              </a:rPr>
              <a:t>Dari </a:t>
            </a:r>
            <a:r>
              <a:rPr lang="en-US" sz="8000" dirty="0" err="1">
                <a:latin typeface="Arial Narrow" pitchFamily="34" charset="0"/>
              </a:rPr>
              <a:t>permulaan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lahirnya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hubungan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sangat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jelas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antara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Kudus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disebut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buah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Kudus.Orang</a:t>
            </a:r>
            <a:r>
              <a:rPr lang="en-US" sz="8000" dirty="0">
                <a:latin typeface="Arial Narrow" pitchFamily="34" charset="0"/>
              </a:rPr>
              <a:t> Kristen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beriman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tetapi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percaya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Artinya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bagi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seorang</a:t>
            </a:r>
            <a:r>
              <a:rPr lang="en-US" sz="8000" dirty="0">
                <a:latin typeface="Arial Narrow" pitchFamily="34" charset="0"/>
              </a:rPr>
              <a:t> Kristen,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iman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karena</a:t>
            </a:r>
            <a:r>
              <a:rPr lang="en-US" sz="8000" dirty="0">
                <a:latin typeface="Arial Narrow" pitchFamily="34" charset="0"/>
              </a:rPr>
              <a:t> orang Kristen </a:t>
            </a:r>
            <a:r>
              <a:rPr lang="en-US" sz="8000" dirty="0" err="1" smtClean="0">
                <a:latin typeface="Arial Narrow" pitchFamily="34" charset="0"/>
              </a:rPr>
              <a:t>percaya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melalui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, Allah </a:t>
            </a:r>
            <a:r>
              <a:rPr lang="en-US" sz="8000" dirty="0" err="1">
                <a:latin typeface="Arial Narrow" pitchFamily="34" charset="0"/>
              </a:rPr>
              <a:t>hadir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berkarya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</a:t>
            </a:r>
            <a:r>
              <a:rPr lang="en-US" sz="8000" dirty="0" smtClean="0">
                <a:latin typeface="Arial Narrow" pitchFamily="34" charset="0"/>
              </a:rPr>
              <a:t>. Dan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dilepaskan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karya</a:t>
            </a:r>
            <a:r>
              <a:rPr lang="en-US" sz="8000" dirty="0">
                <a:latin typeface="Arial Narrow" pitchFamily="34" charset="0"/>
              </a:rPr>
              <a:t> Allah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Kudus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Peranan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dapat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dijabarkan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berikut</a:t>
            </a:r>
            <a:r>
              <a:rPr lang="en-US" sz="8000" dirty="0">
                <a:latin typeface="Arial Narrow" pitchFamily="34" charset="0"/>
              </a:rPr>
              <a:t>:</a:t>
            </a:r>
            <a:endParaRPr lang="en-ID" sz="8000" dirty="0">
              <a:latin typeface="Arial Narrow" pitchFamily="34" charset="0"/>
            </a:endParaRPr>
          </a:p>
          <a:p>
            <a:pPr lvl="1"/>
            <a:r>
              <a:rPr lang="en-US" sz="7600" dirty="0" err="1" smtClean="0">
                <a:latin typeface="Arial Narrow" pitchFamily="34" charset="0"/>
              </a:rPr>
              <a:t>Roh</a:t>
            </a:r>
            <a:r>
              <a:rPr lang="en-US" sz="7600" dirty="0" smtClean="0">
                <a:latin typeface="Arial Narrow" pitchFamily="34" charset="0"/>
              </a:rPr>
              <a:t> Kudus </a:t>
            </a:r>
            <a:r>
              <a:rPr lang="en-US" sz="7600" dirty="0" err="1" smtClean="0">
                <a:latin typeface="Arial Narrow" pitchFamily="34" charset="0"/>
              </a:rPr>
              <a:t>diutus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untuk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menguduskan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Gereja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membawanya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kepada</a:t>
            </a:r>
            <a:r>
              <a:rPr lang="en-US" sz="7600" dirty="0" smtClean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Bapa</a:t>
            </a:r>
            <a:r>
              <a:rPr lang="en-US" sz="7600" dirty="0">
                <a:latin typeface="Arial Narrow" pitchFamily="34" charset="0"/>
              </a:rPr>
              <a:t>.  </a:t>
            </a:r>
            <a:r>
              <a:rPr lang="en-US" sz="7600" dirty="0" err="1">
                <a:latin typeface="Arial Narrow" pitchFamily="34" charset="0"/>
              </a:rPr>
              <a:t>Ini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berarti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bahwa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Roh</a:t>
            </a:r>
            <a:r>
              <a:rPr lang="en-US" sz="7600" dirty="0">
                <a:latin typeface="Arial Narrow" pitchFamily="34" charset="0"/>
              </a:rPr>
              <a:t> Kudus </a:t>
            </a:r>
            <a:r>
              <a:rPr lang="en-US" sz="7600" dirty="0" err="1" smtClean="0">
                <a:latin typeface="Arial Narrow" pitchFamily="34" charset="0"/>
              </a:rPr>
              <a:t>mempe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rsatukan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dengan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Yesus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Kristus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menjiwai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Gereja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 smtClean="0">
                <a:latin typeface="Arial Narrow" pitchFamily="34" charset="0"/>
              </a:rPr>
              <a:t>dengan</a:t>
            </a:r>
            <a:r>
              <a:rPr lang="en-US" sz="7600" dirty="0" smtClean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semangat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Kristus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sendiri</a:t>
            </a:r>
            <a:r>
              <a:rPr lang="en-US" sz="7600" dirty="0">
                <a:latin typeface="Arial Narrow" pitchFamily="34" charset="0"/>
              </a:rPr>
              <a:t>. </a:t>
            </a:r>
            <a:r>
              <a:rPr lang="en-US" sz="7600" dirty="0" err="1">
                <a:latin typeface="Arial Narrow" pitchFamily="34" charset="0"/>
              </a:rPr>
              <a:t>Hanya</a:t>
            </a:r>
            <a:r>
              <a:rPr lang="en-US" sz="7600" dirty="0">
                <a:latin typeface="Arial Narrow" pitchFamily="34" charset="0"/>
              </a:rPr>
              <a:t>  </a:t>
            </a:r>
            <a:r>
              <a:rPr lang="en-US" sz="7600" dirty="0" err="1">
                <a:latin typeface="Arial Narrow" pitchFamily="34" charset="0"/>
              </a:rPr>
              <a:t>dalam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persatuan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dengan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Kristus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dengan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Roh</a:t>
            </a:r>
            <a:r>
              <a:rPr lang="en-US" sz="7600" dirty="0">
                <a:latin typeface="Arial Narrow" pitchFamily="34" charset="0"/>
              </a:rPr>
              <a:t> Kudus </a:t>
            </a:r>
            <a:r>
              <a:rPr lang="en-US" sz="7600" dirty="0" err="1">
                <a:latin typeface="Arial Narrow" pitchFamily="34" charset="0"/>
              </a:rPr>
              <a:t>itulah</a:t>
            </a:r>
            <a:r>
              <a:rPr lang="en-US" sz="7600" dirty="0">
                <a:latin typeface="Arial Narrow" pitchFamily="34" charset="0"/>
              </a:rPr>
              <a:t>, </a:t>
            </a:r>
            <a:r>
              <a:rPr lang="en-US" sz="7600" dirty="0" err="1">
                <a:latin typeface="Arial Narrow" pitchFamily="34" charset="0"/>
              </a:rPr>
              <a:t>kita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bisa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bersatu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dengan</a:t>
            </a:r>
            <a:r>
              <a:rPr lang="en-US" sz="7600" dirty="0">
                <a:latin typeface="Arial Narrow" pitchFamily="34" charset="0"/>
              </a:rPr>
              <a:t> </a:t>
            </a:r>
            <a:r>
              <a:rPr lang="en-US" sz="7600" dirty="0" err="1">
                <a:latin typeface="Arial Narrow" pitchFamily="34" charset="0"/>
              </a:rPr>
              <a:t>Bapa</a:t>
            </a:r>
            <a:r>
              <a:rPr lang="en-US" sz="7600" dirty="0" smtClean="0">
                <a:latin typeface="Arial Narrow" pitchFamily="34" charset="0"/>
              </a:rPr>
              <a:t>.</a:t>
            </a:r>
          </a:p>
          <a:p>
            <a:pPr lvl="1"/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Kudus </a:t>
            </a:r>
            <a:r>
              <a:rPr lang="en-US" sz="8000" dirty="0" err="1" smtClean="0">
                <a:latin typeface="Arial Narrow" pitchFamily="34" charset="0"/>
              </a:rPr>
              <a:t>diutus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menguduskan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membawanya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pada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Bapa</a:t>
            </a:r>
            <a:r>
              <a:rPr lang="en-US" sz="8000" dirty="0">
                <a:latin typeface="Arial Narrow" pitchFamily="34" charset="0"/>
              </a:rPr>
              <a:t>. 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berarti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Kudus </a:t>
            </a:r>
            <a:r>
              <a:rPr lang="en-US" sz="8000" dirty="0" err="1" smtClean="0">
                <a:latin typeface="Arial Narrow" pitchFamily="34" charset="0"/>
              </a:rPr>
              <a:t>mempe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rsatukan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Yesus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menjiwai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semangat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sendiri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Hanya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persatuan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Kudus </a:t>
            </a:r>
            <a:r>
              <a:rPr lang="en-US" sz="8000" dirty="0" err="1">
                <a:latin typeface="Arial Narrow" pitchFamily="34" charset="0"/>
              </a:rPr>
              <a:t>itulah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bisa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bersatu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Bapa</a:t>
            </a:r>
            <a:r>
              <a:rPr lang="en-US" sz="8000" dirty="0" smtClean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2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708075"/>
            <a:ext cx="8229600" cy="56578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D" sz="8000" dirty="0"/>
          </a:p>
          <a:p>
            <a:pPr lvl="1"/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Kudus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sumber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kehidupan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karena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mempersatukan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smtClean="0">
                <a:latin typeface="Arial Narrow" pitchFamily="34" charset="0"/>
              </a:rPr>
              <a:t>Kris-</a:t>
            </a:r>
            <a:r>
              <a:rPr lang="en-US" sz="8000" dirty="0" err="1" smtClean="0">
                <a:latin typeface="Arial Narrow" pitchFamily="34" charset="0"/>
              </a:rPr>
              <a:t>tus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Karena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bersatu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memperoleh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Ilahi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karenanya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juga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disebut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“</a:t>
            </a:r>
            <a:r>
              <a:rPr lang="en-US" sz="8000" dirty="0" err="1">
                <a:latin typeface="Arial Narrow" pitchFamily="34" charset="0"/>
              </a:rPr>
              <a:t>jiwa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”. </a:t>
            </a:r>
            <a:r>
              <a:rPr lang="en-US" sz="8000" dirty="0" err="1" smtClean="0">
                <a:latin typeface="Arial Narrow" pitchFamily="34" charset="0"/>
              </a:rPr>
              <a:t>Artinya</a:t>
            </a:r>
            <a:r>
              <a:rPr lang="en-US" sz="8000" dirty="0" smtClean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Ia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yang </a:t>
            </a:r>
            <a:r>
              <a:rPr lang="en-US" sz="8000" dirty="0" err="1">
                <a:latin typeface="Arial Narrow" pitchFamily="34" charset="0"/>
              </a:rPr>
              <a:t>menjiwai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membuat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berkarya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meski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Gereja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tetap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tinggal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lemah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manusiawi</a:t>
            </a:r>
            <a:r>
              <a:rPr lang="en-US" sz="8000" dirty="0" smtClean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pPr lvl="1"/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membangun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Gereja.Roh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membimbing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kita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kehidupan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juga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melengkapi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aneka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kurnia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hierarkis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karismatis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serta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menyemarakkan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buah-buahnya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pPr lvl="1"/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memimpin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kepada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kepenuhan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Meski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Roh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memberi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kepenuhan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Ilahi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kepa</a:t>
            </a:r>
            <a:r>
              <a:rPr lang="en-US" sz="8000" dirty="0" smtClean="0">
                <a:latin typeface="Arial Narrow" pitchFamily="34" charset="0"/>
              </a:rPr>
              <a:t>-da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namun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 smtClean="0">
                <a:latin typeface="Arial Narrow" pitchFamily="34" charset="0"/>
              </a:rPr>
              <a:t>kepenuhannya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belum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nyata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Keselamatan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memang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sudah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dimulai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namun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belum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mencapai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kepenuhannya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Kudus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jaminan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semua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Kesadaran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ini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belum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selesai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juga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dirumuskan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dengan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“</a:t>
            </a:r>
            <a:r>
              <a:rPr lang="en-US" sz="8000" dirty="0" err="1" smtClean="0">
                <a:latin typeface="Arial Narrow" pitchFamily="34" charset="0"/>
              </a:rPr>
              <a:t>kekuatan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Injil</a:t>
            </a:r>
            <a:r>
              <a:rPr lang="en-US" sz="8000" dirty="0" smtClean="0">
                <a:latin typeface="Arial Narrow" pitchFamily="34" charset="0"/>
              </a:rPr>
              <a:t>”.</a:t>
            </a:r>
            <a:r>
              <a:rPr lang="en-US" sz="8000" dirty="0" err="1" smtClean="0">
                <a:latin typeface="Arial Narrow" pitchFamily="34" charset="0"/>
              </a:rPr>
              <a:t>Roh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meremajakan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Gereja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tiada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hentinya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smtClean="0">
                <a:latin typeface="Arial Narrow" pitchFamily="34" charset="0"/>
              </a:rPr>
              <a:t>memper-baharuinya</a:t>
            </a:r>
            <a:r>
              <a:rPr lang="en-US" sz="8000" dirty="0">
                <a:latin typeface="Arial Narrow" pitchFamily="34" charset="0"/>
              </a:rPr>
              <a:t>.</a:t>
            </a:r>
            <a:endParaRPr lang="en-ID" sz="8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8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665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2630"/>
            <a:ext cx="8640960" cy="418058"/>
          </a:xfrm>
        </p:spPr>
        <p:txBody>
          <a:bodyPr>
            <a:noAutofit/>
          </a:bodyPr>
          <a:lstStyle/>
          <a:p>
            <a:pPr marL="0" indent="0"/>
            <a:r>
              <a:rPr lang="en-US" sz="3200" b="1" dirty="0" smtClean="0"/>
              <a:t>GEREJA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836712"/>
            <a:ext cx="7869560" cy="43204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900" b="1" dirty="0" err="1" smtClean="0"/>
              <a:t>Pengantar</a:t>
            </a:r>
            <a:endParaRPr lang="en-US" sz="5900" b="1" dirty="0" smtClean="0"/>
          </a:p>
          <a:p>
            <a:endParaRPr lang="en-US" sz="3800" dirty="0" smtClean="0"/>
          </a:p>
          <a:p>
            <a:r>
              <a:rPr lang="en-US" sz="3800" dirty="0" err="1" smtClean="0"/>
              <a:t>Menyadari</a:t>
            </a:r>
            <a:r>
              <a:rPr lang="en-US" sz="3800" dirty="0" smtClean="0"/>
              <a:t> </a:t>
            </a:r>
            <a:r>
              <a:rPr lang="en-US" sz="3800" dirty="0" err="1" smtClean="0"/>
              <a:t>situasi</a:t>
            </a:r>
            <a:r>
              <a:rPr lang="en-US" sz="3800" dirty="0" smtClean="0"/>
              <a:t> </a:t>
            </a:r>
            <a:r>
              <a:rPr lang="en-US" sz="3800" dirty="0" err="1" smtClean="0"/>
              <a:t>zaman</a:t>
            </a:r>
            <a:r>
              <a:rPr lang="en-US" sz="3800" dirty="0" smtClean="0"/>
              <a:t> yang </a:t>
            </a:r>
            <a:r>
              <a:rPr lang="en-US" sz="3800" dirty="0" err="1" smtClean="0"/>
              <a:t>dicirikan</a:t>
            </a:r>
            <a:r>
              <a:rPr lang="en-US" sz="3800" dirty="0" smtClean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</a:t>
            </a:r>
            <a:r>
              <a:rPr lang="en-US" sz="3800" dirty="0" err="1" smtClean="0"/>
              <a:t>memberi</a:t>
            </a:r>
            <a:r>
              <a:rPr lang="en-US" sz="3800" dirty="0" smtClean="0"/>
              <a:t> </a:t>
            </a:r>
            <a:r>
              <a:rPr lang="en-US" sz="3800" dirty="0" err="1" smtClean="0"/>
              <a:t>peluang</a:t>
            </a:r>
            <a:r>
              <a:rPr lang="en-US" sz="3800" dirty="0" smtClean="0"/>
              <a:t> </a:t>
            </a:r>
            <a:r>
              <a:rPr lang="en-US" sz="3800" dirty="0" err="1" smtClean="0"/>
              <a:t>untuk</a:t>
            </a:r>
            <a:r>
              <a:rPr lang="en-US" sz="3800" dirty="0" smtClean="0"/>
              <a:t> </a:t>
            </a:r>
            <a:r>
              <a:rPr lang="en-US" sz="3800" dirty="0" err="1" smtClean="0"/>
              <a:t>maju</a:t>
            </a:r>
            <a:r>
              <a:rPr lang="en-US" sz="3800" dirty="0" smtClean="0"/>
              <a:t> </a:t>
            </a:r>
            <a:r>
              <a:rPr lang="en-US" sz="3800" dirty="0" err="1" smtClean="0"/>
              <a:t>sekaligus</a:t>
            </a:r>
            <a:r>
              <a:rPr lang="en-US" sz="3800" dirty="0" smtClean="0"/>
              <a:t> </a:t>
            </a:r>
            <a:r>
              <a:rPr lang="en-US" sz="3800" dirty="0" err="1" smtClean="0"/>
              <a:t>membawa</a:t>
            </a:r>
            <a:r>
              <a:rPr lang="en-US" sz="3800" dirty="0" smtClean="0"/>
              <a:t> </a:t>
            </a:r>
            <a:r>
              <a:rPr lang="en-US" sz="3800" dirty="0" err="1"/>
              <a:t>tantangan</a:t>
            </a:r>
            <a:r>
              <a:rPr lang="en-US" sz="3800" dirty="0"/>
              <a:t> yang </a:t>
            </a:r>
            <a:r>
              <a:rPr lang="en-US" sz="3800" dirty="0" err="1"/>
              <a:t>semakin</a:t>
            </a:r>
            <a:r>
              <a:rPr lang="en-US" sz="3800" dirty="0"/>
              <a:t> </a:t>
            </a:r>
            <a:r>
              <a:rPr lang="en-US" sz="3800" dirty="0" err="1"/>
              <a:t>berat</a:t>
            </a:r>
            <a:r>
              <a:rPr lang="en-US" sz="3800" dirty="0"/>
              <a:t>, </a:t>
            </a:r>
            <a:r>
              <a:rPr lang="en-US" sz="3800" dirty="0" err="1"/>
              <a:t>Gereja</a:t>
            </a:r>
            <a:r>
              <a:rPr lang="en-US" sz="3800" dirty="0"/>
              <a:t> </a:t>
            </a:r>
            <a:r>
              <a:rPr lang="en-US" sz="3800" dirty="0" err="1"/>
              <a:t>perlu</a:t>
            </a:r>
            <a:r>
              <a:rPr lang="en-US" sz="3800" dirty="0"/>
              <a:t> </a:t>
            </a:r>
            <a:r>
              <a:rPr lang="en-US" sz="3800" dirty="0" err="1" smtClean="0"/>
              <a:t>merenungkan</a:t>
            </a:r>
            <a:r>
              <a:rPr lang="en-US" sz="3800" dirty="0" smtClean="0"/>
              <a:t> </a:t>
            </a:r>
            <a:r>
              <a:rPr lang="en-US" sz="3800" dirty="0" err="1" smtClean="0"/>
              <a:t>kembali</a:t>
            </a:r>
            <a:r>
              <a:rPr lang="en-US" sz="3800" dirty="0" smtClean="0"/>
              <a:t> </a:t>
            </a:r>
            <a:r>
              <a:rPr lang="en-US" sz="3800" dirty="0" err="1"/>
              <a:t>jati</a:t>
            </a:r>
            <a:r>
              <a:rPr lang="en-US" sz="3800" dirty="0"/>
              <a:t> </a:t>
            </a:r>
            <a:r>
              <a:rPr lang="en-US" sz="3800" dirty="0" err="1"/>
              <a:t>dirinya</a:t>
            </a:r>
            <a:r>
              <a:rPr lang="en-US" sz="3800" dirty="0" smtClean="0"/>
              <a:t>. </a:t>
            </a:r>
          </a:p>
          <a:p>
            <a:r>
              <a:rPr lang="en-US" sz="3800" dirty="0" err="1" smtClean="0"/>
              <a:t>Gereja</a:t>
            </a:r>
            <a:r>
              <a:rPr lang="en-US" sz="3800" dirty="0" smtClean="0"/>
              <a:t> </a:t>
            </a:r>
            <a:r>
              <a:rPr lang="en-US" sz="3800" dirty="0"/>
              <a:t>yang </a:t>
            </a:r>
            <a:r>
              <a:rPr lang="en-US" sz="3800" dirty="0" err="1"/>
              <a:t>berada</a:t>
            </a:r>
            <a:r>
              <a:rPr lang="en-US" sz="3800" dirty="0"/>
              <a:t> di </a:t>
            </a:r>
            <a:r>
              <a:rPr lang="en-US" sz="3800" dirty="0" err="1"/>
              <a:t>dunia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dunia</a:t>
            </a:r>
            <a:r>
              <a:rPr lang="en-US" sz="3800" dirty="0"/>
              <a:t> </a:t>
            </a:r>
            <a:r>
              <a:rPr lang="en-US" sz="3800" dirty="0" err="1"/>
              <a:t>dituntut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menajamkan</a:t>
            </a:r>
            <a:r>
              <a:rPr lang="en-US" sz="3800" dirty="0"/>
              <a:t> </a:t>
            </a:r>
            <a:r>
              <a:rPr lang="en-US" sz="3800" dirty="0" err="1" smtClean="0"/>
              <a:t>visinya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/>
              <a:t>menjelaskan</a:t>
            </a:r>
            <a:r>
              <a:rPr lang="en-US" sz="3800" dirty="0"/>
              <a:t> </a:t>
            </a:r>
            <a:r>
              <a:rPr lang="en-US" sz="3800" dirty="0" err="1"/>
              <a:t>misinya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 smtClean="0"/>
              <a:t>menghadirkan</a:t>
            </a:r>
            <a:r>
              <a:rPr lang="en-US" sz="3800" dirty="0" smtClean="0"/>
              <a:t> </a:t>
            </a:r>
            <a:r>
              <a:rPr lang="en-US" sz="3800" dirty="0" err="1" smtClean="0"/>
              <a:t>Gereja</a:t>
            </a:r>
            <a:r>
              <a:rPr lang="en-US" sz="3800" dirty="0" smtClean="0"/>
              <a:t> </a:t>
            </a:r>
            <a:r>
              <a:rPr lang="en-US" sz="3800" dirty="0" err="1"/>
              <a:t>ditengah</a:t>
            </a:r>
            <a:r>
              <a:rPr lang="en-US" sz="3800" dirty="0"/>
              <a:t> </a:t>
            </a:r>
            <a:r>
              <a:rPr lang="en-US" sz="3800" dirty="0" err="1"/>
              <a:t>masyarakat</a:t>
            </a:r>
            <a:r>
              <a:rPr lang="en-US" sz="3800" dirty="0" smtClean="0"/>
              <a:t>. </a:t>
            </a:r>
          </a:p>
          <a:p>
            <a:r>
              <a:rPr lang="en-US" sz="3800" dirty="0" err="1" smtClean="0"/>
              <a:t>Pemahaman</a:t>
            </a:r>
            <a:r>
              <a:rPr lang="en-US" sz="3800" dirty="0" smtClean="0"/>
              <a:t> </a:t>
            </a:r>
            <a:r>
              <a:rPr lang="en-US" sz="3800" dirty="0" err="1" smtClean="0"/>
              <a:t>Gereja</a:t>
            </a:r>
            <a:r>
              <a:rPr lang="en-US" sz="3800" dirty="0" smtClean="0"/>
              <a:t> </a:t>
            </a:r>
            <a:r>
              <a:rPr lang="en-US" sz="3800" dirty="0" err="1"/>
              <a:t>sebagai</a:t>
            </a:r>
            <a:r>
              <a:rPr lang="en-US" sz="3800" dirty="0"/>
              <a:t> </a:t>
            </a:r>
            <a:r>
              <a:rPr lang="en-US" sz="3800" dirty="0" err="1"/>
              <a:t>pijakan</a:t>
            </a:r>
            <a:r>
              <a:rPr lang="en-US" sz="3800" dirty="0"/>
              <a:t> </a:t>
            </a:r>
            <a:r>
              <a:rPr lang="en-US" sz="3800" dirty="0" err="1"/>
              <a:t>dasar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melangkah</a:t>
            </a:r>
            <a:r>
              <a:rPr lang="en-US" sz="3800" dirty="0"/>
              <a:t> </a:t>
            </a:r>
            <a:r>
              <a:rPr lang="en-US" sz="3800" dirty="0" err="1" smtClean="0"/>
              <a:t>adalah</a:t>
            </a:r>
            <a:r>
              <a:rPr lang="en-US" sz="3800" dirty="0" smtClean="0"/>
              <a:t> </a:t>
            </a:r>
            <a:r>
              <a:rPr lang="en-US" sz="3800" dirty="0" err="1" smtClean="0"/>
              <a:t>mutlak</a:t>
            </a:r>
            <a:r>
              <a:rPr lang="en-US" sz="3800" dirty="0" smtClean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 smtClean="0"/>
              <a:t>diketahui</a:t>
            </a:r>
            <a:r>
              <a:rPr lang="en-US" sz="3800" dirty="0" smtClean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dihayati</a:t>
            </a:r>
            <a:r>
              <a:rPr lang="en-US" sz="3800" dirty="0" smtClean="0"/>
              <a:t>.</a:t>
            </a:r>
            <a:endParaRPr lang="en-ID" sz="38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SEJARAH HAKIKAT DAN SIFAT-SIFAT 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45261"/>
          </a:xfrm>
        </p:spPr>
        <p:txBody>
          <a:bodyPr>
            <a:normAutofit/>
          </a:bodyPr>
          <a:lstStyle/>
          <a:p>
            <a:pPr lvl="1"/>
            <a:r>
              <a:rPr lang="en-US" sz="2000" dirty="0" err="1">
                <a:latin typeface="Arial Narrow" pitchFamily="34" charset="0"/>
              </a:rPr>
              <a:t>Perkembangan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pertama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sering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menghadapi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atau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tantangan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awalnya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orang </a:t>
            </a:r>
            <a:r>
              <a:rPr lang="en-US" sz="2000" dirty="0" err="1" smtClean="0">
                <a:latin typeface="Arial Narrow" pitchFamily="34" charset="0"/>
              </a:rPr>
              <a:t>terbuka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menerima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pengajaran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rasul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apalagi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mempercayainya</a:t>
            </a:r>
            <a:r>
              <a:rPr lang="en-US" sz="2000" dirty="0">
                <a:latin typeface="Arial Narrow" pitchFamily="34" charset="0"/>
              </a:rPr>
              <a:t>. Para </a:t>
            </a:r>
            <a:r>
              <a:rPr lang="en-US" sz="2000" dirty="0" err="1" smtClean="0">
                <a:latin typeface="Arial Narrow" pitchFamily="34" charset="0"/>
              </a:rPr>
              <a:t>pemimpin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agama </a:t>
            </a:r>
            <a:r>
              <a:rPr lang="en-US" sz="2000" dirty="0" err="1">
                <a:latin typeface="Arial Narrow" pitchFamily="34" charset="0"/>
              </a:rPr>
              <a:t>Yahudi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menolak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melarang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rasul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mewartakan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kabar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gembira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tentang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dari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Nasaret</a:t>
            </a:r>
            <a:r>
              <a:rPr lang="en-US" sz="2000" dirty="0">
                <a:latin typeface="Arial Narrow" pitchFamily="34" charset="0"/>
              </a:rPr>
              <a:t>. Mere </a:t>
            </a:r>
            <a:r>
              <a:rPr lang="en-US" sz="2000" dirty="0" err="1" smtClean="0">
                <a:latin typeface="Arial Narrow" pitchFamily="34" charset="0"/>
              </a:rPr>
              <a:t>kapun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ditangkap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dianiaya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pPr lvl="1"/>
            <a:r>
              <a:rPr lang="en-US" sz="2000" dirty="0" err="1" smtClean="0">
                <a:latin typeface="Arial Narrow" pitchFamily="34" charset="0"/>
              </a:rPr>
              <a:t>Bukti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penganiayaan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adalah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kematian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Stefanus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dirajam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sampai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mempertahankan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imannya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Dialah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martir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pertama.Tetapi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menyurutkan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semangat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rasul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Mereka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tetap</a:t>
            </a:r>
            <a:r>
              <a:rPr lang="en-US" sz="2000" dirty="0" smtClean="0">
                <a:latin typeface="Arial Narrow" pitchFamily="34" charset="0"/>
              </a:rPr>
              <a:t>   </a:t>
            </a:r>
            <a:r>
              <a:rPr lang="en-US" sz="2000" dirty="0" err="1">
                <a:latin typeface="Arial Narrow" pitchFamily="34" charset="0"/>
              </a:rPr>
              <a:t>teguh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mewartakan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kabar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gembira</a:t>
            </a:r>
            <a:r>
              <a:rPr lang="en-US" sz="2000" dirty="0" smtClean="0">
                <a:latin typeface="Arial Narrow" pitchFamily="34" charset="0"/>
              </a:rPr>
              <a:t>. </a:t>
            </a:r>
          </a:p>
          <a:p>
            <a:pPr lvl="1"/>
            <a:r>
              <a:rPr lang="en-US" sz="2000" dirty="0" err="1" smtClean="0">
                <a:latin typeface="Arial Narrow" pitchFamily="34" charset="0"/>
              </a:rPr>
              <a:t>Kesulitan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tantangan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menghadang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membuat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mereka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mundur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semangat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Injil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keselamatan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dikenal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diimani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oleh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banyak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orang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Semua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berkat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kegigihan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para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rasul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mewartakannya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Maka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sangat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jelas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perkembangan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adalah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hasil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Roh</a:t>
            </a:r>
            <a:r>
              <a:rPr lang="en-US" sz="2000" dirty="0">
                <a:latin typeface="Arial Narrow" pitchFamily="34" charset="0"/>
              </a:rPr>
              <a:t> Kudus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usaha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manusia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5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3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980728"/>
            <a:ext cx="7776864" cy="43924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A. WAJAH GEREJA DEWASA INI</a:t>
            </a:r>
            <a:endParaRPr lang="en-ID" sz="2800" dirty="0"/>
          </a:p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sifat-sifatnya</a:t>
            </a:r>
            <a:r>
              <a:rPr lang="en-US" sz="2800" dirty="0"/>
              <a:t>, </a:t>
            </a:r>
            <a:r>
              <a:rPr lang="en-US" sz="2800" dirty="0" err="1" smtClean="0"/>
              <a:t>Gereja</a:t>
            </a:r>
            <a:r>
              <a:rPr lang="en-US" sz="2800" dirty="0" smtClean="0"/>
              <a:t> </a:t>
            </a:r>
            <a:r>
              <a:rPr lang="en-US" sz="2800" dirty="0" err="1" smtClean="0"/>
              <a:t>membawa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  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aktual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/>
              <a:t>kehidupannya</a:t>
            </a:r>
            <a:r>
              <a:rPr lang="en-US" sz="2800" dirty="0"/>
              <a:t> </a:t>
            </a:r>
            <a:r>
              <a:rPr lang="en-US" sz="2800" dirty="0" err="1"/>
              <a:t>sekarang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Gereja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(</a:t>
            </a:r>
            <a:r>
              <a:rPr lang="en-US" sz="2800" dirty="0" err="1"/>
              <a:t>setempat</a:t>
            </a:r>
            <a:r>
              <a:rPr lang="en-US" sz="2800" dirty="0"/>
              <a:t>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universal </a:t>
            </a:r>
            <a:r>
              <a:rPr lang="en-US" sz="2800" dirty="0"/>
              <a:t>(</a:t>
            </a:r>
            <a:r>
              <a:rPr lang="en-US" sz="2800" dirty="0" err="1"/>
              <a:t>semesta</a:t>
            </a:r>
            <a:r>
              <a:rPr lang="en-US" sz="2800" dirty="0" smtClean="0"/>
              <a:t>).</a:t>
            </a:r>
          </a:p>
          <a:p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berkaitan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kesatuan</a:t>
            </a:r>
            <a:r>
              <a:rPr lang="en-US" sz="2800" dirty="0"/>
              <a:t> </a:t>
            </a:r>
            <a:r>
              <a:rPr lang="en-US" sz="2800" dirty="0" err="1"/>
              <a:t>Gereja</a:t>
            </a:r>
            <a:r>
              <a:rPr lang="en-US" sz="2800" dirty="0"/>
              <a:t>; </a:t>
            </a:r>
            <a:r>
              <a:rPr lang="en-US" sz="2800" dirty="0" err="1" smtClean="0"/>
              <a:t>ekumenisme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berkaitan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kekatolikan</a:t>
            </a:r>
            <a:r>
              <a:rPr lang="en-US" sz="2800" dirty="0" smtClean="0"/>
              <a:t> </a:t>
            </a:r>
            <a:r>
              <a:rPr lang="en-US" sz="2800" dirty="0" err="1" smtClean="0"/>
              <a:t>Gereja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misinya</a:t>
            </a:r>
            <a:r>
              <a:rPr lang="en-US" sz="2800" dirty="0"/>
              <a:t>.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 </a:t>
            </a:r>
            <a:r>
              <a:rPr lang="en-US" sz="2800" dirty="0" err="1"/>
              <a:t>akan</a:t>
            </a:r>
            <a:r>
              <a:rPr lang="en-US" sz="2800" dirty="0"/>
              <a:t>  </a:t>
            </a:r>
            <a:r>
              <a:rPr lang="en-US" sz="2800" dirty="0" err="1"/>
              <a:t>diuraikan</a:t>
            </a:r>
            <a:r>
              <a:rPr lang="en-US" sz="2800" dirty="0"/>
              <a:t> 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Gereja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universal.</a:t>
            </a:r>
            <a:endParaRPr lang="en-ID" sz="2800" dirty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en-ID" sz="2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02630"/>
            <a:ext cx="6696744" cy="56207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GEREJA</a:t>
            </a:r>
            <a:endParaRPr lang="en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2.   </a:t>
            </a:r>
            <a:r>
              <a:rPr lang="en-US" sz="2400" b="1" dirty="0" err="1"/>
              <a:t>Arti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Makna</a:t>
            </a:r>
            <a:r>
              <a:rPr lang="en-US" sz="2400" b="1" dirty="0"/>
              <a:t> </a:t>
            </a:r>
            <a:r>
              <a:rPr lang="en-US" sz="2400" b="1" dirty="0" err="1"/>
              <a:t>Gereja</a:t>
            </a:r>
            <a:endParaRPr lang="en-ID" sz="2400" dirty="0"/>
          </a:p>
          <a:p>
            <a:r>
              <a:rPr lang="en-US" sz="2200" dirty="0" err="1" smtClean="0">
                <a:latin typeface="Arial Narrow" pitchFamily="34" charset="0"/>
              </a:rPr>
              <a:t>Gereja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berasal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dari</a:t>
            </a:r>
            <a:r>
              <a:rPr lang="en-US" sz="2200" dirty="0">
                <a:latin typeface="Arial Narrow" pitchFamily="34" charset="0"/>
              </a:rPr>
              <a:t> kata </a:t>
            </a:r>
            <a:r>
              <a:rPr lang="en-US" sz="2200" i="1" dirty="0" err="1">
                <a:latin typeface="Arial Narrow" pitchFamily="34" charset="0"/>
              </a:rPr>
              <a:t>Igreja</a:t>
            </a:r>
            <a:r>
              <a:rPr lang="en-US" sz="2200" i="1" dirty="0">
                <a:latin typeface="Arial Narrow" pitchFamily="34" charset="0"/>
              </a:rPr>
              <a:t>  </a:t>
            </a:r>
            <a:r>
              <a:rPr lang="en-US" sz="2200" dirty="0">
                <a:latin typeface="Arial Narrow" pitchFamily="34" charset="0"/>
              </a:rPr>
              <a:t>(</a:t>
            </a:r>
            <a:r>
              <a:rPr lang="en-US" sz="2200" dirty="0" err="1">
                <a:latin typeface="Arial Narrow" pitchFamily="34" charset="0"/>
              </a:rPr>
              <a:t>Portugis</a:t>
            </a:r>
            <a:r>
              <a:rPr lang="en-US" sz="2200" dirty="0">
                <a:latin typeface="Arial Narrow" pitchFamily="34" charset="0"/>
              </a:rPr>
              <a:t>), Ecclesia (Latin), </a:t>
            </a:r>
            <a:r>
              <a:rPr lang="en-US" sz="2200" dirty="0" err="1">
                <a:latin typeface="Arial Narrow" pitchFamily="34" charset="0"/>
              </a:rPr>
              <a:t>Ekklesia</a:t>
            </a:r>
            <a:r>
              <a:rPr lang="en-US" sz="2200" dirty="0">
                <a:latin typeface="Arial Narrow" pitchFamily="34" charset="0"/>
              </a:rPr>
              <a:t> (</a:t>
            </a:r>
            <a:r>
              <a:rPr lang="en-US" sz="2200" dirty="0" err="1">
                <a:latin typeface="Arial Narrow" pitchFamily="34" charset="0"/>
              </a:rPr>
              <a:t>Yunani</a:t>
            </a:r>
            <a:r>
              <a:rPr lang="en-US" sz="2200" dirty="0">
                <a:latin typeface="Arial Narrow" pitchFamily="34" charset="0"/>
              </a:rPr>
              <a:t>) yang </a:t>
            </a:r>
            <a:r>
              <a:rPr lang="en-US" sz="2200" dirty="0" err="1">
                <a:latin typeface="Arial Narrow" pitchFamily="34" charset="0"/>
              </a:rPr>
              <a:t>berarti</a:t>
            </a:r>
            <a:r>
              <a:rPr lang="en-US" sz="2200" dirty="0">
                <a:latin typeface="Arial Narrow" pitchFamily="34" charset="0"/>
              </a:rPr>
              <a:t>: Kumpulan/</a:t>
            </a:r>
            <a:r>
              <a:rPr lang="en-US" sz="2200" dirty="0" err="1">
                <a:latin typeface="Arial Narrow" pitchFamily="34" charset="0"/>
              </a:rPr>
              <a:t>kelompok</a:t>
            </a:r>
            <a:r>
              <a:rPr lang="en-US" sz="2200" dirty="0">
                <a:latin typeface="Arial Narrow" pitchFamily="34" charset="0"/>
              </a:rPr>
              <a:t> orang yang </a:t>
            </a:r>
            <a:r>
              <a:rPr lang="en-US" sz="2200" dirty="0" err="1">
                <a:latin typeface="Arial Narrow" pitchFamily="34" charset="0"/>
              </a:rPr>
              <a:t>sangat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khusus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jemaat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. Kata </a:t>
            </a:r>
            <a:r>
              <a:rPr lang="en-US" sz="2200" dirty="0" err="1">
                <a:latin typeface="Arial Narrow" pitchFamily="34" charset="0"/>
              </a:rPr>
              <a:t>Yunani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berasal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dari</a:t>
            </a:r>
            <a:r>
              <a:rPr lang="en-US" sz="2200" dirty="0">
                <a:latin typeface="Arial Narrow" pitchFamily="34" charset="0"/>
              </a:rPr>
              <a:t> kata yang </a:t>
            </a:r>
            <a:r>
              <a:rPr lang="en-US" sz="2200" dirty="0" err="1">
                <a:latin typeface="Arial Narrow" pitchFamily="34" charset="0"/>
              </a:rPr>
              <a:t>berarti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memanggil</a:t>
            </a:r>
            <a:r>
              <a:rPr lang="en-US" sz="2200" dirty="0">
                <a:latin typeface="Arial Narrow" pitchFamily="34" charset="0"/>
              </a:rPr>
              <a:t>”.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adalah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dipanggil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Tuhan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itulah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arti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sesungguhnya</a:t>
            </a:r>
            <a:r>
              <a:rPr lang="en-US" sz="2200" dirty="0">
                <a:latin typeface="Arial Narrow" pitchFamily="34" charset="0"/>
              </a:rPr>
              <a:t> kata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.</a:t>
            </a:r>
            <a:endParaRPr lang="en-ID" sz="2200" dirty="0">
              <a:latin typeface="Arial Narrow" pitchFamily="34" charset="0"/>
            </a:endParaRPr>
          </a:p>
          <a:p>
            <a:r>
              <a:rPr lang="en-US" sz="2200" dirty="0" err="1">
                <a:latin typeface="Arial Narrow" pitchFamily="34" charset="0"/>
              </a:rPr>
              <a:t>Eklesia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 smtClean="0">
                <a:latin typeface="Arial Narrow" pitchFamily="34" charset="0"/>
              </a:rPr>
              <a:t>adalah</a:t>
            </a:r>
            <a:r>
              <a:rPr lang="en-US" sz="2200" dirty="0" smtClean="0">
                <a:latin typeface="Arial Narrow" pitchFamily="34" charset="0"/>
              </a:rPr>
              <a:t> kata yang  </a:t>
            </a:r>
            <a:r>
              <a:rPr lang="en-US" sz="2200" dirty="0" err="1" smtClean="0">
                <a:latin typeface="Arial Narrow" pitchFamily="34" charset="0"/>
              </a:rPr>
              <a:t>biasa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saja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pada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jaman</a:t>
            </a:r>
            <a:r>
              <a:rPr lang="en-US" sz="2200" dirty="0" smtClean="0">
                <a:latin typeface="Arial Narrow" pitchFamily="34" charset="0"/>
              </a:rPr>
              <a:t> Para </a:t>
            </a:r>
            <a:r>
              <a:rPr lang="en-US" sz="2200" dirty="0" err="1" smtClean="0">
                <a:latin typeface="Arial Narrow" pitchFamily="34" charset="0"/>
              </a:rPr>
              <a:t>Rasul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smtClean="0">
                <a:latin typeface="Arial Narrow" pitchFamily="34" charset="0"/>
              </a:rPr>
              <a:t>Dari </a:t>
            </a:r>
            <a:r>
              <a:rPr lang="en-US" sz="2200" dirty="0" err="1" smtClean="0">
                <a:latin typeface="Arial Narrow" pitchFamily="34" charset="0"/>
              </a:rPr>
              <a:t>cara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memakainya</a:t>
            </a:r>
            <a:r>
              <a:rPr lang="en-US" sz="2200" dirty="0" smtClean="0">
                <a:latin typeface="Arial Narrow" pitchFamily="34" charset="0"/>
              </a:rPr>
              <a:t>, </a:t>
            </a:r>
            <a:r>
              <a:rPr lang="en-US" sz="2200" dirty="0" err="1" smtClean="0">
                <a:latin typeface="Arial Narrow" pitchFamily="34" charset="0"/>
              </a:rPr>
              <a:t>kelihatan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bagaimana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jemaat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perdana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memahami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diri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merumuskan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karya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keselamatan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Tuhan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diantara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mereka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Kadang-kadang</a:t>
            </a:r>
            <a:r>
              <a:rPr lang="en-US" sz="2200" dirty="0" smtClean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mereka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berkata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>
                <a:latin typeface="Arial Narrow" pitchFamily="34" charset="0"/>
              </a:rPr>
              <a:t>“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 Allah”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juga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Jemaat</a:t>
            </a:r>
            <a:r>
              <a:rPr lang="en-US" sz="2200" dirty="0">
                <a:latin typeface="Arial Narrow" pitchFamily="34" charset="0"/>
              </a:rPr>
              <a:t> Allah”(</a:t>
            </a:r>
            <a:r>
              <a:rPr lang="en-US" sz="2200" dirty="0" err="1">
                <a:latin typeface="Arial Narrow" pitchFamily="34" charset="0"/>
              </a:rPr>
              <a:t>lih</a:t>
            </a:r>
            <a:r>
              <a:rPr lang="en-US" sz="2200" dirty="0">
                <a:latin typeface="Arial Narrow" pitchFamily="34" charset="0"/>
              </a:rPr>
              <a:t>. 1 </a:t>
            </a:r>
            <a:r>
              <a:rPr lang="en-US" sz="2200" dirty="0" err="1">
                <a:latin typeface="Arial Narrow" pitchFamily="34" charset="0"/>
              </a:rPr>
              <a:t>Kor</a:t>
            </a:r>
            <a:r>
              <a:rPr lang="en-US" sz="2200" dirty="0">
                <a:latin typeface="Arial Narrow" pitchFamily="34" charset="0"/>
              </a:rPr>
              <a:t> 10:32, 11:22; 15:9) </a:t>
            </a:r>
            <a:r>
              <a:rPr lang="en-US" sz="2200" dirty="0" err="1">
                <a:latin typeface="Arial Narrow" pitchFamily="34" charset="0"/>
              </a:rPr>
              <a:t>Maksud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sebutan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menjadi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jelas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dengan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penegasan</a:t>
            </a:r>
            <a:r>
              <a:rPr lang="en-US" sz="2200" dirty="0">
                <a:latin typeface="Arial Narrow" pitchFamily="34" charset="0"/>
              </a:rPr>
              <a:t> Paulus </a:t>
            </a:r>
            <a:r>
              <a:rPr lang="en-US" sz="2200" dirty="0" err="1">
                <a:latin typeface="Arial Narrow" pitchFamily="34" charset="0"/>
              </a:rPr>
              <a:t>mengenai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Jemaat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berkumpul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perayaan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Ekaristi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Maka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ada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tiga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nama</a:t>
            </a:r>
            <a:r>
              <a:rPr lang="en-US" sz="2200" dirty="0">
                <a:latin typeface="Arial Narrow" pitchFamily="34" charset="0"/>
              </a:rPr>
              <a:t>” yang </a:t>
            </a:r>
            <a:r>
              <a:rPr lang="en-US" sz="2200" dirty="0" err="1">
                <a:latin typeface="Arial Narrow" pitchFamily="34" charset="0"/>
              </a:rPr>
              <a:t>dipakai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Gereja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dalam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Perjanjian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Baru</a:t>
            </a:r>
            <a:r>
              <a:rPr lang="en-US" sz="2200" dirty="0">
                <a:latin typeface="Arial Narrow" pitchFamily="34" charset="0"/>
              </a:rPr>
              <a:t>: ‘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Allah” </a:t>
            </a:r>
            <a:r>
              <a:rPr lang="en-US" sz="2200" dirty="0" smtClean="0">
                <a:latin typeface="Arial Narrow" pitchFamily="34" charset="0"/>
              </a:rPr>
              <a:t>“</a:t>
            </a:r>
            <a:r>
              <a:rPr lang="en-US" sz="2200" dirty="0" err="1" smtClean="0">
                <a:latin typeface="Arial Narrow" pitchFamily="34" charset="0"/>
              </a:rPr>
              <a:t>Tubuh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Kristus</a:t>
            </a:r>
            <a:r>
              <a:rPr lang="en-US" sz="2200" dirty="0">
                <a:latin typeface="Arial Narrow" pitchFamily="34" charset="0"/>
              </a:rPr>
              <a:t>”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smtClean="0">
                <a:latin typeface="Arial Narrow" pitchFamily="34" charset="0"/>
              </a:rPr>
              <a:t>“Bait </a:t>
            </a:r>
            <a:r>
              <a:rPr lang="en-US" sz="2200" dirty="0" err="1">
                <a:latin typeface="Arial Narrow" pitchFamily="34" charset="0"/>
              </a:rPr>
              <a:t>Roh</a:t>
            </a:r>
            <a:r>
              <a:rPr lang="en-US" sz="2200" dirty="0">
                <a:latin typeface="Arial Narrow" pitchFamily="34" charset="0"/>
              </a:rPr>
              <a:t> Kudus</a:t>
            </a:r>
            <a:r>
              <a:rPr lang="en-US" sz="2200" dirty="0" smtClean="0">
                <a:latin typeface="Arial Narrow" pitchFamily="34" charset="0"/>
              </a:rPr>
              <a:t>”. </a:t>
            </a:r>
            <a:r>
              <a:rPr lang="en-US" sz="2200" dirty="0" err="1" smtClean="0">
                <a:latin typeface="Arial Narrow" pitchFamily="34" charset="0"/>
              </a:rPr>
              <a:t>Sedangkan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dalamnama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smtClean="0">
                <a:latin typeface="Arial Narrow" pitchFamily="34" charset="0"/>
              </a:rPr>
              <a:t>yang </a:t>
            </a:r>
            <a:r>
              <a:rPr lang="en-US" sz="2200" dirty="0" err="1">
                <a:latin typeface="Arial Narrow" pitchFamily="34" charset="0"/>
              </a:rPr>
              <a:t>dipakai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Ajaran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juga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ada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tiga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yakni</a:t>
            </a:r>
            <a:r>
              <a:rPr lang="en-US" sz="2200" dirty="0">
                <a:latin typeface="Arial Narrow" pitchFamily="34" charset="0"/>
              </a:rPr>
              <a:t>: “</a:t>
            </a:r>
            <a:r>
              <a:rPr lang="en-US" sz="2200" dirty="0" err="1">
                <a:latin typeface="Arial Narrow" pitchFamily="34" charset="0"/>
              </a:rPr>
              <a:t>misteri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sakramen</a:t>
            </a:r>
            <a:r>
              <a:rPr lang="en-US" sz="2200" dirty="0">
                <a:latin typeface="Arial Narrow" pitchFamily="34" charset="0"/>
              </a:rPr>
              <a:t>”, “</a:t>
            </a:r>
            <a:r>
              <a:rPr lang="en-US" sz="2200" i="1" dirty="0">
                <a:latin typeface="Arial Narrow" pitchFamily="34" charset="0"/>
              </a:rPr>
              <a:t>communion</a:t>
            </a:r>
            <a:r>
              <a:rPr lang="en-US" sz="2200" dirty="0">
                <a:latin typeface="Arial Narrow" pitchFamily="34" charset="0"/>
              </a:rPr>
              <a:t>”,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persekutuan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para</a:t>
            </a:r>
            <a:r>
              <a:rPr lang="en-US" sz="2200" dirty="0">
                <a:latin typeface="Arial Narrow" pitchFamily="34" charset="0"/>
              </a:rPr>
              <a:t>  kudus”. </a:t>
            </a:r>
            <a:r>
              <a:rPr lang="en-US" sz="2200" dirty="0" err="1">
                <a:latin typeface="Arial Narrow" pitchFamily="34" charset="0"/>
              </a:rPr>
              <a:t>Semuanya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berkaitan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sama</a:t>
            </a:r>
            <a:r>
              <a:rPr lang="en-US" sz="2200" dirty="0">
                <a:latin typeface="Arial Narrow" pitchFamily="34" charset="0"/>
              </a:rPr>
              <a:t> lain</a:t>
            </a:r>
            <a:r>
              <a:rPr lang="en-US" sz="2000" dirty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Gereja</a:t>
            </a:r>
            <a:r>
              <a:rPr lang="en-US" sz="2800" b="1" dirty="0" smtClean="0"/>
              <a:t> Menurut </a:t>
            </a:r>
            <a:r>
              <a:rPr lang="en-US" sz="2800" b="1" dirty="0" err="1" smtClean="0"/>
              <a:t>Kitab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Suci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Ajaran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000" b="1" dirty="0"/>
              <a:t>a.   </a:t>
            </a:r>
            <a:r>
              <a:rPr lang="en-US" sz="6000" b="1" dirty="0" err="1"/>
              <a:t>Gereja</a:t>
            </a:r>
            <a:r>
              <a:rPr lang="en-US" sz="6000" b="1" dirty="0"/>
              <a:t>: </a:t>
            </a:r>
            <a:r>
              <a:rPr lang="en-US" sz="6000" b="1" dirty="0" err="1"/>
              <a:t>Umat</a:t>
            </a:r>
            <a:r>
              <a:rPr lang="en-US" sz="6000" b="1" dirty="0"/>
              <a:t> Allah</a:t>
            </a:r>
            <a:endParaRPr lang="en-ID" sz="6000" dirty="0"/>
          </a:p>
          <a:p>
            <a:r>
              <a:rPr lang="en-US" sz="6500" dirty="0">
                <a:latin typeface="Arial Narrow" pitchFamily="34" charset="0"/>
              </a:rPr>
              <a:t>Kata </a:t>
            </a:r>
            <a:r>
              <a:rPr lang="en-US" sz="6500" dirty="0" err="1">
                <a:latin typeface="Arial Narrow" pitchFamily="34" charset="0"/>
              </a:rPr>
              <a:t>umat</a:t>
            </a:r>
            <a:r>
              <a:rPr lang="en-US" sz="6500" dirty="0">
                <a:latin typeface="Arial Narrow" pitchFamily="34" charset="0"/>
              </a:rPr>
              <a:t> Allah </a:t>
            </a:r>
            <a:r>
              <a:rPr lang="en-US" sz="6500" dirty="0" err="1" smtClean="0">
                <a:latin typeface="Arial Narrow" pitchFamily="34" charset="0"/>
              </a:rPr>
              <a:t>merupakan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istilah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dari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Perjanjian</a:t>
            </a:r>
            <a:r>
              <a:rPr lang="en-US" sz="6500" dirty="0">
                <a:latin typeface="Arial Narrow" pitchFamily="34" charset="0"/>
              </a:rPr>
              <a:t> lama</a:t>
            </a:r>
            <a:r>
              <a:rPr lang="en-US" sz="6500" dirty="0" smtClean="0">
                <a:latin typeface="Arial Narrow" pitchFamily="34" charset="0"/>
              </a:rPr>
              <a:t>. Yang </a:t>
            </a:r>
            <a:r>
              <a:rPr lang="en-US" sz="6500" dirty="0">
                <a:latin typeface="Arial Narrow" pitchFamily="34" charset="0"/>
              </a:rPr>
              <a:t>paling </a:t>
            </a:r>
            <a:r>
              <a:rPr lang="en-US" sz="6500" dirty="0" err="1">
                <a:latin typeface="Arial Narrow" pitchFamily="34" charset="0"/>
              </a:rPr>
              <a:t>menonjol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dalam</a:t>
            </a:r>
            <a:r>
              <a:rPr lang="en-ID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sebutan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ini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adalah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bahwa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Gereja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itu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umat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terpilih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>
                <a:latin typeface="Arial Narrow" pitchFamily="34" charset="0"/>
              </a:rPr>
              <a:t>Allah. (1 </a:t>
            </a:r>
            <a:r>
              <a:rPr lang="en-US" sz="6500" dirty="0" err="1">
                <a:latin typeface="Arial Narrow" pitchFamily="34" charset="0"/>
              </a:rPr>
              <a:t>Ptr</a:t>
            </a:r>
            <a:r>
              <a:rPr lang="en-US" sz="6500" dirty="0">
                <a:latin typeface="Arial Narrow" pitchFamily="34" charset="0"/>
              </a:rPr>
              <a:t> 2:9) </a:t>
            </a:r>
            <a:r>
              <a:rPr lang="en-US" sz="6500" dirty="0" err="1">
                <a:latin typeface="Arial Narrow" pitchFamily="34" charset="0"/>
              </a:rPr>
              <a:t>Oleh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Konsili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Vatikan</a:t>
            </a:r>
            <a:r>
              <a:rPr lang="en-US" sz="6500" dirty="0">
                <a:latin typeface="Arial Narrow" pitchFamily="34" charset="0"/>
              </a:rPr>
              <a:t> II (LG Art 9) </a:t>
            </a:r>
            <a:r>
              <a:rPr lang="en-US" sz="6500" dirty="0" err="1">
                <a:latin typeface="Arial Narrow" pitchFamily="34" charset="0"/>
              </a:rPr>
              <a:t>sebutan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Umat</a:t>
            </a:r>
            <a:r>
              <a:rPr lang="en-US" sz="6500" dirty="0">
                <a:latin typeface="Arial Narrow" pitchFamily="34" charset="0"/>
              </a:rPr>
              <a:t> Allah </a:t>
            </a:r>
            <a:r>
              <a:rPr lang="en-US" sz="6500" dirty="0" err="1">
                <a:latin typeface="Arial Narrow" pitchFamily="34" charset="0"/>
              </a:rPr>
              <a:t>amat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dipentingkan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khususnya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untuk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menekankan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bahwa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Gereja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bukan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pertama</a:t>
            </a:r>
            <a:r>
              <a:rPr lang="en-US" sz="6500" dirty="0" smtClean="0">
                <a:latin typeface="Arial Narrow" pitchFamily="34" charset="0"/>
              </a:rPr>
              <a:t>-tama </a:t>
            </a:r>
            <a:r>
              <a:rPr lang="en-US" sz="6500" dirty="0" err="1" smtClean="0">
                <a:latin typeface="Arial Narrow" pitchFamily="34" charset="0"/>
              </a:rPr>
              <a:t>organisasi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manusiawi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melainkan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perwujudan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karya</a:t>
            </a:r>
            <a:r>
              <a:rPr lang="en-US" sz="6500" dirty="0" smtClean="0">
                <a:latin typeface="Arial Narrow" pitchFamily="34" charset="0"/>
              </a:rPr>
              <a:t>   </a:t>
            </a:r>
            <a:r>
              <a:rPr lang="en-US" sz="6500" dirty="0">
                <a:latin typeface="Arial Narrow" pitchFamily="34" charset="0"/>
              </a:rPr>
              <a:t>Allah </a:t>
            </a:r>
            <a:r>
              <a:rPr lang="en-US" sz="6500" dirty="0" smtClean="0">
                <a:latin typeface="Arial Narrow" pitchFamily="34" charset="0"/>
              </a:rPr>
              <a:t>yang </a:t>
            </a:r>
            <a:r>
              <a:rPr lang="en-US" sz="6500" dirty="0" err="1">
                <a:latin typeface="Arial Narrow" pitchFamily="34" charset="0"/>
              </a:rPr>
              <a:t>konkret</a:t>
            </a:r>
            <a:r>
              <a:rPr lang="en-US" sz="6500" dirty="0" smtClean="0">
                <a:latin typeface="Arial Narrow" pitchFamily="34" charset="0"/>
              </a:rPr>
              <a:t>. </a:t>
            </a:r>
            <a:r>
              <a:rPr lang="en-US" sz="6500" dirty="0" err="1" smtClean="0">
                <a:latin typeface="Arial Narrow" pitchFamily="34" charset="0"/>
              </a:rPr>
              <a:t>Tekanannya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ada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pada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pilihan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kasih</a:t>
            </a:r>
            <a:r>
              <a:rPr lang="en-US" sz="6500" dirty="0">
                <a:latin typeface="Arial Narrow" pitchFamily="34" charset="0"/>
              </a:rPr>
              <a:t> Allah</a:t>
            </a:r>
            <a:r>
              <a:rPr lang="en-US" sz="6500" dirty="0" smtClean="0">
                <a:latin typeface="Arial Narrow" pitchFamily="34" charset="0"/>
              </a:rPr>
              <a:t>. </a:t>
            </a:r>
          </a:p>
          <a:p>
            <a:r>
              <a:rPr lang="en-US" sz="6500" dirty="0" err="1" smtClean="0">
                <a:latin typeface="Arial Narrow" pitchFamily="34" charset="0"/>
              </a:rPr>
              <a:t>Gereja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adalah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kelompok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dinamis</a:t>
            </a:r>
            <a:r>
              <a:rPr lang="en-US" sz="6500" dirty="0">
                <a:latin typeface="Arial Narrow" pitchFamily="34" charset="0"/>
              </a:rPr>
              <a:t>, yang </a:t>
            </a:r>
            <a:r>
              <a:rPr lang="en-US" sz="6500" dirty="0" err="1">
                <a:latin typeface="Arial Narrow" pitchFamily="34" charset="0"/>
              </a:rPr>
              <a:t>keluar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dari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sejarah</a:t>
            </a:r>
            <a:r>
              <a:rPr lang="en-US" sz="6500" dirty="0">
                <a:latin typeface="Arial Narrow" pitchFamily="34" charset="0"/>
              </a:rPr>
              <a:t> Allah </a:t>
            </a:r>
            <a:r>
              <a:rPr lang="en-US" sz="6500" dirty="0" err="1">
                <a:latin typeface="Arial Narrow" pitchFamily="34" charset="0"/>
              </a:rPr>
              <a:t>dengan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manusia</a:t>
            </a:r>
            <a:r>
              <a:rPr lang="en-US" sz="6500" dirty="0" smtClean="0">
                <a:latin typeface="Arial Narrow" pitchFamily="34" charset="0"/>
              </a:rPr>
              <a:t>. Kata </a:t>
            </a:r>
            <a:r>
              <a:rPr lang="en-US" sz="6500" dirty="0" err="1">
                <a:latin typeface="Arial Narrow" pitchFamily="34" charset="0"/>
              </a:rPr>
              <a:t>Umat</a:t>
            </a:r>
            <a:r>
              <a:rPr lang="en-US" sz="6500" dirty="0">
                <a:latin typeface="Arial Narrow" pitchFamily="34" charset="0"/>
              </a:rPr>
              <a:t> Allah </a:t>
            </a:r>
            <a:r>
              <a:rPr lang="en-US" sz="6500" dirty="0" err="1">
                <a:latin typeface="Arial Narrow" pitchFamily="34" charset="0"/>
              </a:rPr>
              <a:t>dipakai</a:t>
            </a:r>
            <a:r>
              <a:rPr lang="en-US" sz="6500" dirty="0">
                <a:latin typeface="Arial Narrow" pitchFamily="34" charset="0"/>
              </a:rPr>
              <a:t> agar </a:t>
            </a:r>
            <a:r>
              <a:rPr lang="en-US" sz="6500" dirty="0" err="1">
                <a:latin typeface="Arial Narrow" pitchFamily="34" charset="0"/>
              </a:rPr>
              <a:t>Gereja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tidak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dilihat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secara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yuridis</a:t>
            </a:r>
            <a:r>
              <a:rPr lang="en-US" sz="6500" dirty="0" smtClean="0">
                <a:latin typeface="Arial Narrow" pitchFamily="34" charset="0"/>
              </a:rPr>
              <a:t>  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organisatoris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melulu</a:t>
            </a:r>
            <a:r>
              <a:rPr lang="en-US" sz="6500" dirty="0" smtClean="0">
                <a:latin typeface="Arial Narrow" pitchFamily="34" charset="0"/>
              </a:rPr>
              <a:t>. </a:t>
            </a:r>
            <a:r>
              <a:rPr lang="en-US" sz="6500" dirty="0" err="1" smtClean="0">
                <a:latin typeface="Arial Narrow" pitchFamily="34" charset="0"/>
              </a:rPr>
              <a:t>Gereja</a:t>
            </a:r>
            <a:r>
              <a:rPr lang="en-US" sz="6500" dirty="0" smtClean="0">
                <a:latin typeface="Arial Narrow" pitchFamily="34" charset="0"/>
              </a:rPr>
              <a:t>   </a:t>
            </a:r>
            <a:r>
              <a:rPr lang="en-US" sz="6500" dirty="0" err="1">
                <a:latin typeface="Arial Narrow" pitchFamily="34" charset="0"/>
              </a:rPr>
              <a:t>muncul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dan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tumbuh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dari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 smtClean="0">
                <a:latin typeface="Arial Narrow" pitchFamily="34" charset="0"/>
              </a:rPr>
              <a:t>sejarah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keselamatan</a:t>
            </a:r>
            <a:r>
              <a:rPr lang="en-US" sz="6500" dirty="0">
                <a:latin typeface="Arial Narrow" pitchFamily="34" charset="0"/>
              </a:rPr>
              <a:t> yang </a:t>
            </a:r>
            <a:r>
              <a:rPr lang="en-US" sz="6500" dirty="0" err="1">
                <a:latin typeface="Arial Narrow" pitchFamily="34" charset="0"/>
              </a:rPr>
              <a:t>sudah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dimulai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dengan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panggilan</a:t>
            </a:r>
            <a:r>
              <a:rPr lang="en-US" sz="6500" dirty="0">
                <a:latin typeface="Arial Narrow" pitchFamily="34" charset="0"/>
              </a:rPr>
              <a:t> Abraham</a:t>
            </a:r>
            <a:r>
              <a:rPr lang="en-US" sz="6500" dirty="0" smtClean="0">
                <a:latin typeface="Arial Narrow" pitchFamily="34" charset="0"/>
              </a:rPr>
              <a:t>. </a:t>
            </a:r>
          </a:p>
          <a:p>
            <a:r>
              <a:rPr lang="en-US" sz="6500" dirty="0" err="1" smtClean="0">
                <a:latin typeface="Arial Narrow" pitchFamily="34" charset="0"/>
              </a:rPr>
              <a:t>Dalam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perjanjian</a:t>
            </a:r>
            <a:r>
              <a:rPr lang="en-US" sz="6500" dirty="0">
                <a:latin typeface="Arial Narrow" pitchFamily="34" charset="0"/>
              </a:rPr>
              <a:t> lama </a:t>
            </a:r>
            <a:r>
              <a:rPr lang="en-US" sz="6500" dirty="0" err="1">
                <a:latin typeface="Arial Narrow" pitchFamily="34" charset="0"/>
              </a:rPr>
              <a:t>Tuhan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bersabda</a:t>
            </a:r>
            <a:r>
              <a:rPr lang="en-US" sz="6500" dirty="0">
                <a:latin typeface="Arial Narrow" pitchFamily="34" charset="0"/>
              </a:rPr>
              <a:t> “</a:t>
            </a:r>
            <a:r>
              <a:rPr lang="en-US" sz="6500" dirty="0" err="1">
                <a:latin typeface="Arial Narrow" pitchFamily="34" charset="0"/>
              </a:rPr>
              <a:t>jika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kamu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bersungguh-sungguh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mendengarkan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firman</a:t>
            </a:r>
            <a:r>
              <a:rPr lang="en-US" sz="6500" dirty="0">
                <a:latin typeface="Arial Narrow" pitchFamily="34" charset="0"/>
              </a:rPr>
              <a:t>-Ku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berpegang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teguh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pada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perjanjian</a:t>
            </a:r>
            <a:r>
              <a:rPr lang="en-US" sz="6500" dirty="0">
                <a:latin typeface="Arial Narrow" pitchFamily="34" charset="0"/>
              </a:rPr>
              <a:t>-Ku, </a:t>
            </a:r>
            <a:r>
              <a:rPr lang="en-US" sz="6500" dirty="0" err="1" smtClean="0">
                <a:latin typeface="Arial Narrow" pitchFamily="34" charset="0"/>
              </a:rPr>
              <a:t>maka</a:t>
            </a:r>
            <a:r>
              <a:rPr lang="en-US" sz="6500" dirty="0" smtClean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kamu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akan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menjadi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harta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kesayangan</a:t>
            </a:r>
            <a:r>
              <a:rPr lang="en-US" sz="6500" dirty="0">
                <a:latin typeface="Arial Narrow" pitchFamily="34" charset="0"/>
              </a:rPr>
              <a:t>-Ku  </a:t>
            </a:r>
            <a:r>
              <a:rPr lang="en-US" sz="6500" dirty="0" err="1">
                <a:latin typeface="Arial Narrow" pitchFamily="34" charset="0"/>
              </a:rPr>
              <a:t>dari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antara</a:t>
            </a:r>
            <a:r>
              <a:rPr lang="en-US" sz="6500" dirty="0">
                <a:latin typeface="Arial Narrow" pitchFamily="34" charset="0"/>
              </a:rPr>
              <a:t>  </a:t>
            </a:r>
            <a:r>
              <a:rPr lang="en-US" sz="6500" dirty="0" err="1">
                <a:latin typeface="Arial Narrow" pitchFamily="34" charset="0"/>
              </a:rPr>
              <a:t>segala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bangsa</a:t>
            </a:r>
            <a:r>
              <a:rPr lang="en-US" sz="6500" dirty="0">
                <a:latin typeface="Arial Narrow" pitchFamily="34" charset="0"/>
              </a:rPr>
              <a:t>” (</a:t>
            </a:r>
            <a:r>
              <a:rPr lang="en-US" sz="6500" dirty="0" err="1">
                <a:latin typeface="Arial Narrow" pitchFamily="34" charset="0"/>
              </a:rPr>
              <a:t>Kel</a:t>
            </a:r>
            <a:r>
              <a:rPr lang="en-US" sz="6500" dirty="0">
                <a:latin typeface="Arial Narrow" pitchFamily="34" charset="0"/>
              </a:rPr>
              <a:t> 19:5).Dan kata </a:t>
            </a:r>
            <a:r>
              <a:rPr lang="en-US" sz="6500" dirty="0" err="1">
                <a:latin typeface="Arial Narrow" pitchFamily="34" charset="0"/>
              </a:rPr>
              <a:t>itu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diulangi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lagi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dalam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Perjanjian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Baru</a:t>
            </a:r>
            <a:r>
              <a:rPr lang="en-US" sz="6500" dirty="0">
                <a:latin typeface="Arial Narrow" pitchFamily="34" charset="0"/>
              </a:rPr>
              <a:t> “ Kita </a:t>
            </a:r>
            <a:r>
              <a:rPr lang="en-US" sz="6500" dirty="0" err="1">
                <a:latin typeface="Arial Narrow" pitchFamily="34" charset="0"/>
              </a:rPr>
              <a:t>adalah</a:t>
            </a:r>
            <a:r>
              <a:rPr lang="en-US" sz="6500" dirty="0">
                <a:latin typeface="Arial Narrow" pitchFamily="34" charset="0"/>
              </a:rPr>
              <a:t> bait Allah yang </a:t>
            </a:r>
            <a:r>
              <a:rPr lang="en-US" sz="6500" dirty="0" err="1">
                <a:latin typeface="Arial Narrow" pitchFamily="34" charset="0"/>
              </a:rPr>
              <a:t>hidup</a:t>
            </a:r>
            <a:r>
              <a:rPr lang="en-US" sz="6500" dirty="0">
                <a:latin typeface="Arial Narrow" pitchFamily="34" charset="0"/>
              </a:rPr>
              <a:t>, </a:t>
            </a:r>
            <a:r>
              <a:rPr lang="en-US" sz="6500" dirty="0" err="1" smtClean="0">
                <a:latin typeface="Arial Narrow" pitchFamily="34" charset="0"/>
              </a:rPr>
              <a:t>menurut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Firman</a:t>
            </a:r>
            <a:r>
              <a:rPr lang="en-US" sz="6500" dirty="0">
                <a:latin typeface="Arial Narrow" pitchFamily="34" charset="0"/>
              </a:rPr>
              <a:t> Allah </a:t>
            </a:r>
            <a:r>
              <a:rPr lang="en-US" sz="6500" dirty="0" err="1">
                <a:latin typeface="Arial Narrow" pitchFamily="34" charset="0"/>
              </a:rPr>
              <a:t>ini</a:t>
            </a:r>
            <a:r>
              <a:rPr lang="en-US" sz="6500" dirty="0">
                <a:latin typeface="Arial Narrow" pitchFamily="34" charset="0"/>
              </a:rPr>
              <a:t>: </a:t>
            </a:r>
            <a:r>
              <a:rPr lang="en-US" sz="6500" dirty="0" err="1">
                <a:latin typeface="Arial Narrow" pitchFamily="34" charset="0"/>
              </a:rPr>
              <a:t>Aku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akan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diam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bersama-sama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dengan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mereka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hidup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ditengah-tengah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mereka</a:t>
            </a:r>
            <a:r>
              <a:rPr lang="en-US" sz="6500" dirty="0">
                <a:latin typeface="Arial Narrow" pitchFamily="34" charset="0"/>
              </a:rPr>
              <a:t>,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Aku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akan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menjadi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>
                <a:latin typeface="Arial Narrow" pitchFamily="34" charset="0"/>
              </a:rPr>
              <a:t>Allah </a:t>
            </a:r>
            <a:r>
              <a:rPr lang="en-US" sz="6500" dirty="0" err="1" smtClean="0">
                <a:latin typeface="Arial Narrow" pitchFamily="34" charset="0"/>
              </a:rPr>
              <a:t>mereka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dan</a:t>
            </a:r>
            <a:r>
              <a:rPr lang="en-US" sz="6500" dirty="0">
                <a:latin typeface="Arial Narrow" pitchFamily="34" charset="0"/>
              </a:rPr>
              <a:t> </a:t>
            </a:r>
            <a:r>
              <a:rPr lang="en-US" sz="6500" dirty="0" err="1" smtClean="0">
                <a:latin typeface="Arial Narrow" pitchFamily="34" charset="0"/>
              </a:rPr>
              <a:t>mereka</a:t>
            </a:r>
            <a:r>
              <a:rPr lang="en-US" sz="6500" dirty="0" smtClean="0">
                <a:latin typeface="Arial Narrow" pitchFamily="34" charset="0"/>
              </a:rPr>
              <a:t> </a:t>
            </a:r>
            <a:r>
              <a:rPr lang="en-US" sz="6500" dirty="0" err="1">
                <a:latin typeface="Arial Narrow" pitchFamily="34" charset="0"/>
              </a:rPr>
              <a:t>umat</a:t>
            </a:r>
            <a:r>
              <a:rPr lang="en-US" sz="6500" dirty="0">
                <a:latin typeface="Arial Narrow" pitchFamily="34" charset="0"/>
              </a:rPr>
              <a:t>-Ku” </a:t>
            </a:r>
            <a:r>
              <a:rPr lang="en-US" sz="6500" dirty="0" smtClean="0">
                <a:latin typeface="Arial Narrow" pitchFamily="34" charset="0"/>
              </a:rPr>
              <a:t>(2 </a:t>
            </a:r>
            <a:r>
              <a:rPr lang="en-US" sz="6500" dirty="0" err="1">
                <a:latin typeface="Arial Narrow" pitchFamily="34" charset="0"/>
              </a:rPr>
              <a:t>Kor</a:t>
            </a:r>
            <a:r>
              <a:rPr lang="en-US" sz="6500" dirty="0">
                <a:latin typeface="Arial Narrow" pitchFamily="34" charset="0"/>
              </a:rPr>
              <a:t> 6:16; </a:t>
            </a:r>
            <a:r>
              <a:rPr lang="en-US" sz="6500" dirty="0" err="1">
                <a:latin typeface="Arial Narrow" pitchFamily="34" charset="0"/>
              </a:rPr>
              <a:t>Ibr</a:t>
            </a:r>
            <a:r>
              <a:rPr lang="en-US" sz="6500" dirty="0">
                <a:latin typeface="Arial Narrow" pitchFamily="34" charset="0"/>
              </a:rPr>
              <a:t> 8:10; Why 21:3</a:t>
            </a:r>
            <a:r>
              <a:rPr lang="en-US" sz="6500" dirty="0" smtClean="0">
                <a:latin typeface="Arial Narrow" pitchFamily="34" charset="0"/>
              </a:rPr>
              <a:t>).</a:t>
            </a:r>
            <a:endParaRPr lang="en-ID" sz="65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Gereja</a:t>
            </a:r>
            <a:r>
              <a:rPr lang="en-US" sz="2800" b="1" dirty="0" smtClean="0"/>
              <a:t> Menurut </a:t>
            </a:r>
            <a:r>
              <a:rPr lang="en-US" sz="2800" b="1" dirty="0" err="1" smtClean="0"/>
              <a:t>Kitab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Suci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Ajaran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 Narrow" pitchFamily="34" charset="0"/>
              </a:rPr>
              <a:t>Dari </a:t>
            </a:r>
            <a:r>
              <a:rPr lang="en-US" sz="2400" dirty="0" err="1">
                <a:latin typeface="Arial Narrow" pitchFamily="34" charset="0"/>
              </a:rPr>
              <a:t>pengalaman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Roh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kita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mengetahui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bahwa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kita</a:t>
            </a:r>
            <a:r>
              <a:rPr lang="en-US" sz="2400" dirty="0" smtClean="0">
                <a:latin typeface="Arial Narrow" pitchFamily="34" charset="0"/>
              </a:rPr>
              <a:t>. </a:t>
            </a:r>
            <a:r>
              <a:rPr lang="en-US" sz="2400" dirty="0" err="1" smtClean="0">
                <a:latin typeface="Arial Narrow" pitchFamily="34" charset="0"/>
              </a:rPr>
              <a:t>Sejarah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keselamatan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dimulai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panggilan</a:t>
            </a:r>
            <a:r>
              <a:rPr lang="en-US" sz="2400" dirty="0">
                <a:latin typeface="Arial Narrow" pitchFamily="34" charset="0"/>
              </a:rPr>
              <a:t> Abraham </a:t>
            </a:r>
            <a:r>
              <a:rPr lang="en-US" sz="2400" dirty="0" err="1">
                <a:latin typeface="Arial Narrow" pitchFamily="34" charset="0"/>
              </a:rPr>
              <a:t>berjalan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terus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mencapai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puncaknya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wafat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kebangkitan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Kristus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serta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pengutusan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Roh</a:t>
            </a:r>
            <a:r>
              <a:rPr lang="en-US" sz="2400" dirty="0">
                <a:latin typeface="Arial Narrow" pitchFamily="34" charset="0"/>
              </a:rPr>
              <a:t> Kudus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Maka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bukan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hanya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lanjutan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umat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Allah yang lama, </a:t>
            </a:r>
            <a:r>
              <a:rPr lang="en-US" sz="2400" dirty="0" err="1">
                <a:latin typeface="Arial Narrow" pitchFamily="34" charset="0"/>
              </a:rPr>
              <a:t>tetapi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terutama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kepenuhannya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karena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sejarah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keselamatan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berjalan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terus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 smtClean="0">
                <a:latin typeface="Arial Narrow" pitchFamily="34" charset="0"/>
              </a:rPr>
              <a:t>memberikan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semakin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sempurna</a:t>
            </a:r>
            <a:r>
              <a:rPr lang="en-US" sz="2400" dirty="0">
                <a:latin typeface="Arial Narrow" pitchFamily="34" charset="0"/>
              </a:rPr>
              <a:t> (</a:t>
            </a:r>
            <a:r>
              <a:rPr lang="en-US" sz="2400" dirty="0" err="1">
                <a:latin typeface="Arial Narrow" pitchFamily="34" charset="0"/>
              </a:rPr>
              <a:t>bdk</a:t>
            </a:r>
            <a:r>
              <a:rPr lang="en-US" sz="2400" dirty="0">
                <a:latin typeface="Arial Narrow" pitchFamily="34" charset="0"/>
              </a:rPr>
              <a:t>. 1 </a:t>
            </a:r>
            <a:r>
              <a:rPr lang="en-US" sz="2400" dirty="0" smtClean="0">
                <a:latin typeface="Arial Narrow" pitchFamily="34" charset="0"/>
              </a:rPr>
              <a:t>Kor15:28</a:t>
            </a:r>
            <a:r>
              <a:rPr lang="en-US" sz="2400" dirty="0">
                <a:latin typeface="Arial Narrow" pitchFamily="34" charset="0"/>
              </a:rPr>
              <a:t>). </a:t>
            </a:r>
            <a:endParaRPr lang="en-US" sz="24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 Narrow" pitchFamily="34" charset="0"/>
              </a:rPr>
              <a:t>Oleh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karena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sebutan</a:t>
            </a:r>
            <a:r>
              <a:rPr lang="en-US" sz="2400" dirty="0">
                <a:latin typeface="Arial Narrow" pitchFamily="34" charset="0"/>
              </a:rPr>
              <a:t> “</a:t>
            </a:r>
            <a:r>
              <a:rPr lang="en-US" sz="2400" dirty="0" err="1">
                <a:latin typeface="Arial Narrow" pitchFamily="34" charset="0"/>
              </a:rPr>
              <a:t>umat</a:t>
            </a:r>
            <a:r>
              <a:rPr lang="en-US" sz="2400" dirty="0">
                <a:latin typeface="Arial Narrow" pitchFamily="34" charset="0"/>
              </a:rPr>
              <a:t> Allah” </a:t>
            </a:r>
            <a:r>
              <a:rPr lang="en-US" sz="2400" dirty="0" err="1">
                <a:latin typeface="Arial Narrow" pitchFamily="34" charset="0"/>
              </a:rPr>
              <a:t>belum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terungkap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seluruh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kekayaan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hidup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rohani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432048"/>
          </a:xfrm>
        </p:spPr>
        <p:txBody>
          <a:bodyPr>
            <a:noAutofit/>
          </a:bodyPr>
          <a:lstStyle/>
          <a:p>
            <a:r>
              <a:rPr lang="en-US" sz="2800" b="1" dirty="0"/>
              <a:t>GEREJA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b="1" dirty="0"/>
              <a:t>b.  </a:t>
            </a:r>
            <a:r>
              <a:rPr lang="en-US" sz="4800" b="1" dirty="0" err="1"/>
              <a:t>Gereja</a:t>
            </a:r>
            <a:r>
              <a:rPr lang="en-US" sz="4800" b="1" dirty="0"/>
              <a:t>: </a:t>
            </a:r>
            <a:r>
              <a:rPr lang="en-US" sz="4800" b="1" dirty="0" err="1"/>
              <a:t>Tubuh</a:t>
            </a:r>
            <a:r>
              <a:rPr lang="en-US" sz="4800" b="1" dirty="0"/>
              <a:t> </a:t>
            </a:r>
            <a:r>
              <a:rPr lang="en-US" sz="4800" b="1" dirty="0" err="1"/>
              <a:t>Kristus</a:t>
            </a:r>
            <a:endParaRPr lang="en-ID" sz="4800" dirty="0"/>
          </a:p>
          <a:p>
            <a:r>
              <a:rPr lang="en-US" sz="5000" dirty="0" err="1">
                <a:latin typeface="Arial Narrow" pitchFamily="34" charset="0"/>
              </a:rPr>
              <a:t>Sebutan</a:t>
            </a:r>
            <a:r>
              <a:rPr lang="en-US" sz="5000" dirty="0">
                <a:latin typeface="Arial Narrow" pitchFamily="34" charset="0"/>
              </a:rPr>
              <a:t> yang </a:t>
            </a:r>
            <a:r>
              <a:rPr lang="en-US" sz="5000" dirty="0" err="1">
                <a:latin typeface="Arial Narrow" pitchFamily="34" charset="0"/>
              </a:rPr>
              <a:t>lebih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khas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Kristiani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adalah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Tubuh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Kristus</a:t>
            </a:r>
            <a:r>
              <a:rPr lang="en-US" sz="5000" dirty="0">
                <a:latin typeface="Arial Narrow" pitchFamily="34" charset="0"/>
              </a:rPr>
              <a:t>. Paulus </a:t>
            </a:r>
            <a:r>
              <a:rPr lang="en-US" sz="5000" dirty="0" err="1">
                <a:latin typeface="Arial Narrow" pitchFamily="34" charset="0"/>
              </a:rPr>
              <a:t>menjelaskan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maksud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kiasan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tersebut</a:t>
            </a:r>
            <a:r>
              <a:rPr lang="en-US" sz="5000" dirty="0" smtClean="0">
                <a:latin typeface="Arial Narrow" pitchFamily="34" charset="0"/>
              </a:rPr>
              <a:t> : “</a:t>
            </a:r>
            <a:r>
              <a:rPr lang="en-US" sz="5000" dirty="0" err="1">
                <a:latin typeface="Arial Narrow" pitchFamily="34" charset="0"/>
              </a:rPr>
              <a:t>Sama</a:t>
            </a:r>
            <a:r>
              <a:rPr lang="en-US" sz="5000" dirty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seperti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tubuh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itu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anggota-angotanya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banyak</a:t>
            </a:r>
            <a:r>
              <a:rPr lang="en-US" sz="5000" dirty="0">
                <a:latin typeface="Arial Narrow" pitchFamily="34" charset="0"/>
              </a:rPr>
              <a:t>, 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 </a:t>
            </a:r>
            <a:r>
              <a:rPr lang="en-US" sz="5000" dirty="0" err="1">
                <a:latin typeface="Arial Narrow" pitchFamily="34" charset="0"/>
              </a:rPr>
              <a:t>segala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anggota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meskipun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banyak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 smtClean="0">
                <a:latin typeface="Arial Narrow" pitchFamily="34" charset="0"/>
              </a:rPr>
              <a:t>merupakan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tubuh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demikin</a:t>
            </a:r>
            <a:r>
              <a:rPr lang="en-US" sz="5000" dirty="0">
                <a:latin typeface="Arial Narrow" pitchFamily="34" charset="0"/>
              </a:rPr>
              <a:t> pula </a:t>
            </a:r>
            <a:r>
              <a:rPr lang="en-US" sz="5000" dirty="0" err="1">
                <a:latin typeface="Arial Narrow" pitchFamily="34" charset="0"/>
              </a:rPr>
              <a:t>Kristus</a:t>
            </a:r>
            <a:r>
              <a:rPr lang="en-US" sz="5000" dirty="0">
                <a:latin typeface="Arial Narrow" pitchFamily="34" charset="0"/>
              </a:rPr>
              <a:t>. </a:t>
            </a:r>
            <a:r>
              <a:rPr lang="en-US" sz="5000" dirty="0" err="1">
                <a:latin typeface="Arial Narrow" pitchFamily="34" charset="0"/>
              </a:rPr>
              <a:t>Sebab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Roh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kita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semua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baik</a:t>
            </a:r>
            <a:r>
              <a:rPr lang="en-US" sz="5000" dirty="0">
                <a:latin typeface="Arial Narrow" pitchFamily="34" charset="0"/>
              </a:rPr>
              <a:t> orang </a:t>
            </a:r>
            <a:r>
              <a:rPr lang="en-US" sz="5000" dirty="0" err="1">
                <a:latin typeface="Arial Narrow" pitchFamily="34" charset="0"/>
              </a:rPr>
              <a:t>Yahudi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maupun</a:t>
            </a:r>
            <a:r>
              <a:rPr lang="en-US" sz="5000" dirty="0">
                <a:latin typeface="Arial Narrow" pitchFamily="34" charset="0"/>
              </a:rPr>
              <a:t> orang </a:t>
            </a:r>
            <a:r>
              <a:rPr lang="en-US" sz="5000" dirty="0" err="1">
                <a:latin typeface="Arial Narrow" pitchFamily="34" charset="0"/>
              </a:rPr>
              <a:t>Yunani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baik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budak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maupun</a:t>
            </a:r>
            <a:r>
              <a:rPr lang="en-US" sz="5000" dirty="0">
                <a:latin typeface="Arial Narrow" pitchFamily="34" charset="0"/>
              </a:rPr>
              <a:t> orang </a:t>
            </a:r>
            <a:r>
              <a:rPr lang="en-US" sz="5000" dirty="0" err="1">
                <a:latin typeface="Arial Narrow" pitchFamily="34" charset="0"/>
              </a:rPr>
              <a:t>merdeka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telah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dibaptis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menjadi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tubuh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kita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semua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diberi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minum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Roh</a:t>
            </a:r>
            <a:r>
              <a:rPr lang="en-US" sz="5000" dirty="0">
                <a:latin typeface="Arial Narrow" pitchFamily="34" charset="0"/>
              </a:rPr>
              <a:t>” (</a:t>
            </a:r>
            <a:r>
              <a:rPr lang="en-US" sz="5000" dirty="0" smtClean="0">
                <a:latin typeface="Arial Narrow" pitchFamily="34" charset="0"/>
              </a:rPr>
              <a:t>1Kor </a:t>
            </a:r>
            <a:r>
              <a:rPr lang="en-US" sz="5000" dirty="0">
                <a:latin typeface="Arial Narrow" pitchFamily="34" charset="0"/>
              </a:rPr>
              <a:t>12:12-13</a:t>
            </a:r>
            <a:r>
              <a:rPr lang="en-US" sz="5000" dirty="0" smtClean="0">
                <a:latin typeface="Arial Narrow" pitchFamily="34" charset="0"/>
              </a:rPr>
              <a:t>). </a:t>
            </a:r>
          </a:p>
          <a:p>
            <a:r>
              <a:rPr lang="en-US" sz="5000" dirty="0" err="1" smtClean="0">
                <a:latin typeface="Arial Narrow" pitchFamily="34" charset="0"/>
              </a:rPr>
              <a:t>Dengan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gambaran</a:t>
            </a:r>
            <a:r>
              <a:rPr lang="en-US" sz="5000" dirty="0">
                <a:latin typeface="Arial Narrow" pitchFamily="34" charset="0"/>
              </a:rPr>
              <a:t> “</a:t>
            </a:r>
            <a:r>
              <a:rPr lang="en-US" sz="5000" dirty="0" err="1">
                <a:latin typeface="Arial Narrow" pitchFamily="34" charset="0"/>
              </a:rPr>
              <a:t>Tubuh</a:t>
            </a:r>
            <a:r>
              <a:rPr lang="en-US" sz="5000" dirty="0">
                <a:latin typeface="Arial Narrow" pitchFamily="34" charset="0"/>
              </a:rPr>
              <a:t>”  Paulus  </a:t>
            </a:r>
            <a:r>
              <a:rPr lang="en-US" sz="5000" dirty="0" err="1" smtClean="0">
                <a:latin typeface="Arial Narrow" pitchFamily="34" charset="0"/>
              </a:rPr>
              <a:t>mau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mengungkapkan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kesatuan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jemaat</a:t>
            </a:r>
            <a:r>
              <a:rPr lang="en-US" sz="5000" dirty="0" smtClean="0">
                <a:latin typeface="Arial Narrow" pitchFamily="34" charset="0"/>
              </a:rPr>
              <a:t>,</a:t>
            </a:r>
            <a:r>
              <a:rPr lang="en-ID" sz="5000" dirty="0">
                <a:latin typeface="Arial Narrow" pitchFamily="34" charset="0"/>
              </a:rPr>
              <a:t> </a:t>
            </a:r>
            <a:r>
              <a:rPr lang="en-US" sz="5000" dirty="0" smtClean="0">
                <a:latin typeface="Arial Narrow" pitchFamily="34" charset="0"/>
              </a:rPr>
              <a:t>ken-</a:t>
            </a:r>
            <a:r>
              <a:rPr lang="en-US" sz="5000" dirty="0" err="1" smtClean="0">
                <a:latin typeface="Arial Narrow" pitchFamily="34" charset="0"/>
              </a:rPr>
              <a:t>datipun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aneka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karunia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pelayanan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tetaplah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satu</a:t>
            </a:r>
            <a:r>
              <a:rPr lang="en-US" sz="5000" dirty="0" smtClean="0">
                <a:latin typeface="Arial Narrow" pitchFamily="34" charset="0"/>
              </a:rPr>
              <a:t>. </a:t>
            </a:r>
            <a:r>
              <a:rPr lang="en-US" sz="5000" dirty="0" err="1" smtClean="0">
                <a:latin typeface="Arial Narrow" pitchFamily="34" charset="0"/>
              </a:rPr>
              <a:t>Dalam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arti</a:t>
            </a:r>
            <a:r>
              <a:rPr lang="en-US" sz="5000" dirty="0" smtClean="0">
                <a:latin typeface="Arial Narrow" pitchFamily="34" charset="0"/>
              </a:rPr>
              <a:t>  </a:t>
            </a:r>
            <a:r>
              <a:rPr lang="en-US" sz="5000" dirty="0" err="1" smtClean="0">
                <a:latin typeface="Arial Narrow" pitchFamily="34" charset="0"/>
              </a:rPr>
              <a:t>sesung-guhnya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smtClean="0">
                <a:latin typeface="Arial Narrow" pitchFamily="34" charset="0"/>
              </a:rPr>
              <a:t>proses </a:t>
            </a:r>
            <a:r>
              <a:rPr lang="en-US" sz="5000" dirty="0" err="1" smtClean="0">
                <a:latin typeface="Arial Narrow" pitchFamily="34" charset="0"/>
              </a:rPr>
              <a:t>pembentukan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Tubuh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baru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mulai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dari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peninggian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Yesus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yakni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dengan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wafat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kebangkitan-Nya</a:t>
            </a:r>
            <a:r>
              <a:rPr lang="en-US" sz="5000" dirty="0">
                <a:latin typeface="Arial Narrow" pitchFamily="34" charset="0"/>
              </a:rPr>
              <a:t>. </a:t>
            </a:r>
            <a:endParaRPr lang="en-US" sz="5000" dirty="0" smtClean="0">
              <a:latin typeface="Arial Narrow" pitchFamily="34" charset="0"/>
            </a:endParaRPr>
          </a:p>
          <a:p>
            <a:r>
              <a:rPr lang="en-US" sz="5000" dirty="0" err="1" smtClean="0">
                <a:latin typeface="Arial Narrow" pitchFamily="34" charset="0"/>
              </a:rPr>
              <a:t>Namun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berarti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bahwa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sabda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karya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Yesus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sebelumnya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sangkut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pautnya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dengan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pembentukan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 smtClean="0">
                <a:latin typeface="Arial Narrow" pitchFamily="34" charset="0"/>
              </a:rPr>
              <a:t>. </a:t>
            </a:r>
            <a:r>
              <a:rPr lang="en-US" sz="5000" dirty="0" err="1" smtClean="0">
                <a:latin typeface="Arial Narrow" pitchFamily="34" charset="0"/>
              </a:rPr>
              <a:t>Memang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tidak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tanggal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pembentukan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atau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hari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proklamasi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karena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berakar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seluruh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sejarah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keselamatan</a:t>
            </a:r>
            <a:r>
              <a:rPr lang="en-US" sz="5000" dirty="0" smtClean="0">
                <a:latin typeface="Arial Narrow" pitchFamily="34" charset="0"/>
              </a:rPr>
              <a:t>.</a:t>
            </a:r>
            <a:r>
              <a:rPr lang="en-ID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Dalam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>
                <a:latin typeface="Arial Narrow" pitchFamily="34" charset="0"/>
              </a:rPr>
              <a:t>proses </a:t>
            </a:r>
            <a:r>
              <a:rPr lang="en-US" sz="5000" dirty="0" err="1">
                <a:latin typeface="Arial Narrow" pitchFamily="34" charset="0"/>
              </a:rPr>
              <a:t>pembentukan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wafat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kebang-kitan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Kristus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serta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pengutusan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Roh</a:t>
            </a:r>
            <a:r>
              <a:rPr lang="en-US" sz="5000" dirty="0">
                <a:latin typeface="Arial Narrow" pitchFamily="34" charset="0"/>
              </a:rPr>
              <a:t> Kudus, </a:t>
            </a:r>
            <a:r>
              <a:rPr lang="en-US" sz="5000" dirty="0" err="1">
                <a:latin typeface="Arial Narrow" pitchFamily="34" charset="0"/>
              </a:rPr>
              <a:t>merupakan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peristiwa</a:t>
            </a:r>
            <a:r>
              <a:rPr lang="en-US" sz="5000" dirty="0">
                <a:latin typeface="Arial Narrow" pitchFamily="34" charset="0"/>
              </a:rPr>
              <a:t> yang paling </a:t>
            </a:r>
            <a:r>
              <a:rPr lang="en-US" sz="5000" dirty="0" err="1">
                <a:latin typeface="Arial Narrow" pitchFamily="34" charset="0"/>
              </a:rPr>
              <a:t>menentukan</a:t>
            </a:r>
            <a:r>
              <a:rPr lang="en-US" sz="5000" dirty="0">
                <a:latin typeface="Arial Narrow" pitchFamily="34" charset="0"/>
              </a:rPr>
              <a:t>. </a:t>
            </a:r>
            <a:endParaRPr lang="en-US" sz="5000" dirty="0" smtClean="0">
              <a:latin typeface="Arial Narrow" pitchFamily="34" charset="0"/>
            </a:endParaRPr>
          </a:p>
          <a:p>
            <a:r>
              <a:rPr lang="en-US" sz="5000" dirty="0" err="1" smtClean="0">
                <a:latin typeface="Arial Narrow" pitchFamily="34" charset="0"/>
              </a:rPr>
              <a:t>Gereja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berkembang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keselamatan</a:t>
            </a:r>
            <a:r>
              <a:rPr lang="en-US" sz="5000" dirty="0">
                <a:latin typeface="Arial Narrow" pitchFamily="34" charset="0"/>
              </a:rPr>
              <a:t> Allah. </a:t>
            </a:r>
            <a:r>
              <a:rPr lang="en-US" sz="5000" dirty="0" err="1">
                <a:latin typeface="Arial Narrow" pitchFamily="34" charset="0"/>
              </a:rPr>
              <a:t>Oleh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karena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Gereja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sekarang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masih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tetap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berada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dalam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perjalanan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menuju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kepenuhan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 smtClean="0">
                <a:latin typeface="Arial Narrow" pitchFamily="34" charset="0"/>
              </a:rPr>
              <a:t>rencana</a:t>
            </a:r>
            <a:r>
              <a:rPr lang="en-US" sz="5000" dirty="0" smtClean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Allah.Gereja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bukan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tujuan</a:t>
            </a:r>
            <a:r>
              <a:rPr lang="en-US" sz="5000" dirty="0">
                <a:latin typeface="Arial Narrow" pitchFamily="34" charset="0"/>
              </a:rPr>
              <a:t>, </a:t>
            </a:r>
            <a:r>
              <a:rPr lang="en-US" sz="5000" dirty="0" err="1">
                <a:latin typeface="Arial Narrow" pitchFamily="34" charset="0"/>
              </a:rPr>
              <a:t>melainkan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sarana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dan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jalan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menuju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pada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tujuan</a:t>
            </a:r>
            <a:r>
              <a:rPr lang="en-US" sz="5000" dirty="0">
                <a:latin typeface="Arial Narrow" pitchFamily="34" charset="0"/>
              </a:rPr>
              <a:t> </a:t>
            </a:r>
            <a:r>
              <a:rPr lang="en-US" sz="5000" dirty="0" err="1">
                <a:latin typeface="Arial Narrow" pitchFamily="34" charset="0"/>
              </a:rPr>
              <a:t>itu</a:t>
            </a:r>
            <a:r>
              <a:rPr lang="en-US" sz="5000" dirty="0">
                <a:latin typeface="Arial Narrow" pitchFamily="34" charset="0"/>
              </a:rPr>
              <a:t>.</a:t>
            </a:r>
            <a:endParaRPr lang="en-ID" sz="5000" dirty="0">
              <a:latin typeface="Arial Narrow" pitchFamily="34" charset="0"/>
            </a:endParaRPr>
          </a:p>
          <a:p>
            <a:endParaRPr lang="en-ID" sz="4500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/>
              <a:t>c.</a:t>
            </a:r>
            <a:r>
              <a:rPr lang="en-US" b="1" dirty="0"/>
              <a:t>  </a:t>
            </a:r>
            <a:r>
              <a:rPr lang="en-US" sz="4400" b="1" dirty="0" err="1">
                <a:latin typeface="Arial Narrow" pitchFamily="34" charset="0"/>
              </a:rPr>
              <a:t>Gereja</a:t>
            </a:r>
            <a:r>
              <a:rPr lang="en-US" sz="4400" b="1" dirty="0">
                <a:latin typeface="Arial Narrow" pitchFamily="34" charset="0"/>
              </a:rPr>
              <a:t>: Bait </a:t>
            </a:r>
            <a:r>
              <a:rPr lang="en-US" sz="4400" b="1" dirty="0" err="1">
                <a:latin typeface="Arial Narrow" pitchFamily="34" charset="0"/>
              </a:rPr>
              <a:t>Roh</a:t>
            </a:r>
            <a:r>
              <a:rPr lang="en-US" sz="4400" b="1" dirty="0">
                <a:latin typeface="Arial Narrow" pitchFamily="34" charset="0"/>
              </a:rPr>
              <a:t> Kudus</a:t>
            </a:r>
            <a:endParaRPr lang="en-ID" sz="44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Gambaran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yang paling </a:t>
            </a:r>
            <a:r>
              <a:rPr lang="en-US" sz="3800" dirty="0" err="1" smtClean="0">
                <a:latin typeface="Arial Narrow" pitchFamily="34" charset="0"/>
              </a:rPr>
              <a:t>penting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barangkali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adalah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sebagai</a:t>
            </a:r>
            <a:r>
              <a:rPr lang="en-US" sz="3800" dirty="0">
                <a:latin typeface="Arial Narrow" pitchFamily="34" charset="0"/>
              </a:rPr>
              <a:t>  Bait 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Kudus</a:t>
            </a:r>
            <a:r>
              <a:rPr lang="en-US" sz="3800" dirty="0" smtClean="0">
                <a:latin typeface="Arial Narrow" pitchFamily="34" charset="0"/>
              </a:rPr>
              <a:t>. Paulus </a:t>
            </a:r>
            <a:r>
              <a:rPr lang="en-US" sz="3800" dirty="0" err="1">
                <a:latin typeface="Arial Narrow" pitchFamily="34" charset="0"/>
              </a:rPr>
              <a:t>berkata</a:t>
            </a:r>
            <a:r>
              <a:rPr lang="en-US" sz="3800" dirty="0">
                <a:latin typeface="Arial Narrow" pitchFamily="34" charset="0"/>
              </a:rPr>
              <a:t> “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tahukah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kamu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kamu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bait Allah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diam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kamu</a:t>
            </a:r>
            <a:r>
              <a:rPr lang="en-US" sz="3800" dirty="0" smtClean="0">
                <a:latin typeface="Arial Narrow" pitchFamily="34" charset="0"/>
              </a:rPr>
              <a:t>? (</a:t>
            </a:r>
            <a:r>
              <a:rPr lang="en-US" sz="3800" dirty="0">
                <a:latin typeface="Arial Narrow" pitchFamily="34" charset="0"/>
              </a:rPr>
              <a:t>1 </a:t>
            </a:r>
            <a:r>
              <a:rPr lang="en-US" sz="3800" dirty="0" err="1">
                <a:latin typeface="Arial Narrow" pitchFamily="34" charset="0"/>
              </a:rPr>
              <a:t>Kor</a:t>
            </a:r>
            <a:r>
              <a:rPr lang="en-US" sz="3800" dirty="0">
                <a:latin typeface="Arial Narrow" pitchFamily="34" charset="0"/>
              </a:rPr>
              <a:t> 3:16, </a:t>
            </a:r>
            <a:r>
              <a:rPr lang="en-US" sz="3800" dirty="0" err="1">
                <a:latin typeface="Arial Narrow" pitchFamily="34" charset="0"/>
              </a:rPr>
              <a:t>lih</a:t>
            </a:r>
            <a:r>
              <a:rPr lang="en-US" sz="3800" dirty="0">
                <a:latin typeface="Arial Narrow" pitchFamily="34" charset="0"/>
              </a:rPr>
              <a:t>. 2 </a:t>
            </a:r>
            <a:r>
              <a:rPr lang="en-US" sz="3800" dirty="0" err="1">
                <a:latin typeface="Arial Narrow" pitchFamily="34" charset="0"/>
              </a:rPr>
              <a:t>Kor</a:t>
            </a:r>
            <a:r>
              <a:rPr lang="en-US" sz="3800" dirty="0">
                <a:latin typeface="Arial Narrow" pitchFamily="34" charset="0"/>
              </a:rPr>
              <a:t> 6:16). Bait Allah </a:t>
            </a:r>
            <a:r>
              <a:rPr lang="en-US" sz="3800" dirty="0" err="1">
                <a:latin typeface="Arial Narrow" pitchFamily="34" charset="0"/>
              </a:rPr>
              <a:t>berarti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tempat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perte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muan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antara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manusia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Allah,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menurut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ajaran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Perjanjian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Baru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 (</a:t>
            </a:r>
            <a:r>
              <a:rPr lang="en-US" sz="3800" dirty="0" smtClean="0">
                <a:latin typeface="Arial Narrow" pitchFamily="34" charset="0"/>
              </a:rPr>
              <a:t>Yoh2:21</a:t>
            </a:r>
            <a:r>
              <a:rPr lang="en-US" sz="3800" dirty="0">
                <a:latin typeface="Arial Narrow" pitchFamily="34" charset="0"/>
              </a:rPr>
              <a:t>). Di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orang  </a:t>
            </a:r>
            <a:r>
              <a:rPr lang="en-US" sz="3800" dirty="0" err="1">
                <a:latin typeface="Arial Narrow" pitchFamily="34" charset="0"/>
              </a:rPr>
              <a:t>diajak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mengambil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bagian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kehidupan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Tritunggal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sendiri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 Bait Allah </a:t>
            </a:r>
            <a:r>
              <a:rPr lang="en-US" sz="3800" dirty="0" err="1">
                <a:latin typeface="Arial Narrow" pitchFamily="34" charset="0"/>
              </a:rPr>
              <a:t>bukan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secara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statis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melainkan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berpartisipasi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dinamika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kehidupan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sendiri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Maka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Konsili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Vatikan</a:t>
            </a:r>
            <a:r>
              <a:rPr lang="en-US" sz="3800" dirty="0">
                <a:latin typeface="Arial Narrow" pitchFamily="34" charset="0"/>
              </a:rPr>
              <a:t> II </a:t>
            </a:r>
            <a:r>
              <a:rPr lang="en-US" sz="3800" dirty="0" err="1">
                <a:latin typeface="Arial Narrow" pitchFamily="34" charset="0"/>
              </a:rPr>
              <a:t>mendorong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umat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beriman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agar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perayaan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liturgi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setiap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hari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membangun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diri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menjadi</a:t>
            </a:r>
            <a:r>
              <a:rPr lang="en-US" sz="3800" dirty="0">
                <a:latin typeface="Arial Narrow" pitchFamily="34" charset="0"/>
              </a:rPr>
              <a:t>  “Bait </a:t>
            </a:r>
            <a:r>
              <a:rPr lang="en-US" sz="3800" dirty="0" err="1" smtClean="0">
                <a:latin typeface="Arial Narrow" pitchFamily="34" charset="0"/>
              </a:rPr>
              <a:t>suci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Tuhan</a:t>
            </a:r>
            <a:r>
              <a:rPr lang="en-US" sz="3800" dirty="0">
                <a:latin typeface="Arial Narrow" pitchFamily="34" charset="0"/>
              </a:rPr>
              <a:t>,  </a:t>
            </a:r>
            <a:r>
              <a:rPr lang="en-US" sz="3800" dirty="0" err="1" smtClean="0">
                <a:latin typeface="Arial Narrow" pitchFamily="34" charset="0"/>
              </a:rPr>
              <a:t>menjadi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kediaman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Kudus </a:t>
            </a:r>
            <a:r>
              <a:rPr lang="en-US" sz="3800" dirty="0" err="1">
                <a:latin typeface="Arial Narrow" pitchFamily="34" charset="0"/>
              </a:rPr>
              <a:t>sampai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mencapai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kedewasaan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penuh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sesuai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kepenuhan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 (SC Art 2).</a:t>
            </a:r>
            <a:endParaRPr lang="en-ID" sz="3800" dirty="0">
              <a:latin typeface="Arial Narrow" pitchFamily="34" charset="0"/>
            </a:endParaRPr>
          </a:p>
          <a:p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itu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Bait Allah yang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berkembang.Gereja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dibangun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di </a:t>
            </a:r>
            <a:r>
              <a:rPr lang="en-US" sz="3800" dirty="0" err="1">
                <a:latin typeface="Arial Narrow" pitchFamily="34" charset="0"/>
              </a:rPr>
              <a:t>atas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dasar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para</a:t>
            </a:r>
            <a:r>
              <a:rPr lang="en-ID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rasul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nabi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sebagai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batu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penjuru</a:t>
            </a:r>
            <a:r>
              <a:rPr lang="en-US" sz="3800" dirty="0" smtClean="0">
                <a:latin typeface="Arial Narrow" pitchFamily="34" charset="0"/>
              </a:rPr>
              <a:t>. Di 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tumbuh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seluruh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bangunan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rapi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tersusun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menjadi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Bait Allah yang kudus, di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Tuhan.Jelas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sekali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semua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gambaran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cukup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merumuskan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jati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dengan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tepat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Namun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melalui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pelbagai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gambaran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kita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berusaha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menangkap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makna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mendalam</a:t>
            </a:r>
            <a:r>
              <a:rPr lang="en-US" sz="3800" dirty="0">
                <a:latin typeface="Arial Narrow" pitchFamily="34" charset="0"/>
              </a:rPr>
              <a:t> (LG </a:t>
            </a:r>
            <a:r>
              <a:rPr lang="en-US" sz="3800" dirty="0" smtClean="0">
                <a:latin typeface="Arial Narrow" pitchFamily="34" charset="0"/>
              </a:rPr>
              <a:t> art </a:t>
            </a:r>
            <a:r>
              <a:rPr lang="en-ID" sz="3800" dirty="0" smtClean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6</a:t>
            </a:r>
            <a:r>
              <a:rPr lang="en-US" sz="3800" dirty="0">
                <a:latin typeface="Arial Narrow" pitchFamily="34" charset="0"/>
              </a:rPr>
              <a:t>).</a:t>
            </a:r>
            <a:endParaRPr lang="en-ID" sz="3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764704"/>
            <a:ext cx="8352928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>
                <a:latin typeface="Arial Narrow" pitchFamily="34" charset="0"/>
              </a:rPr>
              <a:t>d. </a:t>
            </a:r>
            <a:r>
              <a:rPr lang="en-US" sz="4400" b="1" dirty="0" err="1">
                <a:latin typeface="Arial Narrow" pitchFamily="34" charset="0"/>
              </a:rPr>
              <a:t>Gereja</a:t>
            </a:r>
            <a:r>
              <a:rPr lang="en-US" sz="4400" b="1" dirty="0">
                <a:latin typeface="Arial Narrow" pitchFamily="34" charset="0"/>
              </a:rPr>
              <a:t>: </a:t>
            </a:r>
            <a:r>
              <a:rPr lang="en-US" sz="4400" b="1" dirty="0" err="1">
                <a:latin typeface="Arial Narrow" pitchFamily="34" charset="0"/>
              </a:rPr>
              <a:t>Misteri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>
                <a:latin typeface="Arial Narrow" pitchFamily="34" charset="0"/>
              </a:rPr>
              <a:t>dan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>
                <a:latin typeface="Arial Narrow" pitchFamily="34" charset="0"/>
              </a:rPr>
              <a:t>Sakramen</a:t>
            </a:r>
            <a:endParaRPr lang="en-ID" sz="4400" dirty="0">
              <a:latin typeface="Arial Narrow" pitchFamily="34" charset="0"/>
            </a:endParaRPr>
          </a:p>
          <a:p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masa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Konsili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Vatikan</a:t>
            </a:r>
            <a:r>
              <a:rPr lang="en-US" sz="3500" dirty="0">
                <a:latin typeface="Arial Narrow" pitchFamily="34" charset="0"/>
              </a:rPr>
              <a:t> I, </a:t>
            </a:r>
            <a:r>
              <a:rPr lang="en-US" sz="3500" dirty="0" err="1">
                <a:latin typeface="Arial Narrow" pitchFamily="34" charset="0"/>
              </a:rPr>
              <a:t>pandangan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tentang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dilihat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sebagai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organisasi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lembaga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yang </a:t>
            </a:r>
            <a:r>
              <a:rPr lang="en-US" sz="3500" dirty="0" err="1" smtClean="0">
                <a:latin typeface="Arial Narrow" pitchFamily="34" charset="0"/>
              </a:rPr>
              <a:t>didirikan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oleh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Kristus.Didalam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pandangan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itu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diberikan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tempat</a:t>
            </a:r>
            <a:r>
              <a:rPr lang="en-US" sz="3500" dirty="0">
                <a:latin typeface="Arial Narrow" pitchFamily="34" charset="0"/>
              </a:rPr>
              <a:t> yang  </a:t>
            </a:r>
            <a:r>
              <a:rPr lang="en-US" sz="3500" dirty="0" err="1">
                <a:latin typeface="Arial Narrow" pitchFamily="34" charset="0"/>
              </a:rPr>
              <a:t>amat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penting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kepada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hierarki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sebagai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pengganti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Kristus</a:t>
            </a:r>
            <a:r>
              <a:rPr lang="en-US" sz="3500" dirty="0" smtClean="0">
                <a:latin typeface="Arial Narrow" pitchFamily="34" charset="0"/>
              </a:rPr>
              <a:t> yang </a:t>
            </a:r>
            <a:r>
              <a:rPr lang="en-US" sz="3500" dirty="0" err="1" smtClean="0">
                <a:latin typeface="Arial Narrow" pitchFamily="34" charset="0"/>
              </a:rPr>
              <a:t>harus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meneruskan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tugas-Nya</a:t>
            </a:r>
            <a:r>
              <a:rPr lang="en-US" sz="3500" dirty="0" smtClean="0">
                <a:latin typeface="Arial Narrow" pitchFamily="34" charset="0"/>
              </a:rPr>
              <a:t> di </a:t>
            </a:r>
            <a:r>
              <a:rPr lang="en-US" sz="3500" dirty="0" err="1">
                <a:latin typeface="Arial Narrow" pitchFamily="34" charset="0"/>
              </a:rPr>
              <a:t>dunia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ini.Sedangkan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Konsili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Vatikan</a:t>
            </a:r>
            <a:r>
              <a:rPr lang="en-US" sz="3500" dirty="0">
                <a:latin typeface="Arial Narrow" pitchFamily="34" charset="0"/>
              </a:rPr>
              <a:t> II, </a:t>
            </a:r>
            <a:r>
              <a:rPr lang="en-US" sz="3500" dirty="0" err="1">
                <a:latin typeface="Arial Narrow" pitchFamily="34" charset="0"/>
              </a:rPr>
              <a:t>tidak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menonjolkan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segi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institusional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walaupun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tidak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menyangkalnya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konstitusi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Lumen </a:t>
            </a:r>
            <a:r>
              <a:rPr lang="en-US" sz="3500" dirty="0" err="1">
                <a:latin typeface="Arial Narrow" pitchFamily="34" charset="0"/>
              </a:rPr>
              <a:t>Gentium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Konsili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Vatikan</a:t>
            </a:r>
            <a:r>
              <a:rPr lang="en-US" sz="3500" dirty="0">
                <a:latin typeface="Arial Narrow" pitchFamily="34" charset="0"/>
              </a:rPr>
              <a:t> II </a:t>
            </a:r>
            <a:r>
              <a:rPr lang="en-US" sz="3500" dirty="0" err="1">
                <a:latin typeface="Arial Narrow" pitchFamily="34" charset="0"/>
              </a:rPr>
              <a:t>lebih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menonjolkan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misteri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Gereja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sebagai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tempat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pertemuan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antara</a:t>
            </a:r>
            <a:r>
              <a:rPr lang="en-US" sz="3500" dirty="0">
                <a:latin typeface="Arial Narrow" pitchFamily="34" charset="0"/>
              </a:rPr>
              <a:t> Allah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manusia</a:t>
            </a:r>
            <a:r>
              <a:rPr lang="en-US" sz="3500" dirty="0" smtClean="0">
                <a:latin typeface="Arial Narrow" pitchFamily="34" charset="0"/>
              </a:rPr>
              <a:t>. Kata </a:t>
            </a:r>
            <a:r>
              <a:rPr lang="en-US" sz="3500" dirty="0">
                <a:latin typeface="Arial Narrow" pitchFamily="34" charset="0"/>
              </a:rPr>
              <a:t>“</a:t>
            </a:r>
            <a:r>
              <a:rPr lang="en-US" sz="3500" dirty="0" err="1">
                <a:latin typeface="Arial Narrow" pitchFamily="34" charset="0"/>
              </a:rPr>
              <a:t>misteri</a:t>
            </a:r>
            <a:r>
              <a:rPr lang="en-US" sz="3500" dirty="0">
                <a:latin typeface="Arial Narrow" pitchFamily="34" charset="0"/>
              </a:rPr>
              <a:t>” </a:t>
            </a:r>
            <a:r>
              <a:rPr lang="en-US" sz="3500" dirty="0" err="1">
                <a:latin typeface="Arial Narrow" pitchFamily="34" charset="0"/>
              </a:rPr>
              <a:t>ini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tidak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dapat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dilepaskan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dari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>
                <a:latin typeface="Arial Narrow" pitchFamily="34" charset="0"/>
              </a:rPr>
              <a:t>kata “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”, </a:t>
            </a:r>
            <a:r>
              <a:rPr lang="en-US" sz="3500" dirty="0" err="1">
                <a:latin typeface="Arial Narrow" pitchFamily="34" charset="0"/>
              </a:rPr>
              <a:t>kedua</a:t>
            </a:r>
            <a:r>
              <a:rPr lang="en-US" sz="3500" dirty="0">
                <a:latin typeface="Arial Narrow" pitchFamily="34" charset="0"/>
              </a:rPr>
              <a:t> kata </a:t>
            </a:r>
            <a:r>
              <a:rPr lang="en-US" sz="3500" dirty="0" err="1">
                <a:latin typeface="Arial Narrow" pitchFamily="34" charset="0"/>
              </a:rPr>
              <a:t>ini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secara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bersama-sama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menunjukkan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inti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pokok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kehidupan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.</a:t>
            </a:r>
            <a:endParaRPr lang="en-ID" sz="3500" dirty="0">
              <a:latin typeface="Arial Narrow" pitchFamily="34" charset="0"/>
            </a:endParaRPr>
          </a:p>
          <a:p>
            <a:r>
              <a:rPr lang="en-US" sz="3500" dirty="0">
                <a:latin typeface="Arial Narrow" pitchFamily="34" charset="0"/>
              </a:rPr>
              <a:t>Kata  </a:t>
            </a:r>
            <a:r>
              <a:rPr lang="en-US" sz="3500" dirty="0" err="1">
                <a:latin typeface="Arial Narrow" pitchFamily="34" charset="0"/>
              </a:rPr>
              <a:t>Yunani</a:t>
            </a:r>
            <a:r>
              <a:rPr lang="en-US" sz="3500" dirty="0">
                <a:latin typeface="Arial Narrow" pitchFamily="34" charset="0"/>
              </a:rPr>
              <a:t>:“</a:t>
            </a:r>
            <a:r>
              <a:rPr lang="en-US" sz="3500" i="1" dirty="0" err="1">
                <a:latin typeface="Arial Narrow" pitchFamily="34" charset="0"/>
              </a:rPr>
              <a:t>mysterion</a:t>
            </a:r>
            <a:r>
              <a:rPr lang="en-US" sz="3500" i="1" dirty="0" smtClean="0">
                <a:latin typeface="Arial Narrow" pitchFamily="34" charset="0"/>
              </a:rPr>
              <a:t>” </a:t>
            </a:r>
            <a:r>
              <a:rPr lang="en-US" sz="3500" dirty="0" err="1" smtClean="0">
                <a:latin typeface="Arial Narrow" pitchFamily="34" charset="0"/>
              </a:rPr>
              <a:t>sama</a:t>
            </a:r>
            <a:r>
              <a:rPr lang="en-US" sz="3500" dirty="0" smtClean="0">
                <a:latin typeface="Arial Narrow" pitchFamily="34" charset="0"/>
              </a:rPr>
              <a:t>  </a:t>
            </a:r>
            <a:r>
              <a:rPr lang="en-US" sz="3500" dirty="0" err="1">
                <a:latin typeface="Arial Narrow" pitchFamily="34" charset="0"/>
              </a:rPr>
              <a:t>dengan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kata </a:t>
            </a:r>
            <a:r>
              <a:rPr lang="en-US" sz="3500" dirty="0">
                <a:latin typeface="Arial Narrow" pitchFamily="34" charset="0"/>
              </a:rPr>
              <a:t>Latin:“</a:t>
            </a:r>
            <a:r>
              <a:rPr lang="en-US" sz="3500" i="1" dirty="0" err="1">
                <a:latin typeface="Arial Narrow" pitchFamily="34" charset="0"/>
              </a:rPr>
              <a:t>sacramentum</a:t>
            </a:r>
            <a:r>
              <a:rPr lang="en-US" sz="3500" i="1" dirty="0">
                <a:latin typeface="Arial Narrow" pitchFamily="34" charset="0"/>
              </a:rPr>
              <a:t>”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Kitab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Suci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keduanya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dipakai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untuk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menyatakan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rencana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keselamatan</a:t>
            </a:r>
            <a:r>
              <a:rPr lang="en-US" sz="3500" dirty="0">
                <a:latin typeface="Arial Narrow" pitchFamily="34" charset="0"/>
              </a:rPr>
              <a:t> Allah yang </a:t>
            </a:r>
            <a:r>
              <a:rPr lang="en-US" sz="3500" dirty="0" err="1">
                <a:latin typeface="Arial Narrow" pitchFamily="34" charset="0"/>
              </a:rPr>
              <a:t>disingkapkan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kepada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manusia</a:t>
            </a:r>
            <a:r>
              <a:rPr lang="en-US" sz="3500" dirty="0">
                <a:latin typeface="Arial Narrow" pitchFamily="34" charset="0"/>
              </a:rPr>
              <a:t>. </a:t>
            </a:r>
            <a:r>
              <a:rPr lang="en-US" sz="3500" dirty="0" err="1" smtClean="0">
                <a:latin typeface="Arial Narrow" pitchFamily="34" charset="0"/>
              </a:rPr>
              <a:t>Tetapi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dalam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perkembangan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teologi</a:t>
            </a:r>
            <a:r>
              <a:rPr lang="en-US" sz="3500" dirty="0" smtClean="0">
                <a:latin typeface="Arial Narrow" pitchFamily="34" charset="0"/>
              </a:rPr>
              <a:t> kata “</a:t>
            </a:r>
            <a:r>
              <a:rPr lang="en-US" sz="3500" dirty="0" err="1">
                <a:latin typeface="Arial Narrow" pitchFamily="34" charset="0"/>
              </a:rPr>
              <a:t>misteri</a:t>
            </a:r>
            <a:r>
              <a:rPr lang="en-US" sz="3500" dirty="0">
                <a:latin typeface="Arial Narrow" pitchFamily="34" charset="0"/>
              </a:rPr>
              <a:t>” </a:t>
            </a:r>
            <a:r>
              <a:rPr lang="en-US" sz="3500" dirty="0" err="1" smtClean="0">
                <a:latin typeface="Arial Narrow" pitchFamily="34" charset="0"/>
              </a:rPr>
              <a:t>terutama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dipakai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untuk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menunjuk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segi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Ilahi</a:t>
            </a:r>
            <a:r>
              <a:rPr lang="en-US" sz="3500" dirty="0" smtClean="0">
                <a:latin typeface="Arial Narrow" pitchFamily="34" charset="0"/>
              </a:rPr>
              <a:t> (</a:t>
            </a:r>
            <a:r>
              <a:rPr lang="en-US" sz="3500" dirty="0" err="1">
                <a:latin typeface="Arial Narrow" pitchFamily="34" charset="0"/>
              </a:rPr>
              <a:t>tersembunyi</a:t>
            </a:r>
            <a:r>
              <a:rPr lang="en-US" sz="3500" dirty="0">
                <a:latin typeface="Arial Narrow" pitchFamily="34" charset="0"/>
              </a:rPr>
              <a:t>) </a:t>
            </a:r>
            <a:r>
              <a:rPr lang="en-US" sz="3500" dirty="0" err="1">
                <a:latin typeface="Arial Narrow" pitchFamily="34" charset="0"/>
              </a:rPr>
              <a:t>rencana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karya</a:t>
            </a:r>
            <a:r>
              <a:rPr lang="en-US" sz="3500" dirty="0" smtClean="0">
                <a:latin typeface="Arial Narrow" pitchFamily="34" charset="0"/>
              </a:rPr>
              <a:t> Allah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sedangkan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kata </a:t>
            </a:r>
            <a:r>
              <a:rPr lang="en-US" sz="3500" dirty="0">
                <a:latin typeface="Arial Narrow" pitchFamily="34" charset="0"/>
              </a:rPr>
              <a:t>“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” </a:t>
            </a:r>
            <a:r>
              <a:rPr lang="en-US" sz="3500" dirty="0" err="1">
                <a:latin typeface="Arial Narrow" pitchFamily="34" charset="0"/>
              </a:rPr>
              <a:t>lebih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menunjuk</a:t>
            </a:r>
            <a:r>
              <a:rPr lang="en-US" sz="3500" dirty="0" smtClean="0">
                <a:latin typeface="Arial Narrow" pitchFamily="34" charset="0"/>
              </a:rPr>
              <a:t>  </a:t>
            </a:r>
            <a:r>
              <a:rPr lang="en-US" sz="3500" dirty="0" err="1">
                <a:latin typeface="Arial Narrow" pitchFamily="34" charset="0"/>
              </a:rPr>
              <a:t>pada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segi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insani</a:t>
            </a:r>
            <a:r>
              <a:rPr lang="en-US" sz="3500" dirty="0" smtClean="0">
                <a:latin typeface="Arial Narrow" pitchFamily="34" charset="0"/>
              </a:rPr>
              <a:t> (</a:t>
            </a:r>
            <a:r>
              <a:rPr lang="en-US" sz="3500" dirty="0" err="1">
                <a:latin typeface="Arial Narrow" pitchFamily="34" charset="0"/>
              </a:rPr>
              <a:t>tampak</a:t>
            </a:r>
            <a:r>
              <a:rPr lang="en-US" sz="3500" dirty="0" smtClean="0">
                <a:latin typeface="Arial Narrow" pitchFamily="34" charset="0"/>
              </a:rPr>
              <a:t>).</a:t>
            </a:r>
          </a:p>
          <a:p>
            <a:r>
              <a:rPr lang="en-US" sz="3500" dirty="0" err="1" smtClean="0">
                <a:latin typeface="Arial Narrow" pitchFamily="34" charset="0"/>
              </a:rPr>
              <a:t>Gereja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disebut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misteri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karena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hidup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Ilahinya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masih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tersembunyi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hanya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dimengerti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iman</a:t>
            </a:r>
            <a:r>
              <a:rPr lang="en-US" sz="3500" dirty="0">
                <a:latin typeface="Arial Narrow" pitchFamily="34" charset="0"/>
              </a:rPr>
              <a:t>;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juga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disebut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 smtClean="0">
                <a:latin typeface="Arial Narrow" pitchFamily="34" charset="0"/>
              </a:rPr>
              <a:t>karena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misteri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>
                <a:latin typeface="Arial Narrow" pitchFamily="34" charset="0"/>
              </a:rPr>
              <a:t>Allah </a:t>
            </a:r>
            <a:r>
              <a:rPr lang="en-US" sz="3500" dirty="0" err="1">
                <a:latin typeface="Arial Narrow" pitchFamily="34" charset="0"/>
              </a:rPr>
              <a:t>itu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justru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menjadi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tampak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Gereja.Oleh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karena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itu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misteri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saling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terkait.Gereja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misteri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 smtClean="0">
                <a:latin typeface="Arial Narrow" pitchFamily="34" charset="0"/>
              </a:rPr>
              <a:t>sakramen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sekaligus.Misteri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adalah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dua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aspek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dari</a:t>
            </a:r>
            <a:r>
              <a:rPr lang="en-US" sz="3500" dirty="0">
                <a:latin typeface="Arial Narrow" pitchFamily="34" charset="0"/>
              </a:rPr>
              <a:t>  </a:t>
            </a:r>
            <a:r>
              <a:rPr lang="en-US" sz="3500" dirty="0" err="1">
                <a:latin typeface="Arial Narrow" pitchFamily="34" charset="0"/>
              </a:rPr>
              <a:t>satu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kenyataan</a:t>
            </a:r>
            <a:r>
              <a:rPr lang="en-US" sz="3500" dirty="0">
                <a:latin typeface="Arial Narrow" pitchFamily="34" charset="0"/>
              </a:rPr>
              <a:t>, yang  </a:t>
            </a:r>
            <a:r>
              <a:rPr lang="en-US" sz="3500" dirty="0" err="1">
                <a:latin typeface="Arial Narrow" pitchFamily="34" charset="0"/>
              </a:rPr>
              <a:t>sekaligus</a:t>
            </a:r>
            <a:r>
              <a:rPr lang="en-US" sz="3500" dirty="0">
                <a:latin typeface="Arial Narrow" pitchFamily="34" charset="0"/>
              </a:rPr>
              <a:t>  </a:t>
            </a:r>
            <a:r>
              <a:rPr lang="en-US" sz="3500" dirty="0" err="1">
                <a:latin typeface="Arial Narrow" pitchFamily="34" charset="0"/>
              </a:rPr>
              <a:t>Ilahi</a:t>
            </a:r>
            <a:r>
              <a:rPr lang="en-US" sz="3500" dirty="0">
                <a:latin typeface="Arial Narrow" pitchFamily="34" charset="0"/>
              </a:rPr>
              <a:t>  </a:t>
            </a:r>
            <a:r>
              <a:rPr lang="en-US" sz="3500" dirty="0" err="1">
                <a:latin typeface="Arial Narrow" pitchFamily="34" charset="0"/>
              </a:rPr>
              <a:t>dan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Insani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smtClean="0">
                <a:latin typeface="Arial Narrow" pitchFamily="34" charset="0"/>
              </a:rPr>
              <a:t>yang </a:t>
            </a:r>
            <a:r>
              <a:rPr lang="en-US" sz="3500" dirty="0" err="1" smtClean="0">
                <a:latin typeface="Arial Narrow" pitchFamily="34" charset="0"/>
              </a:rPr>
              <a:t>disebut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>
                <a:latin typeface="Arial Narrow" pitchFamily="34" charset="0"/>
              </a:rPr>
              <a:t>“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 smtClean="0">
                <a:latin typeface="Arial Narrow" pitchFamily="34" charset="0"/>
              </a:rPr>
              <a:t>”. </a:t>
            </a:r>
          </a:p>
          <a:p>
            <a:r>
              <a:rPr lang="en-US" sz="3500" dirty="0" err="1" smtClean="0">
                <a:latin typeface="Arial Narrow" pitchFamily="34" charset="0"/>
              </a:rPr>
              <a:t>Gereja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adalah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sakramen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>
                <a:latin typeface="Arial Narrow" pitchFamily="34" charset="0"/>
              </a:rPr>
              <a:t>kelihatan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>
                <a:latin typeface="Arial Narrow" pitchFamily="34" charset="0"/>
              </a:rPr>
              <a:t>menandakan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kesatuan</a:t>
            </a:r>
            <a:r>
              <a:rPr lang="en-US" sz="3500" dirty="0">
                <a:latin typeface="Arial Narrow" pitchFamily="34" charset="0"/>
              </a:rPr>
              <a:t> yang </a:t>
            </a:r>
            <a:r>
              <a:rPr lang="en-US" sz="3500" dirty="0" err="1" smtClean="0">
                <a:latin typeface="Arial Narrow" pitchFamily="34" charset="0"/>
              </a:rPr>
              <a:t>menyelamat-kan</a:t>
            </a:r>
            <a:r>
              <a:rPr lang="en-US" sz="3500" dirty="0" smtClean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itu</a:t>
            </a:r>
            <a:r>
              <a:rPr lang="en-US" sz="3500" dirty="0">
                <a:latin typeface="Arial Narrow" pitchFamily="34" charset="0"/>
              </a:rPr>
              <a:t> (LG Art 9).</a:t>
            </a:r>
            <a:r>
              <a:rPr lang="en-US" sz="3500" dirty="0" err="1">
                <a:latin typeface="Arial Narrow" pitchFamily="34" charset="0"/>
              </a:rPr>
              <a:t>Gereja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tidak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hanya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menunjuk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pada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keselamatan</a:t>
            </a:r>
            <a:r>
              <a:rPr lang="en-US" sz="3500" dirty="0">
                <a:latin typeface="Arial Narrow" pitchFamily="34" charset="0"/>
              </a:rPr>
              <a:t> Allah </a:t>
            </a:r>
            <a:r>
              <a:rPr lang="en-US" sz="3500" dirty="0" err="1">
                <a:latin typeface="Arial Narrow" pitchFamily="34" charset="0"/>
              </a:rPr>
              <a:t>sebagai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suatu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kenyataan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diluar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dirinya.Karya</a:t>
            </a:r>
            <a:r>
              <a:rPr lang="en-US" sz="3500" dirty="0">
                <a:latin typeface="Arial Narrow" pitchFamily="34" charset="0"/>
              </a:rPr>
              <a:t> Allah </a:t>
            </a:r>
            <a:r>
              <a:rPr lang="en-US" sz="3500" dirty="0" err="1">
                <a:latin typeface="Arial Narrow" pitchFamily="34" charset="0"/>
              </a:rPr>
              <a:t>oleh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Roh</a:t>
            </a:r>
            <a:r>
              <a:rPr lang="en-US" sz="3500" dirty="0">
                <a:latin typeface="Arial Narrow" pitchFamily="34" charset="0"/>
              </a:rPr>
              <a:t>, </a:t>
            </a:r>
            <a:r>
              <a:rPr lang="en-US" sz="3500" dirty="0" err="1">
                <a:latin typeface="Arial Narrow" pitchFamily="34" charset="0"/>
              </a:rPr>
              <a:t>sudah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terwujudkan</a:t>
            </a:r>
            <a:r>
              <a:rPr lang="en-US" sz="3500" dirty="0">
                <a:latin typeface="Arial Narrow" pitchFamily="34" charset="0"/>
              </a:rPr>
              <a:t> di </a:t>
            </a:r>
            <a:r>
              <a:rPr lang="en-US" sz="3500" dirty="0" err="1">
                <a:latin typeface="Arial Narrow" pitchFamily="34" charset="0"/>
              </a:rPr>
              <a:t>dalam</a:t>
            </a:r>
            <a:r>
              <a:rPr lang="en-US" sz="3500" dirty="0">
                <a:latin typeface="Arial Narrow" pitchFamily="34" charset="0"/>
              </a:rPr>
              <a:t> </a:t>
            </a:r>
            <a:r>
              <a:rPr lang="en-US" sz="3500" dirty="0" err="1">
                <a:latin typeface="Arial Narrow" pitchFamily="34" charset="0"/>
              </a:rPr>
              <a:t>Ger</a:t>
            </a:r>
            <a:r>
              <a:rPr lang="en-US" dirty="0" err="1">
                <a:latin typeface="Arial Narrow" pitchFamily="34" charset="0"/>
              </a:rPr>
              <a:t>eja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2910</Words>
  <Application>Microsoft Office PowerPoint</Application>
  <PresentationFormat>On-screen Show (4:3)</PresentationFormat>
  <Paragraphs>100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Agama Kristen/Katholik</vt:lpstr>
      <vt:lpstr>GEREJA</vt:lpstr>
      <vt:lpstr>GEREJA</vt:lpstr>
      <vt:lpstr>GEREJA</vt:lpstr>
      <vt:lpstr>Gereja Menurut Kitab Suci dan Ajaran Gereja</vt:lpstr>
      <vt:lpstr>Gereja Menurut Kitab Suci dan Ajaran Gereja</vt:lpstr>
      <vt:lpstr>GEREJA</vt:lpstr>
      <vt:lpstr>GEREJA</vt:lpstr>
      <vt:lpstr>GEREJA</vt:lpstr>
      <vt:lpstr>GEREJA</vt:lpstr>
      <vt:lpstr>GEREJA</vt:lpstr>
      <vt:lpstr>GEREJA</vt:lpstr>
      <vt:lpstr>SEJARAH HAKIKAT DAN SIFAT-SIFAT GEREJA</vt:lpstr>
      <vt:lpstr>SEJARAH HAKIKAT DAN SIFAT-SIFAT GEREJA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151</cp:revision>
  <dcterms:created xsi:type="dcterms:W3CDTF">2021-09-26T13:26:42Z</dcterms:created>
  <dcterms:modified xsi:type="dcterms:W3CDTF">2021-11-18T04:41:36Z</dcterms:modified>
</cp:coreProperties>
</file>