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9" r:id="rId2"/>
    <p:sldId id="265" r:id="rId3"/>
    <p:sldId id="311" r:id="rId4"/>
    <p:sldId id="312" r:id="rId5"/>
    <p:sldId id="313" r:id="rId6"/>
    <p:sldId id="290" r:id="rId7"/>
    <p:sldId id="270" r:id="rId8"/>
    <p:sldId id="268" r:id="rId9"/>
    <p:sldId id="271" r:id="rId10"/>
    <p:sldId id="314" r:id="rId11"/>
    <p:sldId id="266" r:id="rId12"/>
    <p:sldId id="291" r:id="rId13"/>
    <p:sldId id="292" r:id="rId14"/>
    <p:sldId id="315" r:id="rId15"/>
    <p:sldId id="293" r:id="rId16"/>
    <p:sldId id="294" r:id="rId17"/>
    <p:sldId id="295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5CECA-243A-4D36-B5E4-DDBDD2B49083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D250F-E083-4463-8F77-4F999DFDB5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1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7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0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8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1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7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90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2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6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1E59-9166-4C8A-ACD8-77733160E804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398" y="1052736"/>
            <a:ext cx="7772400" cy="866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Agama Kristen/</a:t>
            </a:r>
            <a:r>
              <a:rPr lang="en-US" sz="3600" b="1" dirty="0" err="1" smtClean="0"/>
              <a:t>Katholik</a:t>
            </a:r>
            <a:endParaRPr lang="en-ID" sz="3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2005484"/>
            <a:ext cx="7772400" cy="1486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Pertemuan</a:t>
            </a:r>
            <a:r>
              <a:rPr lang="en-US" sz="3200" b="1" dirty="0" smtClean="0"/>
              <a:t> – 10, </a:t>
            </a:r>
          </a:p>
          <a:p>
            <a:r>
              <a:rPr lang="en-US" sz="3200" b="1" dirty="0" err="1" smtClean="0"/>
              <a:t>Gereja</a:t>
            </a:r>
            <a:r>
              <a:rPr lang="en-US" sz="3200" b="1" dirty="0" smtClean="0"/>
              <a:t> </a:t>
            </a:r>
            <a:r>
              <a:rPr lang="en-US" sz="3200" b="1" dirty="0" err="1"/>
              <a:t>sebagai</a:t>
            </a:r>
            <a:r>
              <a:rPr lang="en-US" sz="3200" b="1" dirty="0"/>
              <a:t> Persekutuan </a:t>
            </a:r>
            <a:r>
              <a:rPr lang="en-US" sz="3200" b="1" dirty="0" err="1"/>
              <a:t>Umat</a:t>
            </a:r>
            <a:r>
              <a:rPr lang="en-US" sz="3200" b="1" dirty="0"/>
              <a:t> Allah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03645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Arial Narrow" pitchFamily="34" charset="0"/>
              </a:rPr>
              <a:t>Sifat-sifat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Gereja</a:t>
            </a:r>
            <a:endParaRPr lang="en-ID" sz="2800" dirty="0">
              <a:latin typeface="Arial Narrow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96544"/>
          </a:xfrm>
        </p:spPr>
        <p:txBody>
          <a:bodyPr>
            <a:normAutofit/>
          </a:bodyPr>
          <a:lstStyle/>
          <a:p>
            <a:r>
              <a:rPr lang="en-US" sz="3000" dirty="0" err="1"/>
              <a:t>Sejak</a:t>
            </a:r>
            <a:r>
              <a:rPr lang="en-US" sz="3000" dirty="0"/>
              <a:t> </a:t>
            </a:r>
            <a:r>
              <a:rPr lang="en-US" sz="3000" dirty="0" err="1"/>
              <a:t>zaman</a:t>
            </a:r>
            <a:r>
              <a:rPr lang="en-US" sz="3000" dirty="0"/>
              <a:t> </a:t>
            </a:r>
            <a:r>
              <a:rPr lang="en-US" sz="3000" dirty="0" err="1"/>
              <a:t>Konsili</a:t>
            </a:r>
            <a:r>
              <a:rPr lang="en-US" sz="3000" dirty="0"/>
              <a:t> </a:t>
            </a:r>
            <a:r>
              <a:rPr lang="en-US" sz="3000" dirty="0" err="1"/>
              <a:t>Konstantinopel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tahun</a:t>
            </a:r>
            <a:r>
              <a:rPr lang="en-US" sz="3000" dirty="0"/>
              <a:t> 381, </a:t>
            </a:r>
            <a:r>
              <a:rPr lang="en-US" sz="3000" dirty="0" smtClean="0"/>
              <a:t>orang-orang </a:t>
            </a:r>
            <a:r>
              <a:rPr lang="en-US" sz="3000" dirty="0" err="1"/>
              <a:t>Kristiani</a:t>
            </a:r>
            <a:r>
              <a:rPr lang="en-US" sz="3000" dirty="0"/>
              <a:t> </a:t>
            </a:r>
            <a:r>
              <a:rPr lang="en-US" sz="3000" dirty="0" err="1"/>
              <a:t>menyatakan</a:t>
            </a:r>
            <a:r>
              <a:rPr lang="en-US" sz="3000" dirty="0"/>
              <a:t> </a:t>
            </a:r>
            <a:r>
              <a:rPr lang="en-US" sz="3000" dirty="0" err="1"/>
              <a:t>bahwa</a:t>
            </a:r>
            <a:r>
              <a:rPr lang="en-US" sz="3000" dirty="0"/>
              <a:t> </a:t>
            </a:r>
            <a:r>
              <a:rPr lang="en-US" sz="3000" dirty="0" err="1"/>
              <a:t>mereka</a:t>
            </a:r>
            <a:r>
              <a:rPr lang="en-US" sz="3000" dirty="0"/>
              <a:t> </a:t>
            </a:r>
            <a:r>
              <a:rPr lang="en-US" sz="3000" dirty="0" err="1"/>
              <a:t>percaya</a:t>
            </a:r>
            <a:r>
              <a:rPr lang="en-US" sz="3000" dirty="0"/>
              <a:t> </a:t>
            </a:r>
            <a:r>
              <a:rPr lang="en-US" sz="3000" dirty="0" err="1"/>
              <a:t>akan</a:t>
            </a:r>
            <a:r>
              <a:rPr lang="en-US" sz="3000" dirty="0"/>
              <a:t> “</a:t>
            </a:r>
            <a:r>
              <a:rPr lang="en-US" sz="3000" dirty="0" err="1"/>
              <a:t>Gereja</a:t>
            </a:r>
            <a:r>
              <a:rPr lang="en-US" sz="3000" dirty="0"/>
              <a:t> yang </a:t>
            </a:r>
            <a:r>
              <a:rPr lang="en-US" sz="3000" dirty="0" err="1"/>
              <a:t>Satu</a:t>
            </a:r>
            <a:r>
              <a:rPr lang="en-US" sz="3000" dirty="0"/>
              <a:t>, Kudus, </a:t>
            </a:r>
            <a:r>
              <a:rPr lang="en-US" sz="3000" dirty="0" err="1"/>
              <a:t>Katolik</a:t>
            </a:r>
            <a:r>
              <a:rPr lang="en-US" sz="3000" dirty="0"/>
              <a:t>,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Apostolik</a:t>
            </a:r>
            <a:r>
              <a:rPr lang="en-US" sz="3000" dirty="0"/>
              <a:t>. </a:t>
            </a:r>
            <a:endParaRPr lang="en-US" sz="3000" dirty="0" smtClean="0"/>
          </a:p>
          <a:p>
            <a:r>
              <a:rPr lang="en-US" sz="3000" dirty="0" err="1" smtClean="0"/>
              <a:t>Empat</a:t>
            </a:r>
            <a:r>
              <a:rPr lang="en-US" sz="3000" dirty="0" smtClean="0"/>
              <a:t> </a:t>
            </a:r>
            <a:r>
              <a:rPr lang="en-US" sz="3000" dirty="0" err="1"/>
              <a:t>sifat</a:t>
            </a:r>
            <a:r>
              <a:rPr lang="en-US" sz="3000" dirty="0"/>
              <a:t> </a:t>
            </a:r>
            <a:r>
              <a:rPr lang="en-US" sz="3000" dirty="0" err="1"/>
              <a:t>ini</a:t>
            </a:r>
            <a:r>
              <a:rPr lang="en-US" sz="3000" dirty="0"/>
              <a:t> </a:t>
            </a:r>
            <a:r>
              <a:rPr lang="en-US" sz="3000" dirty="0" err="1"/>
              <a:t>menjadi</a:t>
            </a:r>
            <a:r>
              <a:rPr lang="en-US" sz="3000" dirty="0"/>
              <a:t> </a:t>
            </a:r>
            <a:r>
              <a:rPr lang="en-US" sz="3000" dirty="0" err="1"/>
              <a:t>ciri</a:t>
            </a:r>
            <a:r>
              <a:rPr lang="en-US" sz="3000" dirty="0"/>
              <a:t> </a:t>
            </a:r>
            <a:r>
              <a:rPr lang="en-US" sz="3000" dirty="0" err="1"/>
              <a:t>Gereja</a:t>
            </a:r>
            <a:r>
              <a:rPr lang="en-US" sz="3000" dirty="0"/>
              <a:t> </a:t>
            </a:r>
            <a:r>
              <a:rPr lang="en-US" sz="3000" dirty="0" err="1"/>
              <a:t>Kristus.Dalam</a:t>
            </a:r>
            <a:r>
              <a:rPr lang="en-US" sz="3000" dirty="0"/>
              <a:t> </a:t>
            </a:r>
            <a:r>
              <a:rPr lang="en-US" sz="3000" dirty="0" err="1"/>
              <a:t>Gereja</a:t>
            </a:r>
            <a:r>
              <a:rPr lang="en-US" sz="3000" dirty="0"/>
              <a:t> </a:t>
            </a:r>
            <a:r>
              <a:rPr lang="en-US" sz="3000" dirty="0" err="1"/>
              <a:t>kuno</a:t>
            </a:r>
            <a:r>
              <a:rPr lang="en-US" sz="3000" dirty="0"/>
              <a:t>, </a:t>
            </a:r>
            <a:r>
              <a:rPr lang="en-US" sz="3000" dirty="0" err="1"/>
              <a:t>sifat-sifat</a:t>
            </a:r>
            <a:r>
              <a:rPr lang="en-US" sz="3000" dirty="0"/>
              <a:t> </a:t>
            </a:r>
            <a:r>
              <a:rPr lang="en-US" sz="3000" dirty="0" err="1"/>
              <a:t>ini</a:t>
            </a:r>
            <a:r>
              <a:rPr lang="en-US" sz="3000" dirty="0"/>
              <a:t> </a:t>
            </a:r>
            <a:r>
              <a:rPr lang="en-US" sz="3000" dirty="0" err="1"/>
              <a:t>berguna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membedakan</a:t>
            </a:r>
            <a:r>
              <a:rPr lang="en-US" sz="3000" dirty="0"/>
              <a:t> </a:t>
            </a:r>
            <a:r>
              <a:rPr lang="en-US" sz="3000" dirty="0" err="1"/>
              <a:t>Gereja</a:t>
            </a:r>
            <a:r>
              <a:rPr lang="en-US" sz="3000" dirty="0"/>
              <a:t> yang </a:t>
            </a:r>
            <a:r>
              <a:rPr lang="en-US" sz="3000" dirty="0" err="1" smtClean="0"/>
              <a:t>benar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/>
              <a:t>kumpulan-kumpulan</a:t>
            </a:r>
            <a:r>
              <a:rPr lang="en-US" sz="3000" dirty="0"/>
              <a:t> </a:t>
            </a:r>
            <a:r>
              <a:rPr lang="en-US" sz="3000" dirty="0" err="1"/>
              <a:t>Gereja</a:t>
            </a:r>
            <a:r>
              <a:rPr lang="en-US" sz="3000" dirty="0"/>
              <a:t> </a:t>
            </a:r>
            <a:r>
              <a:rPr lang="en-US" sz="3000" dirty="0" err="1"/>
              <a:t>palsu</a:t>
            </a:r>
            <a:r>
              <a:rPr lang="en-US" sz="3000" dirty="0" smtClean="0"/>
              <a:t>.</a:t>
            </a:r>
            <a:endParaRPr lang="en-ID" sz="30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43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4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Arial Narrow" pitchFamily="34" charset="0"/>
              </a:rPr>
              <a:t>Sifat-sifat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Gereja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980728"/>
            <a:ext cx="8013576" cy="55446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b="1" i="1" dirty="0">
                <a:latin typeface="Arial Narrow" pitchFamily="34" charset="0"/>
              </a:rPr>
              <a:t>a</a:t>
            </a:r>
            <a:r>
              <a:rPr lang="en-US" sz="5100" b="1" i="1" dirty="0">
                <a:latin typeface="Arial Narrow" pitchFamily="34" charset="0"/>
              </a:rPr>
              <a:t>.   </a:t>
            </a:r>
            <a:r>
              <a:rPr lang="en-US" sz="5100" b="1" i="1" dirty="0" err="1">
                <a:latin typeface="Arial Narrow" pitchFamily="34" charset="0"/>
              </a:rPr>
              <a:t>Gereja</a:t>
            </a:r>
            <a:r>
              <a:rPr lang="en-US" sz="5100" b="1" i="1" dirty="0">
                <a:latin typeface="Arial Narrow" pitchFamily="34" charset="0"/>
              </a:rPr>
              <a:t> yang </a:t>
            </a:r>
            <a:r>
              <a:rPr lang="en-US" sz="5100" b="1" i="1" dirty="0" err="1">
                <a:latin typeface="Arial Narrow" pitchFamily="34" charset="0"/>
              </a:rPr>
              <a:t>Satu</a:t>
            </a:r>
            <a:endParaRPr lang="en-ID" sz="5100" dirty="0">
              <a:latin typeface="Arial Narrow" pitchFamily="34" charset="0"/>
            </a:endParaRPr>
          </a:p>
          <a:p>
            <a:r>
              <a:rPr lang="en-US" sz="4600" dirty="0" err="1">
                <a:latin typeface="Arial Narrow" pitchFamily="34" charset="0"/>
              </a:rPr>
              <a:t>Sejak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awal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Gereja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adalah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satu</a:t>
            </a:r>
            <a:r>
              <a:rPr lang="en-US" sz="4600" dirty="0" smtClean="0">
                <a:latin typeface="Arial Narrow" pitchFamily="34" charset="0"/>
              </a:rPr>
              <a:t>. </a:t>
            </a:r>
            <a:r>
              <a:rPr lang="en-US" sz="4600" dirty="0" err="1" smtClean="0">
                <a:latin typeface="Arial Narrow" pitchFamily="34" charset="0"/>
              </a:rPr>
              <a:t>Dasar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kesatuan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itu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pertama</a:t>
            </a:r>
            <a:r>
              <a:rPr lang="en-US" sz="4600" dirty="0" smtClean="0">
                <a:latin typeface="Arial Narrow" pitchFamily="34" charset="0"/>
              </a:rPr>
              <a:t>-tama </a:t>
            </a:r>
            <a:r>
              <a:rPr lang="en-US" sz="4600" dirty="0" err="1" smtClean="0">
                <a:latin typeface="Arial Narrow" pitchFamily="34" charset="0"/>
              </a:rPr>
              <a:t>bersifat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>
                <a:latin typeface="Arial Narrow" pitchFamily="34" charset="0"/>
              </a:rPr>
              <a:t>spiritual; </a:t>
            </a:r>
            <a:r>
              <a:rPr lang="en-US" sz="4600" dirty="0" err="1">
                <a:latin typeface="Arial Narrow" pitchFamily="34" charset="0"/>
              </a:rPr>
              <a:t>kesatuan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itu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muncul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dari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keikutsertaan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ambil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bagian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dalam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hidup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bersama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dalam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Roh</a:t>
            </a:r>
            <a:r>
              <a:rPr lang="en-US" sz="4600" dirty="0" smtClean="0">
                <a:latin typeface="Arial Narrow" pitchFamily="34" charset="0"/>
              </a:rPr>
              <a:t> yang </a:t>
            </a:r>
            <a:r>
              <a:rPr lang="en-US" sz="4600" dirty="0" err="1">
                <a:latin typeface="Arial Narrow" pitchFamily="34" charset="0"/>
              </a:rPr>
              <a:t>diberikan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dalam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baptis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smtClean="0">
                <a:latin typeface="Arial Narrow" pitchFamily="34" charset="0"/>
              </a:rPr>
              <a:t>(1 </a:t>
            </a:r>
            <a:r>
              <a:rPr lang="en-US" sz="4600" dirty="0" err="1">
                <a:latin typeface="Arial Narrow" pitchFamily="34" charset="0"/>
              </a:rPr>
              <a:t>Kor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smtClean="0">
                <a:latin typeface="Arial Narrow" pitchFamily="34" charset="0"/>
              </a:rPr>
              <a:t>12:13</a:t>
            </a:r>
            <a:r>
              <a:rPr lang="en-US" sz="4600" dirty="0">
                <a:latin typeface="Arial Narrow" pitchFamily="34" charset="0"/>
              </a:rPr>
              <a:t>).</a:t>
            </a:r>
            <a:r>
              <a:rPr lang="en-US" sz="4600" dirty="0" err="1">
                <a:latin typeface="Arial Narrow" pitchFamily="34" charset="0"/>
              </a:rPr>
              <a:t>Kesatuan</a:t>
            </a:r>
            <a:r>
              <a:rPr lang="en-US" sz="4600" dirty="0">
                <a:latin typeface="Arial Narrow" pitchFamily="34" charset="0"/>
              </a:rPr>
              <a:t>  </a:t>
            </a:r>
            <a:r>
              <a:rPr lang="en-US" sz="4600" dirty="0" err="1">
                <a:latin typeface="Arial Narrow" pitchFamily="34" charset="0"/>
              </a:rPr>
              <a:t>Gereja</a:t>
            </a:r>
            <a:r>
              <a:rPr lang="en-US" sz="4600" dirty="0">
                <a:latin typeface="Arial Narrow" pitchFamily="34" charset="0"/>
              </a:rPr>
              <a:t>  </a:t>
            </a:r>
            <a:r>
              <a:rPr lang="en-US" sz="4600" dirty="0" err="1" smtClean="0">
                <a:latin typeface="Arial Narrow" pitchFamily="34" charset="0"/>
              </a:rPr>
              <a:t>pertama</a:t>
            </a:r>
            <a:r>
              <a:rPr lang="en-US" sz="4600" dirty="0" smtClean="0">
                <a:latin typeface="Arial Narrow" pitchFamily="34" charset="0"/>
              </a:rPr>
              <a:t>-tama </a:t>
            </a:r>
            <a:r>
              <a:rPr lang="en-US" sz="4600" dirty="0" err="1" smtClean="0">
                <a:latin typeface="Arial Narrow" pitchFamily="34" charset="0"/>
              </a:rPr>
              <a:t>adalah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kesatuan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iman</a:t>
            </a:r>
            <a:r>
              <a:rPr lang="en-US" sz="4600" dirty="0">
                <a:latin typeface="Arial Narrow" pitchFamily="34" charset="0"/>
              </a:rPr>
              <a:t>. </a:t>
            </a:r>
            <a:r>
              <a:rPr lang="en-US" sz="4600" dirty="0" err="1">
                <a:latin typeface="Arial Narrow" pitchFamily="34" charset="0"/>
              </a:rPr>
              <a:t>Kesatuan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itu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tidak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sama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dengan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keseragaman</a:t>
            </a:r>
            <a:endParaRPr lang="en-ID" sz="4600" dirty="0">
              <a:latin typeface="Arial Narrow" pitchFamily="34" charset="0"/>
            </a:endParaRPr>
          </a:p>
          <a:p>
            <a:r>
              <a:rPr lang="en-US" sz="4600" dirty="0" err="1">
                <a:latin typeface="Arial Narrow" pitchFamily="34" charset="0"/>
              </a:rPr>
              <a:t>Kristus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akan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tetap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mempersatukan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Gereja</a:t>
            </a:r>
            <a:r>
              <a:rPr lang="en-US" sz="4600" dirty="0">
                <a:latin typeface="Arial Narrow" pitchFamily="34" charset="0"/>
              </a:rPr>
              <a:t>, </a:t>
            </a:r>
            <a:r>
              <a:rPr lang="en-US" sz="4600" dirty="0" err="1">
                <a:latin typeface="Arial Narrow" pitchFamily="34" charset="0"/>
              </a:rPr>
              <a:t>tetapi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dari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pihak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>
                <a:latin typeface="Arial Narrow" pitchFamily="34" charset="0"/>
              </a:rPr>
              <a:t>lain </a:t>
            </a:r>
            <a:r>
              <a:rPr lang="en-US" sz="4600" dirty="0" err="1">
                <a:latin typeface="Arial Narrow" pitchFamily="34" charset="0"/>
              </a:rPr>
              <a:t>disadari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smtClean="0">
                <a:latin typeface="Arial Narrow" pitchFamily="34" charset="0"/>
              </a:rPr>
              <a:t>pula </a:t>
            </a:r>
            <a:r>
              <a:rPr lang="en-US" sz="4600" dirty="0" err="1">
                <a:latin typeface="Arial Narrow" pitchFamily="34" charset="0"/>
              </a:rPr>
              <a:t>bahwa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perwujudan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konkret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harus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diperjuangkan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dan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dikembangkan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serta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disempurnakan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terus-menerus</a:t>
            </a:r>
            <a:r>
              <a:rPr lang="en-US" sz="4600" dirty="0">
                <a:latin typeface="Arial Narrow" pitchFamily="34" charset="0"/>
              </a:rPr>
              <a:t>. </a:t>
            </a:r>
            <a:r>
              <a:rPr lang="en-US" sz="4600" dirty="0" err="1" smtClean="0">
                <a:latin typeface="Arial Narrow" pitchFamily="34" charset="0"/>
              </a:rPr>
              <a:t>Oleh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karena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itu</a:t>
            </a:r>
            <a:r>
              <a:rPr lang="en-US" sz="4600" dirty="0">
                <a:latin typeface="Arial Narrow" pitchFamily="34" charset="0"/>
              </a:rPr>
              <a:t>, </a:t>
            </a:r>
            <a:r>
              <a:rPr lang="en-US" sz="4600" dirty="0" err="1" smtClean="0">
                <a:latin typeface="Arial Narrow" pitchFamily="34" charset="0"/>
              </a:rPr>
              <a:t>kesatuan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iman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mendorong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semua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>
                <a:latin typeface="Arial Narrow" pitchFamily="34" charset="0"/>
              </a:rPr>
              <a:t>orang Kristen </a:t>
            </a:r>
            <a:r>
              <a:rPr lang="en-US" sz="4600" dirty="0" err="1">
                <a:latin typeface="Arial Narrow" pitchFamily="34" charset="0"/>
              </a:rPr>
              <a:t>supaya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mencari</a:t>
            </a:r>
            <a:r>
              <a:rPr lang="en-US" sz="4600" dirty="0">
                <a:latin typeface="Arial Narrow" pitchFamily="34" charset="0"/>
              </a:rPr>
              <a:t> “</a:t>
            </a:r>
            <a:r>
              <a:rPr lang="en-US" sz="4600" dirty="0" err="1" smtClean="0">
                <a:latin typeface="Arial Narrow" pitchFamily="34" charset="0"/>
              </a:rPr>
              <a:t>persekutuan”dengan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semua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saudara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seiman</a:t>
            </a:r>
            <a:r>
              <a:rPr lang="en-US" sz="4600" dirty="0">
                <a:latin typeface="Arial Narrow" pitchFamily="34" charset="0"/>
              </a:rPr>
              <a:t>.</a:t>
            </a:r>
            <a:endParaRPr lang="en-ID" sz="4600" dirty="0">
              <a:latin typeface="Arial Narrow" pitchFamily="34" charset="0"/>
            </a:endParaRPr>
          </a:p>
          <a:p>
            <a:r>
              <a:rPr lang="en-US" sz="4600" dirty="0" err="1">
                <a:latin typeface="Arial Narrow" pitchFamily="34" charset="0"/>
              </a:rPr>
              <a:t>Kesatuan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Gereja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pertama</a:t>
            </a:r>
            <a:r>
              <a:rPr lang="en-US" sz="4600" dirty="0" smtClean="0">
                <a:latin typeface="Arial Narrow" pitchFamily="34" charset="0"/>
              </a:rPr>
              <a:t>-tama </a:t>
            </a:r>
            <a:r>
              <a:rPr lang="en-US" sz="4600" dirty="0" err="1" smtClean="0">
                <a:latin typeface="Arial Narrow" pitchFamily="34" charset="0"/>
              </a:rPr>
              <a:t>harus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diwujudkan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dalam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persekutuan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konkret</a:t>
            </a:r>
            <a:r>
              <a:rPr lang="en-US" sz="4600" dirty="0">
                <a:latin typeface="Arial Narrow" pitchFamily="34" charset="0"/>
              </a:rPr>
              <a:t> orang </a:t>
            </a:r>
            <a:r>
              <a:rPr lang="en-US" sz="4600" dirty="0" err="1" smtClean="0">
                <a:latin typeface="Arial Narrow" pitchFamily="34" charset="0"/>
              </a:rPr>
              <a:t>beriman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>
                <a:latin typeface="Arial Narrow" pitchFamily="34" charset="0"/>
              </a:rPr>
              <a:t>yang </a:t>
            </a:r>
            <a:r>
              <a:rPr lang="en-US" sz="4600" dirty="0" err="1">
                <a:latin typeface="Arial Narrow" pitchFamily="34" charset="0"/>
              </a:rPr>
              <a:t>hidup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bersama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dalam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satu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negara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atau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daerah</a:t>
            </a:r>
            <a:r>
              <a:rPr lang="en-US" sz="4600" dirty="0">
                <a:latin typeface="Arial Narrow" pitchFamily="34" charset="0"/>
              </a:rPr>
              <a:t> yang </a:t>
            </a:r>
            <a:r>
              <a:rPr lang="en-US" sz="4600" dirty="0" err="1">
                <a:latin typeface="Arial Narrow" pitchFamily="34" charset="0"/>
              </a:rPr>
              <a:t>sama</a:t>
            </a:r>
            <a:r>
              <a:rPr lang="en-US" sz="4600" dirty="0">
                <a:latin typeface="Arial Narrow" pitchFamily="34" charset="0"/>
              </a:rPr>
              <a:t>. </a:t>
            </a:r>
            <a:r>
              <a:rPr lang="en-US" sz="4600" dirty="0" err="1">
                <a:latin typeface="Arial Narrow" pitchFamily="34" charset="0"/>
              </a:rPr>
              <a:t>Tuntutan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zaman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dan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tantangan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masyarakat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meru-pakan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dorongan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kuat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untuk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menggalang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kesatuan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iman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dalam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mengha-dapi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tugas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bersama</a:t>
            </a:r>
            <a:r>
              <a:rPr lang="en-US" sz="4600" dirty="0">
                <a:latin typeface="Arial Narrow" pitchFamily="34" charset="0"/>
              </a:rPr>
              <a:t>. </a:t>
            </a:r>
            <a:r>
              <a:rPr lang="en-US" sz="4600" dirty="0" err="1" smtClean="0">
                <a:latin typeface="Arial Narrow" pitchFamily="34" charset="0"/>
              </a:rPr>
              <a:t>Kesatuan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Gereja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terarah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pada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kesatuan</a:t>
            </a:r>
            <a:r>
              <a:rPr lang="en-US" sz="4600" dirty="0">
                <a:latin typeface="Arial Narrow" pitchFamily="34" charset="0"/>
              </a:rPr>
              <a:t> yang </a:t>
            </a:r>
            <a:r>
              <a:rPr lang="en-US" sz="4600" dirty="0" err="1">
                <a:latin typeface="Arial Narrow" pitchFamily="34" charset="0"/>
              </a:rPr>
              <a:t>jauh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melampaui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batas-batas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Gereja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dan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terarah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pada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>
                <a:latin typeface="Arial Narrow" pitchFamily="34" charset="0"/>
              </a:rPr>
              <a:t>kesatuan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semua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>
                <a:latin typeface="Arial Narrow" pitchFamily="34" charset="0"/>
              </a:rPr>
              <a:t>orang </a:t>
            </a:r>
            <a:r>
              <a:rPr lang="en-US" sz="4600" dirty="0" smtClean="0">
                <a:latin typeface="Arial Narrow" pitchFamily="34" charset="0"/>
              </a:rPr>
              <a:t>yang </a:t>
            </a:r>
            <a:r>
              <a:rPr lang="en-US" sz="4600" dirty="0" err="1" smtClean="0">
                <a:latin typeface="Arial Narrow" pitchFamily="34" charset="0"/>
              </a:rPr>
              <a:t>berseru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kepada</a:t>
            </a:r>
            <a:r>
              <a:rPr lang="en-US" sz="4600" dirty="0" smtClean="0">
                <a:latin typeface="Arial Narrow" pitchFamily="34" charset="0"/>
              </a:rPr>
              <a:t> </a:t>
            </a:r>
            <a:r>
              <a:rPr lang="en-US" sz="4600" dirty="0" err="1" smtClean="0">
                <a:latin typeface="Arial Narrow" pitchFamily="34" charset="0"/>
              </a:rPr>
              <a:t>Tuhan</a:t>
            </a:r>
            <a:r>
              <a:rPr lang="en-US" sz="4600" dirty="0" smtClean="0">
                <a:latin typeface="Arial Narrow" pitchFamily="34" charset="0"/>
              </a:rPr>
              <a:t>  </a:t>
            </a:r>
            <a:r>
              <a:rPr lang="en-US" sz="4600" dirty="0" err="1">
                <a:latin typeface="Arial Narrow" pitchFamily="34" charset="0"/>
              </a:rPr>
              <a:t>dengan</a:t>
            </a:r>
            <a:r>
              <a:rPr lang="en-US" sz="4600" dirty="0">
                <a:latin typeface="Arial Narrow" pitchFamily="34" charset="0"/>
              </a:rPr>
              <a:t>  </a:t>
            </a:r>
            <a:r>
              <a:rPr lang="en-US" sz="4600" dirty="0" err="1">
                <a:latin typeface="Arial Narrow" pitchFamily="34" charset="0"/>
              </a:rPr>
              <a:t>hati</a:t>
            </a:r>
            <a:r>
              <a:rPr lang="en-US" sz="4600" dirty="0">
                <a:latin typeface="Arial Narrow" pitchFamily="34" charset="0"/>
              </a:rPr>
              <a:t>  yang  </a:t>
            </a:r>
            <a:r>
              <a:rPr lang="en-US" sz="4600" dirty="0" err="1">
                <a:latin typeface="Arial Narrow" pitchFamily="34" charset="0"/>
              </a:rPr>
              <a:t>murni</a:t>
            </a:r>
            <a:r>
              <a:rPr lang="en-US" sz="4600" dirty="0">
                <a:latin typeface="Arial Narrow" pitchFamily="34" charset="0"/>
              </a:rPr>
              <a:t> </a:t>
            </a:r>
            <a:r>
              <a:rPr lang="en-US" sz="4600" dirty="0" smtClean="0">
                <a:latin typeface="Arial Narrow" pitchFamily="34" charset="0"/>
              </a:rPr>
              <a:t>.  </a:t>
            </a:r>
            <a:endParaRPr lang="en-ID" sz="4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Arial Narrow" pitchFamily="34" charset="0"/>
              </a:rPr>
              <a:t>Sifat-sifat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Gereja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4680520"/>
          </a:xfrm>
        </p:spPr>
        <p:txBody>
          <a:bodyPr>
            <a:normAutofit fontScale="92500" lnSpcReduction="20000"/>
          </a:bodyPr>
          <a:lstStyle/>
          <a:p>
            <a:r>
              <a:rPr lang="en-US" sz="3100" dirty="0" err="1"/>
              <a:t>Singkatnya</a:t>
            </a:r>
            <a:r>
              <a:rPr lang="en-US" sz="3100" dirty="0"/>
              <a:t> </a:t>
            </a:r>
            <a:r>
              <a:rPr lang="en-US" sz="3100" dirty="0" err="1"/>
              <a:t>Gereja</a:t>
            </a:r>
            <a:r>
              <a:rPr lang="en-US" sz="3100" dirty="0"/>
              <a:t> yang </a:t>
            </a:r>
            <a:r>
              <a:rPr lang="en-US" sz="3100" dirty="0" err="1"/>
              <a:t>satu</a:t>
            </a:r>
            <a:r>
              <a:rPr lang="en-US" sz="3100" dirty="0"/>
              <a:t> </a:t>
            </a:r>
            <a:r>
              <a:rPr lang="en-US" sz="3100" dirty="0" err="1"/>
              <a:t>itu</a:t>
            </a:r>
            <a:r>
              <a:rPr lang="en-US" sz="3100" dirty="0"/>
              <a:t> </a:t>
            </a:r>
            <a:r>
              <a:rPr lang="en-US" sz="3100" dirty="0" err="1"/>
              <a:t>terungkap</a:t>
            </a:r>
            <a:r>
              <a:rPr lang="en-US" sz="3100" dirty="0"/>
              <a:t> </a:t>
            </a:r>
            <a:r>
              <a:rPr lang="en-US" sz="3100" dirty="0" err="1"/>
              <a:t>dalam</a:t>
            </a:r>
            <a:r>
              <a:rPr lang="en-US" sz="4000" dirty="0"/>
              <a:t>:</a:t>
            </a:r>
            <a:endParaRPr lang="en-ID" sz="4000" dirty="0"/>
          </a:p>
          <a:p>
            <a:pPr marL="1143000" lvl="1" indent="-742950">
              <a:buFont typeface="+mj-lt"/>
              <a:buAutoNum type="arabicParenR"/>
            </a:pPr>
            <a:r>
              <a:rPr lang="en-US" sz="2600" dirty="0" err="1" smtClean="0"/>
              <a:t>Kesatuan</a:t>
            </a:r>
            <a:r>
              <a:rPr lang="en-US" sz="2600" dirty="0" smtClean="0"/>
              <a:t> </a:t>
            </a:r>
            <a:r>
              <a:rPr lang="en-US" sz="2600" dirty="0" err="1"/>
              <a:t>iman</a:t>
            </a:r>
            <a:r>
              <a:rPr lang="en-US" sz="2600" dirty="0"/>
              <a:t> </a:t>
            </a:r>
            <a:r>
              <a:rPr lang="en-US" sz="2600" dirty="0" err="1"/>
              <a:t>para</a:t>
            </a:r>
            <a:r>
              <a:rPr lang="en-US" sz="2600" dirty="0"/>
              <a:t>  </a:t>
            </a:r>
            <a:r>
              <a:rPr lang="en-US" sz="2600" dirty="0" err="1"/>
              <a:t>anggotanya</a:t>
            </a:r>
            <a:r>
              <a:rPr lang="en-US" sz="2600" dirty="0"/>
              <a:t>. </a:t>
            </a:r>
            <a:r>
              <a:rPr lang="en-US" sz="2600" dirty="0" err="1"/>
              <a:t>Kesatuan</a:t>
            </a:r>
            <a:r>
              <a:rPr lang="en-US" sz="2600" dirty="0"/>
              <a:t> </a:t>
            </a:r>
            <a:r>
              <a:rPr lang="en-US" sz="2600" dirty="0" err="1"/>
              <a:t>iman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  </a:t>
            </a:r>
            <a:r>
              <a:rPr lang="en-US" sz="2600" dirty="0" err="1"/>
              <a:t>bukan</a:t>
            </a:r>
            <a:r>
              <a:rPr lang="en-US" sz="2600" dirty="0"/>
              <a:t> </a:t>
            </a:r>
            <a:r>
              <a:rPr lang="en-US" sz="2600" dirty="0" err="1"/>
              <a:t>kesatuan</a:t>
            </a:r>
            <a:r>
              <a:rPr lang="en-US" sz="2600" dirty="0"/>
              <a:t> yang  </a:t>
            </a:r>
            <a:r>
              <a:rPr lang="en-US" sz="2600" dirty="0" err="1"/>
              <a:t>statis</a:t>
            </a:r>
            <a:r>
              <a:rPr lang="en-US" sz="2600" dirty="0"/>
              <a:t>, </a:t>
            </a:r>
            <a:r>
              <a:rPr lang="en-US" sz="2600" dirty="0" err="1"/>
              <a:t>tetapi</a:t>
            </a:r>
            <a:r>
              <a:rPr lang="en-US" sz="2600" dirty="0"/>
              <a:t> </a:t>
            </a:r>
            <a:r>
              <a:rPr lang="en-US" sz="2600" dirty="0" err="1"/>
              <a:t>kesatuan</a:t>
            </a:r>
            <a:r>
              <a:rPr lang="en-US" sz="2600" dirty="0"/>
              <a:t> </a:t>
            </a:r>
            <a:r>
              <a:rPr lang="en-US" sz="2600" dirty="0" err="1"/>
              <a:t>dinamis</a:t>
            </a:r>
            <a:r>
              <a:rPr lang="en-US" sz="2600" dirty="0"/>
              <a:t>. </a:t>
            </a:r>
            <a:r>
              <a:rPr lang="en-US" sz="2600" dirty="0" err="1"/>
              <a:t>Iman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prinsip</a:t>
            </a:r>
            <a:r>
              <a:rPr lang="en-US" sz="2600" dirty="0"/>
              <a:t> </a:t>
            </a:r>
            <a:r>
              <a:rPr lang="en-US" sz="2600" dirty="0" err="1"/>
              <a:t>kesatuan</a:t>
            </a:r>
            <a:r>
              <a:rPr lang="en-US" sz="2600" dirty="0"/>
              <a:t> </a:t>
            </a:r>
            <a:r>
              <a:rPr lang="en-US" sz="2600" dirty="0" err="1"/>
              <a:t>Gereja</a:t>
            </a:r>
            <a:r>
              <a:rPr lang="en-US" sz="2600" dirty="0"/>
              <a:t>.</a:t>
            </a:r>
            <a:endParaRPr lang="en-ID" sz="2600" dirty="0"/>
          </a:p>
          <a:p>
            <a:pPr marL="1143000" lvl="1" indent="-742950">
              <a:buFont typeface="+mj-lt"/>
              <a:buAutoNum type="arabicParenR"/>
            </a:pPr>
            <a:r>
              <a:rPr lang="en-US" sz="2600" dirty="0" err="1" smtClean="0"/>
              <a:t>Kesatuan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pimpinannya</a:t>
            </a:r>
            <a:r>
              <a:rPr lang="en-US" sz="2600" dirty="0"/>
              <a:t>,  </a:t>
            </a:r>
            <a:r>
              <a:rPr lang="en-US" sz="2600" dirty="0" err="1"/>
              <a:t>yaitu</a:t>
            </a:r>
            <a:r>
              <a:rPr lang="en-US" sz="2600" dirty="0"/>
              <a:t> </a:t>
            </a:r>
            <a:r>
              <a:rPr lang="en-US" sz="2600" dirty="0" err="1" smtClean="0"/>
              <a:t>hierarki</a:t>
            </a:r>
            <a:r>
              <a:rPr lang="en-US" sz="2600" dirty="0"/>
              <a:t>.  </a:t>
            </a:r>
            <a:r>
              <a:rPr lang="en-US" sz="2600" dirty="0" err="1"/>
              <a:t>Hierarki</a:t>
            </a:r>
            <a:r>
              <a:rPr lang="en-US" sz="2600" dirty="0"/>
              <a:t>  </a:t>
            </a:r>
            <a:r>
              <a:rPr lang="en-US" sz="2600" dirty="0" err="1" smtClean="0"/>
              <a:t>mempunyai</a:t>
            </a:r>
            <a:r>
              <a:rPr lang="en-US" sz="2600" dirty="0" smtClean="0"/>
              <a:t>  </a:t>
            </a:r>
            <a:r>
              <a:rPr lang="en-US" sz="2600" dirty="0" err="1"/>
              <a:t>tugas</a:t>
            </a:r>
            <a:r>
              <a:rPr lang="en-US" sz="2600" dirty="0"/>
              <a:t> 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 smtClean="0"/>
              <a:t>mempersatukan</a:t>
            </a:r>
            <a:r>
              <a:rPr lang="en-US" sz="2600" dirty="0" smtClean="0"/>
              <a:t> </a:t>
            </a:r>
            <a:r>
              <a:rPr lang="en-US" sz="2600" dirty="0" err="1"/>
              <a:t>umat</a:t>
            </a:r>
            <a:r>
              <a:rPr lang="en-US" sz="2600" dirty="0"/>
              <a:t>. </a:t>
            </a:r>
            <a:r>
              <a:rPr lang="en-US" sz="2600" dirty="0" err="1" smtClean="0"/>
              <a:t>Hierarki</a:t>
            </a:r>
            <a:r>
              <a:rPr lang="en-US" sz="2600" dirty="0" smtClean="0"/>
              <a:t> </a:t>
            </a:r>
            <a:r>
              <a:rPr lang="en-US" sz="2600" dirty="0" err="1"/>
              <a:t>sering</a:t>
            </a:r>
            <a:r>
              <a:rPr lang="en-US" sz="2600" dirty="0"/>
              <a:t> </a:t>
            </a:r>
            <a:r>
              <a:rPr lang="en-US" sz="2600" dirty="0" err="1"/>
              <a:t>dilihat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kesatuan</a:t>
            </a:r>
            <a:r>
              <a:rPr lang="en-US" sz="2600" dirty="0"/>
              <a:t> </a:t>
            </a:r>
            <a:r>
              <a:rPr lang="en-US" sz="2600" dirty="0" err="1"/>
              <a:t>lahiriah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Gereja</a:t>
            </a:r>
            <a:r>
              <a:rPr lang="en-US" sz="2600" dirty="0"/>
              <a:t>.</a:t>
            </a:r>
            <a:endParaRPr lang="en-ID" sz="2600" dirty="0"/>
          </a:p>
          <a:p>
            <a:pPr marL="1143000" lvl="1" indent="-742950">
              <a:buFont typeface="+mj-lt"/>
              <a:buAutoNum type="arabicParenR"/>
            </a:pPr>
            <a:r>
              <a:rPr lang="en-US" sz="2600" dirty="0" err="1" smtClean="0"/>
              <a:t>Kesatuan</a:t>
            </a:r>
            <a:r>
              <a:rPr lang="en-US" sz="2600" dirty="0" smtClean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kebaktian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kehidupan</a:t>
            </a:r>
            <a:r>
              <a:rPr lang="en-US" sz="2600" dirty="0"/>
              <a:t> </a:t>
            </a:r>
            <a:r>
              <a:rPr lang="en-US" sz="2600" dirty="0" err="1" smtClean="0"/>
              <a:t>sakramental</a:t>
            </a:r>
            <a:r>
              <a:rPr lang="en-US" sz="2600" dirty="0"/>
              <a:t>. </a:t>
            </a:r>
            <a:r>
              <a:rPr lang="en-US" sz="2600" dirty="0" err="1"/>
              <a:t>Kebaktian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 smtClean="0"/>
              <a:t>sakramen-sakramen</a:t>
            </a:r>
            <a:r>
              <a:rPr lang="en-US" sz="2600" dirty="0" smtClean="0"/>
              <a:t> </a:t>
            </a:r>
            <a:r>
              <a:rPr lang="en-US" sz="2600" dirty="0" err="1" smtClean="0"/>
              <a:t>merupakan</a:t>
            </a:r>
            <a:r>
              <a:rPr lang="en-US" sz="2600" dirty="0" smtClean="0"/>
              <a:t> </a:t>
            </a:r>
            <a:r>
              <a:rPr lang="en-US" sz="2600" dirty="0" err="1"/>
              <a:t>ekspresi</a:t>
            </a:r>
            <a:r>
              <a:rPr lang="en-US" sz="2600" dirty="0"/>
              <a:t> </a:t>
            </a:r>
            <a:r>
              <a:rPr lang="en-US" sz="2600" dirty="0" err="1"/>
              <a:t>simbolis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kesatuan</a:t>
            </a:r>
            <a:r>
              <a:rPr lang="en-US" sz="2600" dirty="0"/>
              <a:t> </a:t>
            </a:r>
            <a:r>
              <a:rPr lang="en-US" sz="2600" dirty="0" err="1" smtClean="0"/>
              <a:t>Gereja</a:t>
            </a:r>
            <a:endParaRPr lang="en-ID" sz="2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001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Arial Narrow" pitchFamily="34" charset="0"/>
              </a:rPr>
              <a:t>Sifat-sifat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Gereja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8352928" cy="51845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b="1" i="1" dirty="0"/>
              <a:t>b</a:t>
            </a:r>
            <a:r>
              <a:rPr lang="en-US" sz="4000" b="1" i="1" dirty="0">
                <a:latin typeface="Arial Narrow" pitchFamily="34" charset="0"/>
              </a:rPr>
              <a:t>.   </a:t>
            </a:r>
            <a:r>
              <a:rPr lang="en-US" sz="4000" b="1" i="1" dirty="0" err="1">
                <a:latin typeface="Arial Narrow" pitchFamily="34" charset="0"/>
              </a:rPr>
              <a:t>Gereja</a:t>
            </a:r>
            <a:r>
              <a:rPr lang="en-US" sz="4000" b="1" i="1" dirty="0">
                <a:latin typeface="Arial Narrow" pitchFamily="34" charset="0"/>
              </a:rPr>
              <a:t> yang Kudus</a:t>
            </a:r>
            <a:endParaRPr lang="en-ID" sz="4000" dirty="0">
              <a:latin typeface="Arial Narrow" pitchFamily="34" charset="0"/>
            </a:endParaRPr>
          </a:p>
          <a:p>
            <a:r>
              <a:rPr lang="en-US" sz="4000" dirty="0" err="1">
                <a:latin typeface="Arial Narrow" pitchFamily="34" charset="0"/>
              </a:rPr>
              <a:t>Gagasan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tentang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kekudusan</a:t>
            </a:r>
            <a:r>
              <a:rPr lang="en-US" sz="4000" dirty="0">
                <a:latin typeface="Arial Narrow" pitchFamily="34" charset="0"/>
              </a:rPr>
              <a:t> (yang </a:t>
            </a:r>
            <a:r>
              <a:rPr lang="en-US" sz="4000" dirty="0" err="1">
                <a:latin typeface="Arial Narrow" pitchFamily="34" charset="0"/>
              </a:rPr>
              <a:t>akar</a:t>
            </a:r>
            <a:r>
              <a:rPr lang="en-US" sz="4000" dirty="0">
                <a:latin typeface="Arial Narrow" pitchFamily="34" charset="0"/>
              </a:rPr>
              <a:t> kata </a:t>
            </a:r>
            <a:r>
              <a:rPr lang="en-US" sz="4000" dirty="0" err="1">
                <a:latin typeface="Arial Narrow" pitchFamily="34" charset="0"/>
              </a:rPr>
              <a:t>Hibraninya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i="1" dirty="0" err="1" smtClean="0">
                <a:latin typeface="Arial Narrow" pitchFamily="34" charset="0"/>
              </a:rPr>
              <a:t>qds</a:t>
            </a:r>
            <a:r>
              <a:rPr lang="en-US" sz="4000" i="1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berarti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>
                <a:latin typeface="Arial Narrow" pitchFamily="34" charset="0"/>
              </a:rPr>
              <a:t>“</a:t>
            </a:r>
            <a:r>
              <a:rPr lang="en-US" sz="4000" dirty="0" err="1">
                <a:latin typeface="Arial Narrow" pitchFamily="34" charset="0"/>
              </a:rPr>
              <a:t>terpisah</a:t>
            </a:r>
            <a:r>
              <a:rPr lang="en-US" sz="4000" dirty="0">
                <a:latin typeface="Arial Narrow" pitchFamily="34" charset="0"/>
              </a:rPr>
              <a:t>”) </a:t>
            </a:r>
            <a:r>
              <a:rPr lang="en-US" sz="4000" dirty="0" err="1">
                <a:latin typeface="Arial Narrow" pitchFamily="34" charset="0"/>
              </a:rPr>
              <a:t>menggambarkan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sifat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hakiki</a:t>
            </a:r>
            <a:r>
              <a:rPr lang="en-US" sz="4000" dirty="0">
                <a:latin typeface="Arial Narrow" pitchFamily="34" charset="0"/>
              </a:rPr>
              <a:t> Allah</a:t>
            </a:r>
            <a:r>
              <a:rPr lang="en-US" sz="4000" dirty="0" smtClean="0">
                <a:latin typeface="Arial Narrow" pitchFamily="34" charset="0"/>
              </a:rPr>
              <a:t>. </a:t>
            </a:r>
            <a:r>
              <a:rPr lang="en-US" sz="4000" dirty="0" err="1" smtClean="0">
                <a:latin typeface="Arial Narrow" pitchFamily="34" charset="0"/>
              </a:rPr>
              <a:t>Gereja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adalah</a:t>
            </a:r>
            <a:r>
              <a:rPr lang="en-US" sz="4000" dirty="0">
                <a:latin typeface="Arial Narrow" pitchFamily="34" charset="0"/>
              </a:rPr>
              <a:t> kudus </a:t>
            </a:r>
            <a:r>
              <a:rPr lang="en-US" sz="4000" dirty="0" err="1">
                <a:latin typeface="Arial Narrow" pitchFamily="34" charset="0"/>
              </a:rPr>
              <a:t>karena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tempat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kehadiran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>
                <a:latin typeface="Arial Narrow" pitchFamily="34" charset="0"/>
              </a:rPr>
              <a:t>Allah yang </a:t>
            </a:r>
            <a:r>
              <a:rPr lang="en-US" sz="4000" dirty="0" err="1">
                <a:latin typeface="Arial Narrow" pitchFamily="34" charset="0"/>
              </a:rPr>
              <a:t>tetap</a:t>
            </a:r>
            <a:r>
              <a:rPr lang="en-US" sz="4000" dirty="0">
                <a:latin typeface="Arial Narrow" pitchFamily="34" charset="0"/>
              </a:rPr>
              <a:t>. </a:t>
            </a:r>
            <a:r>
              <a:rPr lang="en-US" sz="4000" dirty="0" err="1">
                <a:latin typeface="Arial Narrow" pitchFamily="34" charset="0"/>
              </a:rPr>
              <a:t>Dalam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Kristus</a:t>
            </a:r>
            <a:r>
              <a:rPr lang="en-US" sz="4000" dirty="0">
                <a:latin typeface="Arial Narrow" pitchFamily="34" charset="0"/>
              </a:rPr>
              <a:t>, Allah </a:t>
            </a:r>
            <a:r>
              <a:rPr lang="en-US" sz="4000" dirty="0" err="1">
                <a:latin typeface="Arial Narrow" pitchFamily="34" charset="0"/>
              </a:rPr>
              <a:t>telah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menguduskan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para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murid</a:t>
            </a:r>
            <a:r>
              <a:rPr lang="en-US" sz="4000" dirty="0">
                <a:latin typeface="Arial Narrow" pitchFamily="34" charset="0"/>
              </a:rPr>
              <a:t>. </a:t>
            </a:r>
            <a:r>
              <a:rPr lang="en-US" sz="4000" dirty="0" err="1" smtClean="0">
                <a:latin typeface="Arial Narrow" pitchFamily="34" charset="0"/>
              </a:rPr>
              <a:t>Mereka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telah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menjadi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satu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dalam</a:t>
            </a:r>
            <a:r>
              <a:rPr lang="en-US" sz="4000" dirty="0">
                <a:latin typeface="Arial Narrow" pitchFamily="34" charset="0"/>
              </a:rPr>
              <a:t> “</a:t>
            </a:r>
            <a:r>
              <a:rPr lang="en-US" sz="4000" dirty="0" err="1">
                <a:latin typeface="Arial Narrow" pitchFamily="34" charset="0"/>
              </a:rPr>
              <a:t>Tubuh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Kristus</a:t>
            </a:r>
            <a:r>
              <a:rPr lang="en-US" sz="4000" dirty="0">
                <a:latin typeface="Arial Narrow" pitchFamily="34" charset="0"/>
              </a:rPr>
              <a:t>” (1 </a:t>
            </a:r>
            <a:r>
              <a:rPr lang="en-US" sz="4000" dirty="0" err="1">
                <a:latin typeface="Arial Narrow" pitchFamily="34" charset="0"/>
              </a:rPr>
              <a:t>Kor</a:t>
            </a:r>
            <a:r>
              <a:rPr lang="en-US" sz="4000" dirty="0">
                <a:latin typeface="Arial Narrow" pitchFamily="34" charset="0"/>
              </a:rPr>
              <a:t> 12:27)</a:t>
            </a:r>
            <a:endParaRPr lang="en-ID" sz="4000" dirty="0">
              <a:latin typeface="Arial Narrow" pitchFamily="34" charset="0"/>
            </a:endParaRPr>
          </a:p>
          <a:p>
            <a:r>
              <a:rPr lang="en-US" sz="4000" dirty="0" err="1">
                <a:latin typeface="Arial Narrow" pitchFamily="34" charset="0"/>
              </a:rPr>
              <a:t>Dalam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hal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kekudusan</a:t>
            </a:r>
            <a:r>
              <a:rPr lang="en-US" sz="4000" dirty="0">
                <a:latin typeface="Arial Narrow" pitchFamily="34" charset="0"/>
              </a:rPr>
              <a:t> yang </a:t>
            </a:r>
            <a:r>
              <a:rPr lang="en-US" sz="4000" dirty="0" err="1">
                <a:latin typeface="Arial Narrow" pitchFamily="34" charset="0"/>
              </a:rPr>
              <a:t>pokok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bukan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bentuk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pelaksanaanya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melainkan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sikap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dasarnya</a:t>
            </a:r>
            <a:r>
              <a:rPr lang="en-US" sz="4000" dirty="0" smtClean="0">
                <a:latin typeface="Arial Narrow" pitchFamily="34" charset="0"/>
              </a:rPr>
              <a:t>. Kudus </a:t>
            </a:r>
            <a:r>
              <a:rPr lang="en-US" sz="4000" dirty="0" err="1" smtClean="0">
                <a:latin typeface="Arial Narrow" pitchFamily="34" charset="0"/>
              </a:rPr>
              <a:t>berarti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dikhususkan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bagi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Tuhan</a:t>
            </a:r>
            <a:r>
              <a:rPr lang="en-US" sz="4000" dirty="0">
                <a:latin typeface="Arial Narrow" pitchFamily="34" charset="0"/>
              </a:rPr>
              <a:t>. </a:t>
            </a:r>
            <a:r>
              <a:rPr lang="en-US" sz="4000" dirty="0" err="1" smtClean="0">
                <a:latin typeface="Arial Narrow" pitchFamily="34" charset="0"/>
              </a:rPr>
              <a:t>Perjanjian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Baru</a:t>
            </a:r>
            <a:r>
              <a:rPr lang="en-US" sz="4000" dirty="0" smtClean="0">
                <a:latin typeface="Arial Narrow" pitchFamily="34" charset="0"/>
              </a:rPr>
              <a:t>  </a:t>
            </a:r>
            <a:r>
              <a:rPr lang="en-US" sz="4000" dirty="0" err="1">
                <a:latin typeface="Arial Narrow" pitchFamily="34" charset="0"/>
              </a:rPr>
              <a:t>melihat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smtClean="0">
                <a:latin typeface="Arial Narrow" pitchFamily="34" charset="0"/>
              </a:rPr>
              <a:t>proses</a:t>
            </a:r>
            <a:r>
              <a:rPr lang="en-ID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pengudusan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manusia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sebagai</a:t>
            </a:r>
            <a:r>
              <a:rPr lang="en-US" sz="4000" dirty="0">
                <a:latin typeface="Arial Narrow" pitchFamily="34" charset="0"/>
              </a:rPr>
              <a:t> proses </a:t>
            </a:r>
            <a:r>
              <a:rPr lang="en-US" sz="4000" dirty="0" err="1">
                <a:latin typeface="Arial Narrow" pitchFamily="34" charset="0"/>
              </a:rPr>
              <a:t>oleh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Roh</a:t>
            </a:r>
            <a:r>
              <a:rPr lang="en-US" sz="4000" dirty="0">
                <a:latin typeface="Arial Narrow" pitchFamily="34" charset="0"/>
              </a:rPr>
              <a:t> Kudus. </a:t>
            </a:r>
            <a:r>
              <a:rPr lang="en-US" sz="4000" dirty="0" err="1">
                <a:latin typeface="Arial Narrow" pitchFamily="34" charset="0"/>
              </a:rPr>
              <a:t>Dikuduskan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karena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terpanggil</a:t>
            </a:r>
            <a:r>
              <a:rPr lang="en-US" sz="4000" dirty="0">
                <a:latin typeface="Arial Narrow" pitchFamily="34" charset="0"/>
              </a:rPr>
              <a:t>. Dari </a:t>
            </a:r>
            <a:r>
              <a:rPr lang="en-US" sz="4000" dirty="0" err="1">
                <a:latin typeface="Arial Narrow" pitchFamily="34" charset="0"/>
              </a:rPr>
              <a:t>segi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manusia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kekudusan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berarti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tanggapan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akan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karya</a:t>
            </a:r>
            <a:r>
              <a:rPr lang="en-US" sz="4000" dirty="0">
                <a:latin typeface="Arial Narrow" pitchFamily="34" charset="0"/>
              </a:rPr>
              <a:t> Allah </a:t>
            </a:r>
            <a:r>
              <a:rPr lang="en-US" sz="4000" dirty="0" err="1">
                <a:latin typeface="Arial Narrow" pitchFamily="34" charset="0"/>
              </a:rPr>
              <a:t>itu</a:t>
            </a:r>
            <a:r>
              <a:rPr lang="en-US" sz="4000" dirty="0">
                <a:latin typeface="Arial Narrow" pitchFamily="34" charset="0"/>
              </a:rPr>
              <a:t>, </a:t>
            </a:r>
            <a:r>
              <a:rPr lang="en-US" sz="4000" dirty="0" err="1">
                <a:latin typeface="Arial Narrow" pitchFamily="34" charset="0"/>
              </a:rPr>
              <a:t>terutama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sikap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dengan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iman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dan</a:t>
            </a:r>
            <a:r>
              <a:rPr lang="en-US" sz="4000" dirty="0">
                <a:latin typeface="Arial Narrow" pitchFamily="34" charset="0"/>
              </a:rPr>
              <a:t>  </a:t>
            </a:r>
            <a:r>
              <a:rPr lang="en-US" sz="4000" dirty="0" err="1">
                <a:latin typeface="Arial Narrow" pitchFamily="34" charset="0"/>
              </a:rPr>
              <a:t>pengharapan</a:t>
            </a:r>
            <a:r>
              <a:rPr lang="en-US" sz="4000" dirty="0">
                <a:latin typeface="Arial Narrow" pitchFamily="34" charset="0"/>
              </a:rPr>
              <a:t>.  </a:t>
            </a:r>
            <a:endParaRPr lang="en-US" sz="4000" dirty="0" smtClean="0">
              <a:latin typeface="Arial Narrow" pitchFamily="34" charset="0"/>
            </a:endParaRPr>
          </a:p>
          <a:p>
            <a:r>
              <a:rPr lang="en-US" sz="4000" dirty="0" err="1" smtClean="0">
                <a:latin typeface="Arial Narrow" pitchFamily="34" charset="0"/>
              </a:rPr>
              <a:t>Sikap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iman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dinyatakan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dalam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segala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perbuatan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kegiatan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kehidupan</a:t>
            </a:r>
            <a:r>
              <a:rPr lang="en-US" sz="4000" dirty="0">
                <a:latin typeface="Arial Narrow" pitchFamily="34" charset="0"/>
              </a:rPr>
              <a:t> yang </a:t>
            </a:r>
            <a:r>
              <a:rPr lang="en-US" sz="4000" dirty="0" err="1">
                <a:latin typeface="Arial Narrow" pitchFamily="34" charset="0"/>
              </a:rPr>
              <a:t>serba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biasa</a:t>
            </a:r>
            <a:r>
              <a:rPr lang="en-US" sz="4000" dirty="0">
                <a:latin typeface="Arial Narrow" pitchFamily="34" charset="0"/>
              </a:rPr>
              <a:t>. </a:t>
            </a:r>
            <a:r>
              <a:rPr lang="en-US" sz="4000" dirty="0" err="1">
                <a:latin typeface="Arial Narrow" pitchFamily="34" charset="0"/>
              </a:rPr>
              <a:t>Kekudusan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itu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terungkap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dalam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berbagai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cara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oleh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setiap</a:t>
            </a:r>
            <a:r>
              <a:rPr lang="en-US" sz="4000" dirty="0">
                <a:latin typeface="Arial Narrow" pitchFamily="34" charset="0"/>
              </a:rPr>
              <a:t> orang. </a:t>
            </a:r>
            <a:r>
              <a:rPr lang="en-US" sz="4000" dirty="0" err="1">
                <a:latin typeface="Arial Narrow" pitchFamily="34" charset="0"/>
              </a:rPr>
              <a:t>Kehidupan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Gereja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bukanlah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suatu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sikap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smtClean="0">
                <a:latin typeface="Arial Narrow" pitchFamily="34" charset="0"/>
              </a:rPr>
              <a:t>yang </a:t>
            </a:r>
            <a:r>
              <a:rPr lang="en-US" sz="4000" dirty="0" err="1">
                <a:latin typeface="Arial Narrow" pitchFamily="34" charset="0"/>
              </a:rPr>
              <a:t>seragam</a:t>
            </a:r>
            <a:r>
              <a:rPr lang="en-US" sz="4000" dirty="0">
                <a:latin typeface="Arial Narrow" pitchFamily="34" charset="0"/>
              </a:rPr>
              <a:t>, yang  </a:t>
            </a:r>
            <a:r>
              <a:rPr lang="en-US" sz="4000" dirty="0" err="1">
                <a:latin typeface="Arial Narrow" pitchFamily="34" charset="0"/>
              </a:rPr>
              <a:t>sama</a:t>
            </a:r>
            <a:r>
              <a:rPr lang="en-US" sz="4000" dirty="0">
                <a:latin typeface="Arial Narrow" pitchFamily="34" charset="0"/>
              </a:rPr>
              <a:t>  </a:t>
            </a:r>
            <a:r>
              <a:rPr lang="en-US" sz="4000" dirty="0" err="1">
                <a:latin typeface="Arial Narrow" pitchFamily="34" charset="0"/>
              </a:rPr>
              <a:t>bentuknya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untuk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semua</a:t>
            </a:r>
            <a:r>
              <a:rPr lang="en-US" sz="4000" dirty="0">
                <a:latin typeface="Arial Narrow" pitchFamily="34" charset="0"/>
              </a:rPr>
              <a:t>, </a:t>
            </a:r>
            <a:r>
              <a:rPr lang="en-US" sz="4000" dirty="0" err="1">
                <a:latin typeface="Arial Narrow" pitchFamily="34" charset="0"/>
              </a:rPr>
              <a:t>melainkan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semua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mengambil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bagian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dalam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satu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kekudusan</a:t>
            </a:r>
            <a:r>
              <a:rPr lang="en-US" sz="4000" dirty="0">
                <a:latin typeface="Arial Narrow" pitchFamily="34" charset="0"/>
              </a:rPr>
              <a:t> yang </a:t>
            </a:r>
            <a:r>
              <a:rPr lang="en-US" sz="4000" dirty="0" err="1">
                <a:latin typeface="Arial Narrow" pitchFamily="34" charset="0"/>
              </a:rPr>
              <a:t>berasal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dari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Kristus</a:t>
            </a:r>
            <a:r>
              <a:rPr lang="en-US" sz="4000" dirty="0">
                <a:latin typeface="Arial Narrow" pitchFamily="34" charset="0"/>
              </a:rPr>
              <a:t>. </a:t>
            </a:r>
            <a:r>
              <a:rPr lang="en-US" sz="4000" dirty="0" err="1">
                <a:latin typeface="Arial Narrow" pitchFamily="34" charset="0"/>
              </a:rPr>
              <a:t>Kesucian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ini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adalah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kekudusan</a:t>
            </a:r>
            <a:r>
              <a:rPr lang="en-US" sz="4000" dirty="0">
                <a:latin typeface="Arial Narrow" pitchFamily="34" charset="0"/>
              </a:rPr>
              <a:t> yang </a:t>
            </a:r>
            <a:r>
              <a:rPr lang="en-US" sz="4000" dirty="0" err="1">
                <a:latin typeface="Arial Narrow" pitchFamily="34" charset="0"/>
              </a:rPr>
              <a:t>harus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>
                <a:latin typeface="Arial Narrow" pitchFamily="34" charset="0"/>
              </a:rPr>
              <a:t>diperjuangkan</a:t>
            </a:r>
            <a:r>
              <a:rPr lang="en-US" sz="4000" dirty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terus-menerus</a:t>
            </a:r>
            <a:r>
              <a:rPr lang="en-US" sz="4000" dirty="0">
                <a:latin typeface="Arial Narrow" pitchFamily="34" charset="0"/>
              </a:rPr>
              <a:t>. </a:t>
            </a:r>
            <a:endParaRPr lang="en-ID" sz="3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7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Arial Narrow" pitchFamily="34" charset="0"/>
              </a:rPr>
              <a:t>Sifat-sifat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Gereja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8352928" cy="51845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b="1" i="1" dirty="0" err="1" smtClean="0"/>
              <a:t>Secara</a:t>
            </a:r>
            <a:r>
              <a:rPr lang="en-US" sz="4000" b="1" i="1" dirty="0" smtClean="0"/>
              <a:t> </a:t>
            </a:r>
            <a:r>
              <a:rPr lang="en-US" sz="4000" b="1" i="1" dirty="0" err="1" smtClean="0"/>
              <a:t>Singkat</a:t>
            </a:r>
            <a:r>
              <a:rPr lang="en-US" sz="4000" b="1" i="1" dirty="0" smtClean="0"/>
              <a:t>  :</a:t>
            </a:r>
          </a:p>
          <a:p>
            <a:pPr marL="1143000" lvl="1" indent="-742950">
              <a:buFont typeface="+mj-lt"/>
              <a:buAutoNum type="arabicParenR"/>
            </a:pPr>
            <a:r>
              <a:rPr lang="en-US" sz="3600" dirty="0" err="1" smtClean="0"/>
              <a:t>Sumber</a:t>
            </a:r>
            <a:r>
              <a:rPr lang="en-US" sz="3600" dirty="0" smtClean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 smtClean="0"/>
              <a:t>mana</a:t>
            </a:r>
            <a:r>
              <a:rPr lang="en-US" sz="3600" dirty="0" smtClean="0"/>
              <a:t> </a:t>
            </a:r>
            <a:r>
              <a:rPr lang="en-US" sz="3600" dirty="0" err="1" smtClean="0"/>
              <a:t>Gereja</a:t>
            </a:r>
            <a:r>
              <a:rPr lang="en-US" sz="3600" dirty="0" smtClean="0"/>
              <a:t> </a:t>
            </a:r>
            <a:r>
              <a:rPr lang="en-US" sz="3600" dirty="0" err="1"/>
              <a:t>berasal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Kudus. </a:t>
            </a:r>
            <a:r>
              <a:rPr lang="en-US" sz="3600" dirty="0" err="1"/>
              <a:t>Gereja</a:t>
            </a:r>
            <a:r>
              <a:rPr lang="en-US" sz="3600" dirty="0"/>
              <a:t> </a:t>
            </a:r>
            <a:r>
              <a:rPr lang="en-US" sz="3600" dirty="0" err="1"/>
              <a:t>didirikan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err="1"/>
              <a:t>Kristus</a:t>
            </a:r>
            <a:r>
              <a:rPr lang="en-US" sz="3600" dirty="0"/>
              <a:t>. </a:t>
            </a:r>
            <a:r>
              <a:rPr lang="en-US" sz="3600" dirty="0" err="1" smtClean="0"/>
              <a:t>Gereja</a:t>
            </a:r>
            <a:r>
              <a:rPr lang="en-ID" sz="3600" dirty="0"/>
              <a:t> </a:t>
            </a:r>
            <a:r>
              <a:rPr lang="en-US" sz="3600" dirty="0" err="1" smtClean="0"/>
              <a:t>menerima</a:t>
            </a:r>
            <a:r>
              <a:rPr lang="en-US" sz="3600" dirty="0" smtClean="0"/>
              <a:t> </a:t>
            </a:r>
            <a:r>
              <a:rPr lang="en-US" sz="3600" dirty="0" err="1" smtClean="0"/>
              <a:t>kekudusannya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Kristus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doa-Nya</a:t>
            </a:r>
            <a:r>
              <a:rPr lang="en-US" sz="3600" dirty="0"/>
              <a:t>. </a:t>
            </a:r>
            <a:r>
              <a:rPr lang="en-US" sz="3600" dirty="0" smtClean="0"/>
              <a:t>“</a:t>
            </a:r>
            <a:r>
              <a:rPr lang="en-US" sz="3600" dirty="0" err="1"/>
              <a:t>Ya</a:t>
            </a:r>
            <a:r>
              <a:rPr lang="en-US" sz="3600" dirty="0"/>
              <a:t>  </a:t>
            </a:r>
            <a:r>
              <a:rPr lang="en-US" sz="3600" dirty="0" err="1" smtClean="0"/>
              <a:t>Bapa</a:t>
            </a:r>
            <a:r>
              <a:rPr lang="en-US" sz="3600" dirty="0" smtClean="0"/>
              <a:t> yang</a:t>
            </a:r>
            <a:r>
              <a:rPr lang="en-ID" sz="3600" dirty="0"/>
              <a:t> </a:t>
            </a:r>
            <a:r>
              <a:rPr lang="en-US" sz="3600" dirty="0" smtClean="0"/>
              <a:t>kudus</a:t>
            </a:r>
            <a:r>
              <a:rPr lang="en-US" sz="3600" dirty="0"/>
              <a:t>,…</a:t>
            </a:r>
            <a:r>
              <a:rPr lang="en-US" sz="3600" dirty="0" err="1" smtClean="0"/>
              <a:t>kuduskanlah</a:t>
            </a:r>
            <a:r>
              <a:rPr lang="en-US" sz="3600" dirty="0" smtClean="0"/>
              <a:t> </a:t>
            </a:r>
            <a:r>
              <a:rPr lang="en-US" sz="3600" dirty="0" err="1" smtClean="0"/>
              <a:t>mereka</a:t>
            </a:r>
            <a:r>
              <a:rPr lang="en-US" sz="3600" dirty="0" smtClean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kebenaran</a:t>
            </a:r>
            <a:r>
              <a:rPr lang="en-US" sz="3600" dirty="0"/>
              <a:t>…” (</a:t>
            </a:r>
            <a:r>
              <a:rPr lang="en-US" sz="3600" dirty="0" err="1"/>
              <a:t>Yoh</a:t>
            </a:r>
            <a:r>
              <a:rPr lang="en-US" sz="3600" dirty="0"/>
              <a:t> 17:11)</a:t>
            </a:r>
            <a:endParaRPr lang="en-ID" sz="3600" dirty="0"/>
          </a:p>
          <a:p>
            <a:pPr marL="1143000" lvl="1" indent="-742950">
              <a:buFont typeface="+mj-lt"/>
              <a:buAutoNum type="arabicParenR"/>
            </a:pPr>
            <a:r>
              <a:rPr lang="en-US" sz="3600" dirty="0" err="1" smtClean="0"/>
              <a:t>Tujuan</a:t>
            </a:r>
            <a:r>
              <a:rPr lang="en-US" sz="3600" dirty="0" smtClean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arah</a:t>
            </a:r>
            <a:r>
              <a:rPr lang="en-US" sz="3600" dirty="0"/>
              <a:t> </a:t>
            </a:r>
            <a:r>
              <a:rPr lang="en-US" sz="3600" dirty="0" err="1"/>
              <a:t>Gereja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kudus. </a:t>
            </a:r>
            <a:r>
              <a:rPr lang="en-US" sz="3600" dirty="0" err="1"/>
              <a:t>Gereja</a:t>
            </a:r>
            <a:r>
              <a:rPr lang="en-US" sz="3600" dirty="0"/>
              <a:t> </a:t>
            </a:r>
            <a:r>
              <a:rPr lang="en-US" sz="3600" dirty="0" err="1" smtClean="0"/>
              <a:t>bertujuan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/>
              <a:t>memuliakan</a:t>
            </a:r>
            <a:r>
              <a:rPr lang="en-US" sz="3600" dirty="0"/>
              <a:t> Allah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penyelamatan</a:t>
            </a:r>
            <a:r>
              <a:rPr lang="en-US" sz="3600" dirty="0"/>
              <a:t> </a:t>
            </a:r>
            <a:r>
              <a:rPr lang="en-US" sz="3600" dirty="0" err="1"/>
              <a:t>umat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endParaRPr lang="en-ID" sz="3600" dirty="0"/>
          </a:p>
          <a:p>
            <a:pPr marL="1143000" lvl="1" indent="-742950">
              <a:buFont typeface="+mj-lt"/>
              <a:buAutoNum type="arabicParenR"/>
            </a:pPr>
            <a:r>
              <a:rPr lang="en-US" sz="3600" dirty="0" err="1" smtClean="0"/>
              <a:t>Jiwa</a:t>
            </a:r>
            <a:r>
              <a:rPr lang="en-US" sz="3600" dirty="0" smtClean="0"/>
              <a:t> </a:t>
            </a:r>
            <a:r>
              <a:rPr lang="en-US" sz="3600" dirty="0" err="1"/>
              <a:t>Gereja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kudus. </a:t>
            </a:r>
            <a:r>
              <a:rPr lang="en-US" sz="3600" dirty="0" err="1"/>
              <a:t>Sebab</a:t>
            </a:r>
            <a:r>
              <a:rPr lang="en-US" sz="3600" dirty="0"/>
              <a:t> </a:t>
            </a:r>
            <a:r>
              <a:rPr lang="en-US" sz="3600" dirty="0" err="1"/>
              <a:t>jiwa</a:t>
            </a:r>
            <a:r>
              <a:rPr lang="en-US" sz="3600" dirty="0"/>
              <a:t> </a:t>
            </a:r>
            <a:r>
              <a:rPr lang="en-US" sz="3600" dirty="0" err="1"/>
              <a:t>Gereja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Roh</a:t>
            </a:r>
            <a:r>
              <a:rPr lang="en-US" sz="3600" dirty="0"/>
              <a:t> Kudus </a:t>
            </a:r>
            <a:r>
              <a:rPr lang="en-US" sz="3600" dirty="0" err="1"/>
              <a:t>sendiri</a:t>
            </a:r>
            <a:r>
              <a:rPr lang="en-US" sz="3600" dirty="0"/>
              <a:t>.</a:t>
            </a:r>
            <a:endParaRPr lang="en-ID" sz="3600" dirty="0"/>
          </a:p>
          <a:p>
            <a:pPr marL="1143000" lvl="1" indent="-742950">
              <a:buFont typeface="+mj-lt"/>
              <a:buAutoNum type="arabicParenR"/>
            </a:pPr>
            <a:r>
              <a:rPr lang="en-US" sz="3600" dirty="0" err="1" smtClean="0"/>
              <a:t>Unsur-unsur</a:t>
            </a:r>
            <a:r>
              <a:rPr lang="en-US" sz="3600" dirty="0" smtClean="0"/>
              <a:t> </a:t>
            </a:r>
            <a:r>
              <a:rPr lang="en-US" sz="3600" dirty="0" err="1"/>
              <a:t>Ilahi</a:t>
            </a:r>
            <a:r>
              <a:rPr lang="en-US" sz="3600" dirty="0"/>
              <a:t> yang </a:t>
            </a:r>
            <a:r>
              <a:rPr lang="en-US" sz="3600" dirty="0" err="1"/>
              <a:t>otentik</a:t>
            </a:r>
            <a:r>
              <a:rPr lang="en-US" sz="3600" dirty="0"/>
              <a:t> yang </a:t>
            </a:r>
            <a:r>
              <a:rPr lang="en-US" sz="3600" dirty="0" err="1"/>
              <a:t>berada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Gereja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kudus, </a:t>
            </a:r>
            <a:r>
              <a:rPr lang="en-US" sz="3600" dirty="0" err="1"/>
              <a:t>misalnya</a:t>
            </a:r>
            <a:r>
              <a:rPr lang="en-US" sz="3600" dirty="0"/>
              <a:t> </a:t>
            </a:r>
            <a:r>
              <a:rPr lang="en-US" sz="3600" dirty="0" err="1"/>
              <a:t>ajaran-ajaran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sakramen-sakramennya</a:t>
            </a:r>
            <a:r>
              <a:rPr lang="en-US" sz="3600" dirty="0"/>
              <a:t>,</a:t>
            </a:r>
            <a:endParaRPr lang="en-ID" sz="3600" dirty="0"/>
          </a:p>
          <a:p>
            <a:pPr marL="1143000" lvl="1" indent="-742950">
              <a:buFont typeface="+mj-lt"/>
              <a:buAutoNum type="arabicParenR"/>
            </a:pPr>
            <a:r>
              <a:rPr lang="en-US" sz="3600" dirty="0" err="1" smtClean="0"/>
              <a:t>Anggotanya</a:t>
            </a:r>
            <a:r>
              <a:rPr lang="en-US" sz="3600" dirty="0" smtClean="0"/>
              <a:t>  </a:t>
            </a:r>
            <a:r>
              <a:rPr lang="en-US" sz="3600" dirty="0" err="1"/>
              <a:t>adalah</a:t>
            </a:r>
            <a:r>
              <a:rPr lang="en-US" sz="3600" dirty="0"/>
              <a:t> kudus  </a:t>
            </a:r>
            <a:r>
              <a:rPr lang="en-US" sz="3600" dirty="0" err="1"/>
              <a:t>karena</a:t>
            </a:r>
            <a:r>
              <a:rPr lang="en-US" sz="3600" dirty="0"/>
              <a:t> </a:t>
            </a:r>
            <a:r>
              <a:rPr lang="en-US" sz="3600" dirty="0" err="1" smtClean="0"/>
              <a:t>ditandai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</a:t>
            </a:r>
            <a:r>
              <a:rPr lang="en-US" sz="3600" dirty="0" err="1"/>
              <a:t>Kristus</a:t>
            </a:r>
            <a:r>
              <a:rPr lang="en-US" sz="3600" dirty="0"/>
              <a:t>  </a:t>
            </a:r>
            <a:r>
              <a:rPr lang="en-US" sz="3600" dirty="0" err="1"/>
              <a:t>melalui</a:t>
            </a:r>
            <a:r>
              <a:rPr lang="en-US" sz="3600" dirty="0"/>
              <a:t>  </a:t>
            </a:r>
            <a:r>
              <a:rPr lang="en-US" sz="3600" dirty="0" err="1"/>
              <a:t>pembabtisan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diserahkan</a:t>
            </a:r>
            <a:r>
              <a:rPr lang="en-US" sz="3600" dirty="0"/>
              <a:t> </a:t>
            </a:r>
            <a:r>
              <a:rPr lang="en-US" sz="3600" dirty="0" err="1"/>
              <a:t>kepada</a:t>
            </a:r>
            <a:r>
              <a:rPr lang="en-US" sz="3600" dirty="0"/>
              <a:t> </a:t>
            </a:r>
            <a:r>
              <a:rPr lang="en-US" sz="3600" dirty="0" err="1"/>
              <a:t>Kristus</a:t>
            </a:r>
            <a:r>
              <a:rPr lang="en-US" sz="3600" dirty="0"/>
              <a:t> </a:t>
            </a:r>
            <a:r>
              <a:rPr lang="en-US" sz="3600" dirty="0" err="1"/>
              <a:t>serta</a:t>
            </a:r>
            <a:r>
              <a:rPr lang="en-US" sz="3600" dirty="0"/>
              <a:t> </a:t>
            </a:r>
            <a:r>
              <a:rPr lang="en-US" sz="3600" dirty="0" err="1"/>
              <a:t>dipersatukan</a:t>
            </a:r>
            <a:r>
              <a:rPr lang="en-US" sz="3600" dirty="0"/>
              <a:t> </a:t>
            </a:r>
            <a:r>
              <a:rPr lang="en-US" sz="3600" dirty="0" err="1"/>
              <a:t>melalui</a:t>
            </a:r>
            <a:r>
              <a:rPr lang="en-US" sz="3600" dirty="0"/>
              <a:t> </a:t>
            </a:r>
            <a:r>
              <a:rPr lang="en-US" sz="3600" dirty="0" err="1"/>
              <a:t>iman</a:t>
            </a:r>
            <a:r>
              <a:rPr lang="en-US" sz="3600" dirty="0"/>
              <a:t>, </a:t>
            </a:r>
            <a:r>
              <a:rPr lang="en-US" sz="3600" dirty="0" err="1"/>
              <a:t>harapan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cinta</a:t>
            </a:r>
            <a:r>
              <a:rPr lang="en-US" sz="3600" dirty="0"/>
              <a:t> yang kudus. </a:t>
            </a:r>
            <a:r>
              <a:rPr lang="en-US" sz="3600" dirty="0" err="1"/>
              <a:t>Semua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berarti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/>
              <a:t>anggotanya</a:t>
            </a:r>
            <a:r>
              <a:rPr lang="en-US" sz="3600" dirty="0"/>
              <a:t> </a:t>
            </a:r>
            <a:r>
              <a:rPr lang="en-US" sz="3600" dirty="0" err="1"/>
              <a:t>selalu</a:t>
            </a:r>
            <a:r>
              <a:rPr lang="en-US" sz="3600" dirty="0"/>
              <a:t> kudus(</a:t>
            </a:r>
            <a:r>
              <a:rPr lang="en-US" sz="3600" dirty="0" err="1"/>
              <a:t>suci</a:t>
            </a:r>
            <a:r>
              <a:rPr lang="en-US" sz="3600" dirty="0"/>
              <a:t>) </a:t>
            </a:r>
            <a:r>
              <a:rPr lang="en-US" sz="3600" dirty="0" err="1"/>
              <a:t>namun</a:t>
            </a:r>
            <a:r>
              <a:rPr lang="en-US" sz="3600" dirty="0"/>
              <a:t> </a:t>
            </a:r>
            <a:r>
              <a:rPr lang="en-US" sz="3600" dirty="0" err="1"/>
              <a:t>ada</a:t>
            </a:r>
            <a:r>
              <a:rPr lang="en-US" sz="3600" dirty="0"/>
              <a:t> </a:t>
            </a:r>
            <a:r>
              <a:rPr lang="en-US" sz="3600" dirty="0" err="1"/>
              <a:t>juga</a:t>
            </a:r>
            <a:r>
              <a:rPr lang="en-US" sz="3600" dirty="0"/>
              <a:t> yang </a:t>
            </a:r>
            <a:r>
              <a:rPr lang="en-US" sz="3600" dirty="0" smtClean="0"/>
              <a:t> </a:t>
            </a:r>
            <a:r>
              <a:rPr lang="en-US" sz="3600" dirty="0" err="1" smtClean="0"/>
              <a:t>menca-pai</a:t>
            </a:r>
            <a:r>
              <a:rPr lang="en-US" sz="3600" dirty="0" smtClean="0"/>
              <a:t>  </a:t>
            </a:r>
            <a:r>
              <a:rPr lang="en-US" sz="3600" dirty="0" err="1" smtClean="0"/>
              <a:t>tingkat</a:t>
            </a:r>
            <a:r>
              <a:rPr lang="en-US" sz="3600" dirty="0" smtClean="0"/>
              <a:t> </a:t>
            </a:r>
            <a:r>
              <a:rPr lang="en-US" sz="3600" dirty="0" err="1" smtClean="0"/>
              <a:t>kekudusan</a:t>
            </a:r>
            <a:r>
              <a:rPr lang="en-US" sz="3600" dirty="0" smtClean="0"/>
              <a:t> yang  </a:t>
            </a:r>
            <a:r>
              <a:rPr lang="en-US" sz="3600" dirty="0" err="1" smtClean="0"/>
              <a:t>heroik</a:t>
            </a:r>
            <a:r>
              <a:rPr lang="en-US" sz="3600" dirty="0"/>
              <a:t>. </a:t>
            </a:r>
            <a:r>
              <a:rPr lang="en-US" sz="3600" dirty="0" smtClean="0"/>
              <a:t> Kita  </a:t>
            </a:r>
            <a:r>
              <a:rPr lang="en-US" sz="3600" dirty="0" err="1"/>
              <a:t>semua</a:t>
            </a: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3600" dirty="0" err="1"/>
              <a:t>dipanggil</a:t>
            </a:r>
            <a:r>
              <a:rPr lang="en-US" sz="3600" dirty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/>
              <a:t>kekudusan</a:t>
            </a:r>
            <a:r>
              <a:rPr lang="en-US" sz="3600" dirty="0"/>
              <a:t> (</a:t>
            </a:r>
            <a:r>
              <a:rPr lang="en-US" sz="3600" dirty="0" err="1"/>
              <a:t>kesucian</a:t>
            </a:r>
            <a:r>
              <a:rPr lang="en-US" sz="3600" dirty="0" smtClean="0"/>
              <a:t>)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730333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8922"/>
            <a:ext cx="8229600" cy="74779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Arial Narrow" pitchFamily="34" charset="0"/>
              </a:rPr>
              <a:t>Sifat-sifat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Gereja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908720"/>
            <a:ext cx="8424936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/>
              <a:t>c.   </a:t>
            </a:r>
            <a:r>
              <a:rPr lang="en-US" sz="2400" b="1" i="1" dirty="0" err="1"/>
              <a:t>Gereja</a:t>
            </a:r>
            <a:r>
              <a:rPr lang="en-US" sz="2400" b="1" i="1" dirty="0"/>
              <a:t> yang </a:t>
            </a:r>
            <a:r>
              <a:rPr lang="en-US" sz="2400" b="1" i="1" dirty="0" err="1"/>
              <a:t>Katolik</a:t>
            </a:r>
            <a:endParaRPr lang="en-ID" sz="2400" dirty="0"/>
          </a:p>
          <a:p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katolik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karena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ajarannya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dapat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diwartakan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pada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segala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bangsa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ID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kepada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harta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kekayaan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bangsa-bangsa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dapat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ditampungnya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sejauh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baik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luhur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terbuka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terhadap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semua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kemampuan</a:t>
            </a:r>
            <a:r>
              <a:rPr lang="en-US" sz="2000" dirty="0">
                <a:latin typeface="Arial Narrow" pitchFamily="34" charset="0"/>
              </a:rPr>
              <a:t>,  </a:t>
            </a:r>
            <a:r>
              <a:rPr lang="en-US" sz="2000" dirty="0" err="1">
                <a:latin typeface="Arial Narrow" pitchFamily="34" charset="0"/>
              </a:rPr>
              <a:t>adat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istiadat</a:t>
            </a:r>
            <a:r>
              <a:rPr lang="en-US" sz="2000" dirty="0" smtClean="0">
                <a:latin typeface="Arial Narrow" pitchFamily="34" charset="0"/>
              </a:rPr>
              <a:t> yang </a:t>
            </a:r>
            <a:r>
              <a:rPr lang="en-US" sz="2000" dirty="0" err="1" smtClean="0">
                <a:latin typeface="Arial Narrow" pitchFamily="34" charset="0"/>
              </a:rPr>
              <a:t>luhur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tanpa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kehilangan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jati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dirinya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Sebenarnya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bukan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hanya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dapat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menerima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mene-rangkan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segala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Sesuatu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tetapi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dapat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menjiwai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seluruh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dunia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dengan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sema-ngatnya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Oleh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karena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Katolik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bukan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saja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universal, </a:t>
            </a:r>
            <a:r>
              <a:rPr lang="en-US" sz="2000" dirty="0" err="1">
                <a:latin typeface="Arial Narrow" pitchFamily="34" charset="0"/>
              </a:rPr>
              <a:t>melainkan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juga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anggotanya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sebab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setiap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jemaat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hadirlah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seluruh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Setiap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jemaat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adalah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lengkap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bukan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sekedar</a:t>
            </a:r>
            <a:r>
              <a:rPr lang="en-US" sz="2000" dirty="0">
                <a:latin typeface="Arial Narrow" pitchFamily="34" charset="0"/>
              </a:rPr>
              <a:t> “</a:t>
            </a:r>
            <a:r>
              <a:rPr lang="en-US" sz="2000" dirty="0" err="1">
                <a:latin typeface="Arial Narrow" pitchFamily="34" charset="0"/>
              </a:rPr>
              <a:t>cabang</a:t>
            </a:r>
            <a:r>
              <a:rPr lang="en-US" sz="2000" dirty="0">
                <a:latin typeface="Arial Narrow" pitchFamily="34" charset="0"/>
              </a:rPr>
              <a:t>”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universal.</a:t>
            </a:r>
            <a:endParaRPr lang="en-ID" sz="2000" dirty="0">
              <a:latin typeface="Arial Narrow" pitchFamily="34" charset="0"/>
            </a:endParaRPr>
          </a:p>
          <a:p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bersifat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Katolik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berarti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terbuka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bagi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seluruh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dunia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terbatas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pada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tempat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tertentu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bangsa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kebudayaan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tertentu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waktu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atau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golongan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masyarakat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tertentu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Kekatolikan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tampak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:</a:t>
            </a:r>
            <a:r>
              <a:rPr lang="en-ID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Rahmat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keselamatan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ditawarkan</a:t>
            </a:r>
            <a:r>
              <a:rPr lang="en-US" sz="2000" dirty="0">
                <a:latin typeface="Arial Narrow" pitchFamily="34" charset="0"/>
              </a:rPr>
              <a:t>.</a:t>
            </a:r>
            <a:endParaRPr lang="en-ID" sz="2000" dirty="0">
              <a:latin typeface="Arial Narrow" pitchFamily="34" charset="0"/>
            </a:endParaRPr>
          </a:p>
          <a:p>
            <a:r>
              <a:rPr lang="en-US" sz="2000" dirty="0" err="1" smtClean="0">
                <a:latin typeface="Arial Narrow" pitchFamily="34" charset="0"/>
              </a:rPr>
              <a:t>Iman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ajaran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bersifat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umum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dapat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diterima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dihayati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oleh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siapapun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juga</a:t>
            </a:r>
            <a:r>
              <a:rPr lang="en-US" sz="2000" dirty="0">
                <a:latin typeface="Arial Narrow" pitchFamily="34" charset="0"/>
              </a:rPr>
              <a:t>.</a:t>
            </a:r>
            <a:endParaRPr lang="en-ID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Arial Narrow" pitchFamily="34" charset="0"/>
              </a:rPr>
              <a:t>Sifat-sifat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Gereja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8965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/>
              <a:t>d.  </a:t>
            </a:r>
            <a:r>
              <a:rPr lang="en-US" sz="3400" b="1" i="1" dirty="0" err="1"/>
              <a:t>Gereja</a:t>
            </a:r>
            <a:r>
              <a:rPr lang="en-US" sz="3400" b="1" i="1" dirty="0"/>
              <a:t> yang </a:t>
            </a:r>
            <a:r>
              <a:rPr lang="en-US" sz="3400" b="1" i="1" dirty="0" err="1"/>
              <a:t>Apostolik</a:t>
            </a:r>
            <a:endParaRPr lang="en-ID" sz="3400" dirty="0"/>
          </a:p>
          <a:p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uraian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singkat</a:t>
            </a:r>
            <a:r>
              <a:rPr lang="en-US" dirty="0">
                <a:latin typeface="Arial Narrow" pitchFamily="34" charset="0"/>
              </a:rPr>
              <a:t> Lukas </a:t>
            </a:r>
            <a:r>
              <a:rPr lang="en-US" dirty="0" err="1">
                <a:latin typeface="Arial Narrow" pitchFamily="34" charset="0"/>
              </a:rPr>
              <a:t>tentang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Kristiani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awal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mengatakan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bahwa</a:t>
            </a:r>
            <a:r>
              <a:rPr lang="en-US" dirty="0">
                <a:latin typeface="Arial Narrow" pitchFamily="34" charset="0"/>
              </a:rPr>
              <a:t> “</a:t>
            </a:r>
            <a:r>
              <a:rPr lang="en-US" dirty="0" err="1">
                <a:latin typeface="Arial Narrow" pitchFamily="34" charset="0"/>
              </a:rPr>
              <a:t>semua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bertekun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dalam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pengajaran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rasul-rasul</a:t>
            </a:r>
            <a:r>
              <a:rPr lang="en-US" dirty="0" smtClean="0">
                <a:latin typeface="Arial Narrow" pitchFamily="34" charset="0"/>
              </a:rPr>
              <a:t>”.  </a:t>
            </a:r>
            <a:r>
              <a:rPr lang="en-US" dirty="0" err="1">
                <a:latin typeface="Arial Narrow" pitchFamily="34" charset="0"/>
              </a:rPr>
              <a:t>Dewasa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ini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semua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orang </a:t>
            </a:r>
            <a:r>
              <a:rPr lang="en-US" dirty="0" err="1">
                <a:latin typeface="Arial Narrow" pitchFamily="34" charset="0"/>
              </a:rPr>
              <a:t>kristiani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sepakat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mengenai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peranan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rasul</a:t>
            </a:r>
            <a:r>
              <a:rPr lang="en-US" dirty="0" smtClean="0">
                <a:latin typeface="Arial Narrow" pitchFamily="34" charset="0"/>
              </a:rPr>
              <a:t> yang </a:t>
            </a:r>
            <a:r>
              <a:rPr lang="en-US" dirty="0" err="1" smtClean="0">
                <a:latin typeface="Arial Narrow" pitchFamily="34" charset="0"/>
              </a:rPr>
              <a:t>khas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tergantikan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pendirian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 smtClean="0">
                <a:latin typeface="Arial Narrow" pitchFamily="34" charset="0"/>
              </a:rPr>
              <a:t>.</a:t>
            </a:r>
          </a:p>
          <a:p>
            <a:r>
              <a:rPr lang="en-US" dirty="0" err="1" smtClean="0">
                <a:latin typeface="Arial Narrow" pitchFamily="34" charset="0"/>
              </a:rPr>
              <a:t>Gereja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yang </a:t>
            </a:r>
            <a:r>
              <a:rPr lang="en-US" dirty="0" err="1">
                <a:latin typeface="Arial Narrow" pitchFamily="34" charset="0"/>
              </a:rPr>
              <a:t>apostolik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berarti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berasal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rasul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tetap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berpegang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teguh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iman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kesaksian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mereka</a:t>
            </a:r>
            <a:r>
              <a:rPr lang="en-US" dirty="0">
                <a:latin typeface="Arial Narrow" pitchFamily="34" charset="0"/>
              </a:rPr>
              <a:t>, yang </a:t>
            </a:r>
            <a:r>
              <a:rPr lang="en-US" dirty="0" err="1" smtClean="0">
                <a:latin typeface="Arial Narrow" pitchFamily="34" charset="0"/>
              </a:rPr>
              <a:t>mengalami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 smtClean="0">
                <a:latin typeface="Arial Narrow" pitchFamily="34" charset="0"/>
              </a:rPr>
              <a:t>peristiwa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secara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dekat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tentang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 smtClean="0">
                <a:latin typeface="Arial Narrow" pitchFamily="34" charset="0"/>
              </a:rPr>
              <a:t>. </a:t>
            </a:r>
          </a:p>
          <a:p>
            <a:r>
              <a:rPr lang="en-US" dirty="0" err="1" smtClean="0">
                <a:latin typeface="Arial Narrow" pitchFamily="34" charset="0"/>
              </a:rPr>
              <a:t>Kesadaran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bahwa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dibangun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oleh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rasul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Yesus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penjuru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sudah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sejak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perdana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Hubungan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historis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antara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Gereja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rasul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sekarang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boleh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dilihat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semacam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estafet</a:t>
            </a:r>
            <a:r>
              <a:rPr lang="en-US" dirty="0">
                <a:latin typeface="Arial Narrow" pitchFamily="34" charset="0"/>
              </a:rPr>
              <a:t>, yang </a:t>
            </a:r>
            <a:r>
              <a:rPr lang="en-US" dirty="0" smtClean="0">
                <a:latin typeface="Arial Narrow" pitchFamily="34" charset="0"/>
              </a:rPr>
              <a:t>di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dalamnya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ajaran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bagaikan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dari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tongkat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rasul-rasul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tertentu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 smtClean="0">
                <a:latin typeface="Arial Narrow" pitchFamily="34" charset="0"/>
              </a:rPr>
              <a:t>diteruskan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sampai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pada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Uskup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sekarang</a:t>
            </a:r>
            <a:r>
              <a:rPr lang="en-US" dirty="0" smtClean="0">
                <a:latin typeface="Arial Narrow" pitchFamily="34" charset="0"/>
              </a:rPr>
              <a:t>. Yang </a:t>
            </a:r>
            <a:r>
              <a:rPr lang="en-US" dirty="0" err="1" smtClean="0">
                <a:latin typeface="Arial Narrow" pitchFamily="34" charset="0"/>
              </a:rPr>
              <a:t>disebut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apostolik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bukanlah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uskup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melainkan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Gereja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Hubungan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historis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dilihat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pergantian</a:t>
            </a:r>
            <a:r>
              <a:rPr lang="en-US" dirty="0">
                <a:latin typeface="Arial Narrow" pitchFamily="34" charset="0"/>
              </a:rPr>
              <a:t> orang, </a:t>
            </a:r>
            <a:r>
              <a:rPr lang="en-US" dirty="0" err="1">
                <a:latin typeface="Arial Narrow" pitchFamily="34" charset="0"/>
              </a:rPr>
              <a:t>melainkan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kelangsungan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iman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pengakuan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pPr marL="0" indent="0">
              <a:buNone/>
            </a:pPr>
            <a:endParaRPr lang="en-ID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Gereja</a:t>
            </a:r>
            <a:r>
              <a:rPr lang="en-US" sz="2800" b="1" dirty="0"/>
              <a:t> </a:t>
            </a:r>
            <a:r>
              <a:rPr lang="en-US" sz="2800" b="1" dirty="0" err="1"/>
              <a:t>sebagai</a:t>
            </a:r>
            <a:r>
              <a:rPr lang="en-US" sz="2800" b="1" dirty="0"/>
              <a:t> Persekutuan </a:t>
            </a:r>
            <a:r>
              <a:rPr lang="en-US" sz="2800" b="1" dirty="0" err="1"/>
              <a:t>Umat</a:t>
            </a:r>
            <a:r>
              <a:rPr lang="en-US" sz="2800" b="1" dirty="0"/>
              <a:t> Allah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328592"/>
          </a:xfrm>
        </p:spPr>
        <p:txBody>
          <a:bodyPr>
            <a:noAutofit/>
          </a:bodyPr>
          <a:lstStyle/>
          <a:p>
            <a:r>
              <a:rPr lang="en-US" sz="2000" dirty="0" err="1"/>
              <a:t>Gereja</a:t>
            </a:r>
            <a:r>
              <a:rPr lang="en-US" sz="2000" dirty="0"/>
              <a:t>   yang    </a:t>
            </a:r>
            <a:r>
              <a:rPr lang="en-US" sz="2000" dirty="0" err="1"/>
              <a:t>apostolik</a:t>
            </a:r>
            <a:r>
              <a:rPr lang="en-US" sz="2000" dirty="0"/>
              <a:t>   </a:t>
            </a:r>
            <a:r>
              <a:rPr lang="en-US" sz="2000" dirty="0" err="1"/>
              <a:t>tidak</a:t>
            </a:r>
            <a:r>
              <a:rPr lang="en-US" sz="2000" dirty="0"/>
              <a:t>   </a:t>
            </a:r>
            <a:r>
              <a:rPr lang="en-US" sz="2000" dirty="0" err="1"/>
              <a:t>berarti</a:t>
            </a:r>
            <a:r>
              <a:rPr lang="en-US" sz="2000" dirty="0"/>
              <a:t>   </a:t>
            </a:r>
            <a:r>
              <a:rPr lang="en-US" sz="2000" dirty="0" err="1"/>
              <a:t>bahwa</a:t>
            </a:r>
            <a:r>
              <a:rPr lang="en-US" sz="2000" dirty="0"/>
              <a:t>   </a:t>
            </a:r>
            <a:r>
              <a:rPr lang="en-US" sz="2000" dirty="0" err="1"/>
              <a:t>Gereja</a:t>
            </a:r>
            <a:r>
              <a:rPr lang="en-US" sz="2000" dirty="0"/>
              <a:t>   </a:t>
            </a:r>
            <a:r>
              <a:rPr lang="en-US" sz="2000" dirty="0" err="1"/>
              <a:t>terpaku</a:t>
            </a:r>
            <a:r>
              <a:rPr lang="en-US" sz="2000" dirty="0"/>
              <a:t>   </a:t>
            </a:r>
            <a:r>
              <a:rPr lang="en-US" sz="2000" dirty="0" err="1"/>
              <a:t>padaGe</a:t>
            </a:r>
            <a:r>
              <a:rPr lang="en-US" sz="2000" dirty="0"/>
              <a:t> </a:t>
            </a:r>
            <a:r>
              <a:rPr lang="en-US" sz="2000" dirty="0" err="1"/>
              <a:t>reja</a:t>
            </a:r>
            <a:endParaRPr lang="en-ID" sz="2000" dirty="0"/>
          </a:p>
          <a:p>
            <a:r>
              <a:rPr lang="en-US" sz="2000" dirty="0" err="1"/>
              <a:t>perdana.Ge</a:t>
            </a:r>
            <a:r>
              <a:rPr lang="en-US" sz="2000" dirty="0"/>
              <a:t> </a:t>
            </a:r>
            <a:r>
              <a:rPr lang="en-US" sz="2000" dirty="0" err="1"/>
              <a:t>reja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berkembang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bimbingan</a:t>
            </a:r>
            <a:r>
              <a:rPr lang="en-US" sz="2000" dirty="0"/>
              <a:t> </a:t>
            </a:r>
            <a:r>
              <a:rPr lang="en-US" sz="2000" dirty="0" err="1"/>
              <a:t>Roh</a:t>
            </a:r>
            <a:r>
              <a:rPr lang="en-US" sz="2000" dirty="0"/>
              <a:t> Kudus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berpegang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Gereja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rasul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norma</a:t>
            </a:r>
            <a:r>
              <a:rPr lang="en-US" sz="2000" dirty="0"/>
              <a:t> </a:t>
            </a:r>
            <a:r>
              <a:rPr lang="en-US" sz="2000" dirty="0" err="1"/>
              <a:t>imannya</a:t>
            </a:r>
            <a:r>
              <a:rPr lang="en-US" sz="2000" dirty="0"/>
              <a:t>. </a:t>
            </a:r>
            <a:r>
              <a:rPr lang="en-US" sz="2000" dirty="0" err="1"/>
              <a:t>Hidup</a:t>
            </a:r>
            <a:r>
              <a:rPr lang="en-US" sz="2000" dirty="0"/>
              <a:t> </a:t>
            </a:r>
            <a:r>
              <a:rPr lang="en-US" sz="2000" dirty="0" err="1"/>
              <a:t>Gereja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rutin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dinamis.Singkatnya</a:t>
            </a:r>
            <a:r>
              <a:rPr lang="en-US" sz="2000" dirty="0"/>
              <a:t> </a:t>
            </a:r>
            <a:r>
              <a:rPr lang="en-US" sz="2000" dirty="0" err="1"/>
              <a:t>Gereja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apostolik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Gereja</a:t>
            </a:r>
            <a:r>
              <a:rPr lang="en-US" sz="2000" dirty="0"/>
              <a:t>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denga</a:t>
            </a:r>
            <a:r>
              <a:rPr lang="en-US" sz="2000" dirty="0"/>
              <a:t> n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rasul</a:t>
            </a:r>
            <a:r>
              <a:rPr lang="en-US" sz="2000" dirty="0"/>
              <a:t> yang </a:t>
            </a:r>
            <a:r>
              <a:rPr lang="en-US" sz="2000" dirty="0" err="1"/>
              <a:t>diutus</a:t>
            </a:r>
            <a:r>
              <a:rPr lang="en-US" sz="2000" dirty="0"/>
              <a:t> </a:t>
            </a:r>
            <a:r>
              <a:rPr lang="en-US" sz="2000" dirty="0" err="1"/>
              <a:t>Kristus</a:t>
            </a:r>
            <a:r>
              <a:rPr lang="en-US" sz="2000" dirty="0"/>
              <a:t>.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tampak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:</a:t>
            </a:r>
            <a:endParaRPr lang="en-ID" sz="2000" dirty="0"/>
          </a:p>
          <a:p>
            <a:r>
              <a:rPr lang="en-US" sz="2000" dirty="0"/>
              <a:t>1)   </a:t>
            </a:r>
            <a:r>
              <a:rPr lang="en-US" sz="2000" dirty="0" err="1"/>
              <a:t>Ajaran-ajaran</a:t>
            </a:r>
            <a:r>
              <a:rPr lang="en-US" sz="2000" dirty="0"/>
              <a:t> </a:t>
            </a:r>
            <a:r>
              <a:rPr lang="en-US" sz="2000" dirty="0" err="1"/>
              <a:t>Gereja</a:t>
            </a:r>
            <a:r>
              <a:rPr lang="en-US" sz="2000" dirty="0"/>
              <a:t> </a:t>
            </a:r>
            <a:r>
              <a:rPr lang="en-US" sz="2000" dirty="0" err="1"/>
              <a:t>diturunkan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be </a:t>
            </a:r>
            <a:r>
              <a:rPr lang="en-US" sz="2000" dirty="0" err="1"/>
              <a:t>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kesaksian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rasul</a:t>
            </a:r>
            <a:r>
              <a:rPr lang="en-US" sz="2000" dirty="0"/>
              <a:t>.</a:t>
            </a:r>
            <a:endParaRPr lang="en-ID" sz="2000" dirty="0"/>
          </a:p>
          <a:p>
            <a:r>
              <a:rPr lang="en-US" sz="2000" dirty="0"/>
              <a:t>2)   </a:t>
            </a:r>
            <a:r>
              <a:rPr lang="en-US" sz="2000" dirty="0" err="1"/>
              <a:t>Ibadat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Gereja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rasul</a:t>
            </a:r>
            <a:r>
              <a:rPr lang="en-US" sz="2000" dirty="0"/>
              <a:t>.</a:t>
            </a:r>
            <a:endParaRPr lang="en-ID" sz="2000" dirty="0"/>
          </a:p>
          <a:p>
            <a:r>
              <a:rPr lang="en-US" sz="2000" dirty="0"/>
              <a:t>3)   </a:t>
            </a:r>
            <a:r>
              <a:rPr lang="en-US" sz="2000" dirty="0" err="1"/>
              <a:t>Gereja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Gereja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rasul</a:t>
            </a:r>
            <a:r>
              <a:rPr lang="en-US" sz="2000" dirty="0"/>
              <a:t>.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identitas</a:t>
            </a:r>
            <a:r>
              <a:rPr lang="en-US" sz="2000" dirty="0"/>
              <a:t> </a:t>
            </a:r>
            <a:r>
              <a:rPr lang="en-US" sz="2000" dirty="0" err="1"/>
              <a:t>Gereja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r>
              <a:rPr lang="en-US" sz="2000" dirty="0"/>
              <a:t> me </a:t>
            </a:r>
            <a:r>
              <a:rPr lang="en-US" sz="2000" dirty="0" err="1"/>
              <a:t>mpunyai</a:t>
            </a:r>
            <a:r>
              <a:rPr lang="en-US" sz="2000" dirty="0"/>
              <a:t> </a:t>
            </a:r>
            <a:r>
              <a:rPr lang="en-US" sz="2000" dirty="0" err="1"/>
              <a:t>kesatuan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kesamaan</a:t>
            </a:r>
            <a:r>
              <a:rPr lang="en-US" sz="2000" dirty="0"/>
              <a:t> fundamental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Gereja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rasul</a:t>
            </a:r>
            <a:r>
              <a:rPr lang="en-US" sz="2000" dirty="0"/>
              <a:t>.</a:t>
            </a:r>
            <a:endParaRPr lang="en-ID" sz="2000" dirty="0"/>
          </a:p>
          <a:p>
            <a:r>
              <a:rPr lang="en-US" sz="2000" dirty="0"/>
              <a:t>4)   </a:t>
            </a:r>
            <a:r>
              <a:rPr lang="en-US" sz="2000" dirty="0" err="1"/>
              <a:t>Legitimasi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kuasa</a:t>
            </a:r>
            <a:r>
              <a:rPr lang="en-US" sz="2000" dirty="0"/>
              <a:t> </a:t>
            </a:r>
            <a:r>
              <a:rPr lang="en-US" sz="2000" dirty="0" err="1"/>
              <a:t>hierarki</a:t>
            </a:r>
            <a:r>
              <a:rPr lang="en-US" sz="2000" dirty="0"/>
              <a:t> </a:t>
            </a:r>
            <a:r>
              <a:rPr lang="en-US" sz="2000" dirty="0" err="1"/>
              <a:t>diwarisi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rasul</a:t>
            </a:r>
            <a:r>
              <a:rPr lang="en-US" sz="2000" dirty="0"/>
              <a:t>.</a:t>
            </a:r>
            <a:endParaRPr lang="en-ID" sz="2000" dirty="0"/>
          </a:p>
          <a:p>
            <a:r>
              <a:rPr lang="en-US" sz="2000" dirty="0"/>
              <a:t> </a:t>
            </a:r>
            <a:endParaRPr lang="en-ID" sz="2000" dirty="0"/>
          </a:p>
          <a:p>
            <a:endParaRPr lang="en-ID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486916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Apa</a:t>
            </a:r>
            <a:r>
              <a:rPr lang="en-US" sz="3200" b="1" dirty="0"/>
              <a:t> </a:t>
            </a:r>
            <a:r>
              <a:rPr lang="en-US" sz="3200" b="1" dirty="0" err="1" smtClean="0"/>
              <a:t>sebenarnya</a:t>
            </a:r>
            <a:r>
              <a:rPr lang="en-US" sz="3200" b="1" dirty="0" smtClean="0"/>
              <a:t> </a:t>
            </a:r>
            <a:r>
              <a:rPr lang="en-US" sz="3200" b="1" dirty="0" err="1"/>
              <a:t>Kerajaan</a:t>
            </a:r>
            <a:r>
              <a:rPr lang="en-US" sz="3200" b="1" dirty="0"/>
              <a:t> Allah </a:t>
            </a:r>
            <a:r>
              <a:rPr lang="en-US" sz="3200" b="1" dirty="0" err="1"/>
              <a:t>itu</a:t>
            </a:r>
            <a:r>
              <a:rPr lang="en-US" sz="3200" b="1" dirty="0" smtClean="0"/>
              <a:t>?</a:t>
            </a:r>
            <a:endParaRPr lang="en-ID" sz="3200" dirty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32" y="1412776"/>
            <a:ext cx="3884476" cy="339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09600" y="4270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Apa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sebenarnya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Kerajaan</a:t>
            </a:r>
            <a:r>
              <a:rPr lang="en-US" sz="3200" b="1" dirty="0" smtClean="0"/>
              <a:t> Allah </a:t>
            </a:r>
            <a:r>
              <a:rPr lang="en-US" sz="3200" b="1" dirty="0" err="1" smtClean="0"/>
              <a:t>itu</a:t>
            </a:r>
            <a:r>
              <a:rPr lang="en-US" sz="3200" b="1" dirty="0" smtClean="0"/>
              <a:t>?</a:t>
            </a:r>
            <a:endParaRPr lang="en-ID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352928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Gereja</a:t>
            </a:r>
            <a:r>
              <a:rPr lang="en-US" sz="2800" b="1" dirty="0"/>
              <a:t> </a:t>
            </a:r>
            <a:r>
              <a:rPr lang="en-US" sz="2800" b="1" dirty="0" err="1"/>
              <a:t>sebagai</a:t>
            </a:r>
            <a:r>
              <a:rPr lang="en-US" sz="2800" b="1" dirty="0"/>
              <a:t> Persekutuan </a:t>
            </a:r>
            <a:r>
              <a:rPr lang="en-US" sz="2800" b="1" dirty="0" err="1"/>
              <a:t>Umat</a:t>
            </a:r>
            <a:r>
              <a:rPr lang="en-US" sz="2800" b="1" dirty="0"/>
              <a:t> Allah</a:t>
            </a:r>
            <a:endParaRPr lang="en-ID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5544616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Hakikat</a:t>
            </a:r>
            <a:r>
              <a:rPr lang="en-US" sz="2000" b="1" dirty="0" smtClean="0"/>
              <a:t> </a:t>
            </a:r>
            <a:r>
              <a:rPr lang="en-US" sz="2000" b="1" dirty="0" err="1"/>
              <a:t>Gereja</a:t>
            </a:r>
            <a:r>
              <a:rPr lang="en-US" sz="2000" b="1" dirty="0"/>
              <a:t> </a:t>
            </a:r>
            <a:r>
              <a:rPr lang="en-US" sz="2000" b="1" dirty="0" err="1"/>
              <a:t>sebagai</a:t>
            </a:r>
            <a:r>
              <a:rPr lang="en-US" sz="2000" b="1" dirty="0"/>
              <a:t> Persekutuan </a:t>
            </a:r>
            <a:r>
              <a:rPr lang="en-US" sz="2000" b="1" dirty="0" err="1"/>
              <a:t>Umat</a:t>
            </a:r>
            <a:r>
              <a:rPr lang="en-US" sz="2000" b="1" dirty="0"/>
              <a:t> Allah</a:t>
            </a:r>
            <a:endParaRPr lang="en-ID" sz="2000" dirty="0"/>
          </a:p>
          <a:p>
            <a:r>
              <a:rPr lang="en-US" sz="2200" dirty="0" err="1">
                <a:latin typeface="Arial Narrow" pitchFamily="34" charset="0"/>
              </a:rPr>
              <a:t>Istilah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umat</a:t>
            </a:r>
            <a:r>
              <a:rPr lang="en-US" sz="2200" dirty="0">
                <a:latin typeface="Arial Narrow" pitchFamily="34" charset="0"/>
              </a:rPr>
              <a:t> Allah </a:t>
            </a:r>
            <a:r>
              <a:rPr lang="en-US" sz="2200" dirty="0" err="1">
                <a:latin typeface="Arial Narrow" pitchFamily="34" charset="0"/>
              </a:rPr>
              <a:t>sudah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digunakan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dalam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Perjanjian</a:t>
            </a:r>
            <a:r>
              <a:rPr lang="en-US" sz="2200" dirty="0" smtClean="0">
                <a:latin typeface="Arial Narrow" pitchFamily="34" charset="0"/>
              </a:rPr>
              <a:t> Lama </a:t>
            </a:r>
            <a:r>
              <a:rPr lang="en-US" sz="2200" dirty="0" err="1" smtClean="0">
                <a:latin typeface="Arial Narrow" pitchFamily="34" charset="0"/>
              </a:rPr>
              <a:t>dan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dihidupkan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kembali</a:t>
            </a:r>
            <a:r>
              <a:rPr lang="en-ID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oleh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Konsili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Vatikan</a:t>
            </a:r>
            <a:r>
              <a:rPr lang="en-US" sz="2200" dirty="0">
                <a:latin typeface="Arial Narrow" pitchFamily="34" charset="0"/>
              </a:rPr>
              <a:t> II. </a:t>
            </a:r>
            <a:r>
              <a:rPr lang="en-US" sz="2200" dirty="0" err="1">
                <a:latin typeface="Arial Narrow" pitchFamily="34" charset="0"/>
              </a:rPr>
              <a:t>Pengertian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eklesiologis</a:t>
            </a:r>
            <a:r>
              <a:rPr lang="en-US" sz="2200" dirty="0">
                <a:latin typeface="Arial Narrow" pitchFamily="34" charset="0"/>
              </a:rPr>
              <a:t> “</a:t>
            </a:r>
            <a:r>
              <a:rPr lang="en-US" sz="2200" dirty="0" err="1">
                <a:latin typeface="Arial Narrow" pitchFamily="34" charset="0"/>
              </a:rPr>
              <a:t>umat</a:t>
            </a:r>
            <a:r>
              <a:rPr lang="en-US" sz="2200" dirty="0">
                <a:latin typeface="Arial Narrow" pitchFamily="34" charset="0"/>
              </a:rPr>
              <a:t> Allah” </a:t>
            </a:r>
            <a:r>
              <a:rPr lang="en-US" sz="2200" dirty="0" err="1">
                <a:latin typeface="Arial Narrow" pitchFamily="34" charset="0"/>
              </a:rPr>
              <a:t>sebagai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titik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tolak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teologi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mengung-kapkan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segi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sosial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Gereja</a:t>
            </a:r>
            <a:r>
              <a:rPr lang="en-US" sz="2200" dirty="0" smtClean="0">
                <a:latin typeface="Arial Narrow" pitchFamily="34" charset="0"/>
              </a:rPr>
              <a:t> .</a:t>
            </a:r>
            <a:r>
              <a:rPr lang="en-US" sz="2200" dirty="0" err="1">
                <a:latin typeface="Arial Narrow" pitchFamily="34" charset="0"/>
              </a:rPr>
              <a:t>Dengan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segi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sosial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dimaksudkan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bahwa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sarana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keselamatan</a:t>
            </a:r>
            <a:r>
              <a:rPr lang="en-US" sz="2200" dirty="0">
                <a:latin typeface="Arial Narrow" pitchFamily="34" charset="0"/>
              </a:rPr>
              <a:t> Allah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partner </a:t>
            </a:r>
            <a:r>
              <a:rPr lang="en-US" sz="2200" dirty="0" err="1" smtClean="0">
                <a:latin typeface="Arial Narrow" pitchFamily="34" charset="0"/>
              </a:rPr>
              <a:t>perjanjian-Nya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ialah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umat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seluruhnya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dan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setiap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pribadi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sebagai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anggota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umat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dan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bukan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secara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individu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itu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sendiri</a:t>
            </a:r>
            <a:r>
              <a:rPr lang="en-US" sz="2200" dirty="0">
                <a:latin typeface="Arial Narrow" pitchFamily="34" charset="0"/>
              </a:rPr>
              <a:t>. </a:t>
            </a:r>
            <a:r>
              <a:rPr lang="en-US" sz="2200" dirty="0" err="1">
                <a:latin typeface="Arial Narrow" pitchFamily="34" charset="0"/>
              </a:rPr>
              <a:t>Tiap-tiap</a:t>
            </a:r>
            <a:r>
              <a:rPr lang="en-US" sz="2200" dirty="0">
                <a:latin typeface="Arial Narrow" pitchFamily="34" charset="0"/>
              </a:rPr>
              <a:t> orang </a:t>
            </a:r>
            <a:r>
              <a:rPr lang="en-US" sz="2200" dirty="0" err="1" smtClean="0">
                <a:latin typeface="Arial Narrow" pitchFamily="34" charset="0"/>
              </a:rPr>
              <a:t>beriman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tidak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 smtClean="0">
                <a:latin typeface="Arial Narrow" pitchFamily="34" charset="0"/>
              </a:rPr>
              <a:t>berdiri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sendiri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tetapi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ikut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serta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dalam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iman</a:t>
            </a:r>
            <a:r>
              <a:rPr lang="en-US" sz="2200" dirty="0">
                <a:latin typeface="Arial Narrow" pitchFamily="34" charset="0"/>
              </a:rPr>
              <a:t>  </a:t>
            </a:r>
            <a:r>
              <a:rPr lang="en-US" sz="2200" dirty="0" err="1">
                <a:latin typeface="Arial Narrow" pitchFamily="34" charset="0"/>
              </a:rPr>
              <a:t>bersama</a:t>
            </a:r>
            <a:r>
              <a:rPr lang="en-US" sz="2200" dirty="0">
                <a:latin typeface="Arial Narrow" pitchFamily="34" charset="0"/>
              </a:rPr>
              <a:t> yang </a:t>
            </a:r>
            <a:r>
              <a:rPr lang="en-US" sz="2200" dirty="0" err="1">
                <a:latin typeface="Arial Narrow" pitchFamily="34" charset="0"/>
              </a:rPr>
              <a:t>dihayati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melalui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komunikasi</a:t>
            </a:r>
            <a:r>
              <a:rPr lang="en-US" sz="2200" dirty="0">
                <a:latin typeface="Arial Narrow" pitchFamily="34" charset="0"/>
              </a:rPr>
              <a:t>. </a:t>
            </a:r>
            <a:endParaRPr lang="en-US" sz="2200" dirty="0" smtClean="0">
              <a:latin typeface="Arial Narrow" pitchFamily="34" charset="0"/>
            </a:endParaRPr>
          </a:p>
          <a:p>
            <a:r>
              <a:rPr lang="en-US" sz="2200" dirty="0" err="1" smtClean="0">
                <a:latin typeface="Arial Narrow" pitchFamily="34" charset="0"/>
              </a:rPr>
              <a:t>Ciri</a:t>
            </a:r>
            <a:r>
              <a:rPr lang="en-US" sz="2200" dirty="0" smtClean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khas</a:t>
            </a:r>
            <a:r>
              <a:rPr lang="en-US" sz="2200" dirty="0">
                <a:latin typeface="Arial Narrow" pitchFamily="34" charset="0"/>
              </a:rPr>
              <a:t> yang </a:t>
            </a:r>
            <a:r>
              <a:rPr lang="en-US" sz="2200" dirty="0" err="1">
                <a:latin typeface="Arial Narrow" pitchFamily="34" charset="0"/>
              </a:rPr>
              <a:t>terdapat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dalam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pengertian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umat</a:t>
            </a:r>
            <a:r>
              <a:rPr lang="en-US" sz="2200" dirty="0">
                <a:latin typeface="Arial Narrow" pitchFamily="34" charset="0"/>
              </a:rPr>
              <a:t> Allah </a:t>
            </a:r>
            <a:r>
              <a:rPr lang="en-US" sz="2200" dirty="0" err="1">
                <a:latin typeface="Arial Narrow" pitchFamily="34" charset="0"/>
              </a:rPr>
              <a:t>antara</a:t>
            </a:r>
            <a:r>
              <a:rPr lang="en-US" sz="2200" dirty="0">
                <a:latin typeface="Arial Narrow" pitchFamily="34" charset="0"/>
              </a:rPr>
              <a:t> lain:</a:t>
            </a:r>
            <a:endParaRPr lang="en-ID" sz="2200" dirty="0">
              <a:latin typeface="Arial Narrow" pitchFamily="34" charset="0"/>
            </a:endParaRPr>
          </a:p>
          <a:p>
            <a:pPr lvl="1" indent="-342900">
              <a:buFont typeface="+mj-lt"/>
              <a:buAutoNum type="alphaLcPeriod"/>
            </a:pPr>
            <a:r>
              <a:rPr lang="en-US" sz="1800" dirty="0" err="1" smtClean="0">
                <a:latin typeface="Arial Narrow" pitchFamily="34" charset="0"/>
              </a:rPr>
              <a:t>Umat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Allah </a:t>
            </a:r>
            <a:r>
              <a:rPr lang="en-US" sz="1800" dirty="0" err="1">
                <a:latin typeface="Arial Narrow" pitchFamily="34" charset="0"/>
              </a:rPr>
              <a:t>merupakan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suatu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pilihan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panggilan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dari</a:t>
            </a:r>
            <a:r>
              <a:rPr lang="en-US" sz="1800" dirty="0">
                <a:latin typeface="Arial Narrow" pitchFamily="34" charset="0"/>
              </a:rPr>
              <a:t> Allah </a:t>
            </a:r>
            <a:r>
              <a:rPr lang="en-US" sz="1800" dirty="0" err="1">
                <a:latin typeface="Arial Narrow" pitchFamily="34" charset="0"/>
              </a:rPr>
              <a:t>sendiri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Umat</a:t>
            </a:r>
            <a:r>
              <a:rPr lang="en-US" sz="1800" dirty="0">
                <a:latin typeface="Arial Narrow" pitchFamily="34" charset="0"/>
              </a:rPr>
              <a:t> Allah </a:t>
            </a:r>
            <a:r>
              <a:rPr lang="en-US" sz="1800" dirty="0" err="1" smtClean="0">
                <a:latin typeface="Arial Narrow" pitchFamily="34" charset="0"/>
              </a:rPr>
              <a:t>adalah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bangsa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terpilih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bangsa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terpanggil</a:t>
            </a:r>
            <a:r>
              <a:rPr lang="en-US" sz="1800" dirty="0">
                <a:latin typeface="Arial Narrow" pitchFamily="34" charset="0"/>
              </a:rPr>
              <a:t>.</a:t>
            </a:r>
            <a:endParaRPr lang="en-ID" sz="1800" dirty="0">
              <a:latin typeface="Arial Narrow" pitchFamily="34" charset="0"/>
            </a:endParaRPr>
          </a:p>
          <a:p>
            <a:pPr lvl="1" indent="-342900">
              <a:buFont typeface="+mj-lt"/>
              <a:buAutoNum type="alphaLcPeriod"/>
            </a:pPr>
            <a:r>
              <a:rPr lang="en-US" sz="1800" dirty="0" err="1" smtClean="0">
                <a:latin typeface="Arial Narrow" pitchFamily="34" charset="0"/>
              </a:rPr>
              <a:t>Umat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Allah </a:t>
            </a:r>
            <a:r>
              <a:rPr lang="en-US" sz="1800" dirty="0" err="1">
                <a:latin typeface="Arial Narrow" pitchFamily="34" charset="0"/>
              </a:rPr>
              <a:t>dipanggil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dipilih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untuk</a:t>
            </a:r>
            <a:r>
              <a:rPr lang="en-US" sz="1800" dirty="0">
                <a:latin typeface="Arial Narrow" pitchFamily="34" charset="0"/>
              </a:rPr>
              <a:t> Allah </a:t>
            </a:r>
            <a:r>
              <a:rPr lang="en-US" sz="1800" dirty="0" err="1">
                <a:latin typeface="Arial Narrow" pitchFamily="34" charset="0"/>
              </a:rPr>
              <a:t>untuk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misi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tertentu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yaitu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menyelamatkandunia</a:t>
            </a:r>
            <a:r>
              <a:rPr lang="en-US" sz="1800" dirty="0">
                <a:latin typeface="Arial Narrow" pitchFamily="34" charset="0"/>
              </a:rPr>
              <a:t>.</a:t>
            </a:r>
            <a:endParaRPr lang="en-ID" sz="1800" dirty="0">
              <a:latin typeface="Arial Narrow" pitchFamily="34" charset="0"/>
            </a:endParaRPr>
          </a:p>
          <a:p>
            <a:pPr lvl="1" indent="-342900">
              <a:buFont typeface="+mj-lt"/>
              <a:buAutoNum type="alphaLcPeriod"/>
            </a:pPr>
            <a:r>
              <a:rPr lang="en-US" sz="1800" dirty="0" err="1" smtClean="0">
                <a:latin typeface="Arial Narrow" pitchFamily="34" charset="0"/>
              </a:rPr>
              <a:t>Hubungan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antara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smtClean="0">
                <a:latin typeface="Arial Narrow" pitchFamily="34" charset="0"/>
              </a:rPr>
              <a:t>Allah </a:t>
            </a:r>
            <a:r>
              <a:rPr lang="en-US" sz="1800" dirty="0" err="1" smtClean="0">
                <a:latin typeface="Arial Narrow" pitchFamily="34" charset="0"/>
              </a:rPr>
              <a:t>dan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umat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>
                <a:latin typeface="Arial Narrow" pitchFamily="34" charset="0"/>
              </a:rPr>
              <a:t>Allah </a:t>
            </a:r>
            <a:r>
              <a:rPr lang="en-US" sz="1800" dirty="0" err="1" smtClean="0">
                <a:latin typeface="Arial Narrow" pitchFamily="34" charset="0"/>
              </a:rPr>
              <a:t>dimateraikan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 smtClean="0">
                <a:latin typeface="Arial Narrow" pitchFamily="34" charset="0"/>
              </a:rPr>
              <a:t>oleh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suatu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 smtClean="0">
                <a:latin typeface="Arial Narrow" pitchFamily="34" charset="0"/>
              </a:rPr>
              <a:t>perjanjian</a:t>
            </a:r>
            <a:r>
              <a:rPr lang="en-US" sz="1800" dirty="0" smtClean="0">
                <a:latin typeface="Arial Narrow" pitchFamily="34" charset="0"/>
              </a:rPr>
              <a:t>. </a:t>
            </a:r>
            <a:r>
              <a:rPr lang="en-US" sz="1800" dirty="0" err="1" smtClean="0">
                <a:latin typeface="Arial Narrow" pitchFamily="34" charset="0"/>
              </a:rPr>
              <a:t>Umat</a:t>
            </a:r>
            <a:r>
              <a:rPr lang="en-ID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menaati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setiap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perintah-perintah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Allah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Allah </a:t>
            </a:r>
            <a:r>
              <a:rPr lang="en-US" sz="1800" dirty="0" err="1">
                <a:latin typeface="Arial Narrow" pitchFamily="34" charset="0"/>
              </a:rPr>
              <a:t>akan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selalu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menepati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janji-janji-Nya</a:t>
            </a:r>
            <a:r>
              <a:rPr lang="en-US" sz="1800" dirty="0">
                <a:latin typeface="Arial Narrow" pitchFamily="34" charset="0"/>
              </a:rPr>
              <a:t>. </a:t>
            </a:r>
            <a:endParaRPr lang="en-US" sz="1800" dirty="0" smtClean="0">
              <a:latin typeface="Arial Narrow" pitchFamily="34" charset="0"/>
            </a:endParaRPr>
          </a:p>
          <a:p>
            <a:pPr lvl="1" indent="-342900">
              <a:buFont typeface="+mj-lt"/>
              <a:buAutoNum type="alphaLcPeriod"/>
            </a:pPr>
            <a:r>
              <a:rPr lang="en-US" sz="1800" dirty="0" err="1" smtClean="0">
                <a:latin typeface="Arial Narrow" pitchFamily="34" charset="0"/>
              </a:rPr>
              <a:t>Umat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Allah </a:t>
            </a:r>
            <a:r>
              <a:rPr lang="en-US" sz="1800" dirty="0" err="1">
                <a:latin typeface="Arial Narrow" pitchFamily="34" charset="0"/>
              </a:rPr>
              <a:t>selalu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perjalanan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melewati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padang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pasir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menuju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tanah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te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rjanji</a:t>
            </a:r>
            <a:r>
              <a:rPr lang="en-US" sz="1800" dirty="0" smtClean="0">
                <a:latin typeface="Arial Narrow" pitchFamily="34" charset="0"/>
              </a:rPr>
              <a:t>.</a:t>
            </a:r>
            <a:endParaRPr lang="en-ID" sz="18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003232" cy="432048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Gereja</a:t>
            </a:r>
            <a:r>
              <a:rPr lang="en-US" sz="2800" b="1" dirty="0"/>
              <a:t> </a:t>
            </a:r>
            <a:r>
              <a:rPr lang="en-US" sz="2800" b="1" dirty="0" err="1"/>
              <a:t>sebagai</a:t>
            </a:r>
            <a:r>
              <a:rPr lang="en-US" sz="2800" b="1" dirty="0"/>
              <a:t> Persekutuan </a:t>
            </a:r>
            <a:r>
              <a:rPr lang="en-US" sz="2800" b="1" dirty="0" err="1"/>
              <a:t>Umat</a:t>
            </a:r>
            <a:r>
              <a:rPr lang="en-US" sz="2800" b="1" dirty="0"/>
              <a:t> Allah</a:t>
            </a:r>
            <a:endParaRPr lang="en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Gereja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Allah </a:t>
            </a:r>
            <a:r>
              <a:rPr lang="en-US" dirty="0" err="1"/>
              <a:t>sungguh</a:t>
            </a:r>
            <a:r>
              <a:rPr lang="en-US" dirty="0"/>
              <a:t> </a:t>
            </a:r>
            <a:r>
              <a:rPr lang="en-US" dirty="0" err="1"/>
              <a:t>dimunculkan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abad-abad</a:t>
            </a:r>
            <a:r>
              <a:rPr lang="en-US" dirty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Gereja</a:t>
            </a:r>
            <a:r>
              <a:rPr lang="en-US" dirty="0" smtClean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organisatoris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struktural-hierarkis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Kitab</a:t>
            </a:r>
            <a:r>
              <a:rPr lang="en-US" dirty="0"/>
              <a:t> </a:t>
            </a:r>
            <a:r>
              <a:rPr lang="en-US" dirty="0" err="1"/>
              <a:t>Suci</a:t>
            </a:r>
            <a:r>
              <a:rPr lang="en-US" dirty="0"/>
              <a:t> </a:t>
            </a:r>
            <a:r>
              <a:rPr lang="en-US" dirty="0" err="1"/>
              <a:t>Perjanjian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Gereja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Allah yang </a:t>
            </a:r>
            <a:r>
              <a:rPr lang="en-US" dirty="0" err="1"/>
              <a:t>sehati</a:t>
            </a:r>
            <a:r>
              <a:rPr lang="en-US" dirty="0"/>
              <a:t> </a:t>
            </a:r>
            <a:r>
              <a:rPr lang="en-US" dirty="0" err="1"/>
              <a:t>sejiwa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Gereja</a:t>
            </a:r>
            <a:r>
              <a:rPr lang="en-US" dirty="0"/>
              <a:t> </a:t>
            </a:r>
            <a:r>
              <a:rPr lang="en-US" dirty="0" err="1"/>
              <a:t>perdana</a:t>
            </a:r>
            <a:r>
              <a:rPr lang="en-US" dirty="0"/>
              <a:t> yang </a:t>
            </a:r>
            <a:r>
              <a:rPr lang="en-US" dirty="0" err="1"/>
              <a:t>imannya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anut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. </a:t>
            </a:r>
            <a:r>
              <a:rPr lang="en-US" dirty="0" err="1"/>
              <a:t>Gereja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hierarki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awam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seolah-olah</a:t>
            </a:r>
            <a:r>
              <a:rPr lang="en-US" dirty="0"/>
              <a:t>  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, </a:t>
            </a:r>
            <a:r>
              <a:rPr lang="en-US" dirty="0" err="1" smtClean="0"/>
              <a:t>pendengar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pelaksana</a:t>
            </a:r>
            <a:r>
              <a:rPr lang="en-US" dirty="0" smtClean="0"/>
              <a:t>. </a:t>
            </a:r>
            <a:r>
              <a:rPr lang="en-US" dirty="0" err="1" smtClean="0"/>
              <a:t>Singkatnya</a:t>
            </a:r>
            <a:r>
              <a:rPr lang="en-US" dirty="0" smtClean="0"/>
              <a:t> </a:t>
            </a:r>
            <a:r>
              <a:rPr lang="en-US" dirty="0" err="1" smtClean="0"/>
              <a:t>Gereja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mengumat</a:t>
            </a:r>
            <a:r>
              <a:rPr lang="en-US" dirty="0"/>
              <a:t>.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Kita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ID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/>
              <a:t>umat</a:t>
            </a:r>
            <a:r>
              <a:rPr lang="en-US" dirty="0"/>
              <a:t> Allah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mengumat</a:t>
            </a:r>
            <a:r>
              <a:rPr lang="en-US" dirty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  <a:endParaRPr lang="en-ID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/>
              <a:t>meng-umat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/>
              <a:t>Gereja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</a:t>
            </a:r>
            <a:r>
              <a:rPr lang="en-US" dirty="0" err="1"/>
              <a:t>Gereja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persaudaraan</a:t>
            </a:r>
            <a:r>
              <a:rPr lang="en-US" dirty="0"/>
              <a:t> </a:t>
            </a:r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dicerminkan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rdana</a:t>
            </a:r>
            <a:r>
              <a:rPr lang="en-US" dirty="0"/>
              <a:t> (</a:t>
            </a:r>
            <a:r>
              <a:rPr lang="en-US" dirty="0" err="1"/>
              <a:t>Kis</a:t>
            </a:r>
            <a:r>
              <a:rPr lang="en-US" dirty="0"/>
              <a:t> 2:41-47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en-ID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Dalam</a:t>
            </a:r>
            <a:r>
              <a:rPr lang="en-US" dirty="0" smtClean="0"/>
              <a:t>   </a:t>
            </a:r>
            <a:r>
              <a:rPr lang="en-US" dirty="0" err="1"/>
              <a:t>hidup</a:t>
            </a:r>
            <a:r>
              <a:rPr lang="en-US" dirty="0"/>
              <a:t>   </a:t>
            </a:r>
            <a:r>
              <a:rPr lang="en-US" dirty="0" err="1"/>
              <a:t>meng-umat</a:t>
            </a:r>
            <a:r>
              <a:rPr lang="en-US" dirty="0"/>
              <a:t>   </a:t>
            </a:r>
            <a:r>
              <a:rPr lang="en-US" dirty="0" err="1"/>
              <a:t>banyak</a:t>
            </a:r>
            <a:r>
              <a:rPr lang="en-US" dirty="0"/>
              <a:t>   </a:t>
            </a:r>
            <a:r>
              <a:rPr lang="en-US" dirty="0" err="1"/>
              <a:t>karisma</a:t>
            </a:r>
            <a:r>
              <a:rPr lang="en-US" dirty="0"/>
              <a:t>   </a:t>
            </a:r>
            <a:r>
              <a:rPr lang="en-US" dirty="0" err="1"/>
              <a:t>dan</a:t>
            </a:r>
            <a:r>
              <a:rPr lang="en-US" dirty="0"/>
              <a:t>   </a:t>
            </a:r>
            <a:r>
              <a:rPr lang="en-US" dirty="0" err="1"/>
              <a:t>rupa-rupa</a:t>
            </a:r>
            <a:r>
              <a:rPr lang="en-US" dirty="0"/>
              <a:t>   </a:t>
            </a:r>
            <a:r>
              <a:rPr lang="en-US" dirty="0" err="1"/>
              <a:t>karunia</a:t>
            </a:r>
            <a:r>
              <a:rPr lang="en-US" dirty="0"/>
              <a:t>   yang  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dilihat,diterima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Gereja</a:t>
            </a:r>
            <a:r>
              <a:rPr lang="en-US" dirty="0"/>
              <a:t>.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Gereja</a:t>
            </a:r>
            <a:r>
              <a:rPr lang="en-US" dirty="0"/>
              <a:t>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mena</a:t>
            </a:r>
            <a:r>
              <a:rPr lang="en-US" dirty="0"/>
              <a:t> </a:t>
            </a:r>
            <a:r>
              <a:rPr lang="en-US" dirty="0" err="1"/>
              <a:t>mpilkan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organisatoris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struktural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mematikan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karisma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karunia</a:t>
            </a:r>
            <a:r>
              <a:rPr lang="en-US" dirty="0"/>
              <a:t> 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.</a:t>
            </a:r>
            <a:endParaRPr lang="en-ID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hidup</a:t>
            </a:r>
            <a:r>
              <a:rPr lang="en-US" dirty="0"/>
              <a:t>  </a:t>
            </a:r>
            <a:r>
              <a:rPr lang="en-US" dirty="0" err="1"/>
              <a:t>meng-umat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 orang  </a:t>
            </a:r>
            <a:r>
              <a:rPr lang="en-US" dirty="0" err="1"/>
              <a:t>merasa</a:t>
            </a:r>
            <a:r>
              <a:rPr lang="en-US" dirty="0"/>
              <a:t>  </a:t>
            </a:r>
            <a:r>
              <a:rPr lang="en-US" dirty="0" err="1"/>
              <a:t>menghayati</a:t>
            </a:r>
            <a:r>
              <a:rPr lang="en-US" dirty="0"/>
              <a:t>  </a:t>
            </a:r>
            <a:r>
              <a:rPr lang="en-US" dirty="0" err="1"/>
              <a:t>martabatyang</a:t>
            </a:r>
            <a:r>
              <a:rPr lang="en-US" dirty="0"/>
              <a:t>  </a:t>
            </a:r>
            <a:r>
              <a:rPr lang="en-US" dirty="0" err="1"/>
              <a:t>sama</a:t>
            </a:r>
            <a:r>
              <a:rPr lang="en-US" dirty="0"/>
              <a:t>  </a:t>
            </a:r>
            <a:r>
              <a:rPr lang="en-US" dirty="0" err="1" smtClean="0"/>
              <a:t>dan</a:t>
            </a:r>
            <a:r>
              <a:rPr lang="en-ID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 </a:t>
            </a:r>
            <a:r>
              <a:rPr lang="en-US" dirty="0" err="1"/>
              <a:t>jawab</a:t>
            </a:r>
            <a:r>
              <a:rPr lang="en-US" dirty="0"/>
              <a:t>  </a:t>
            </a:r>
            <a:r>
              <a:rPr lang="en-US" dirty="0" err="1"/>
              <a:t>secara</a:t>
            </a:r>
            <a:r>
              <a:rPr lang="en-US" dirty="0"/>
              <a:t>  </a:t>
            </a:r>
            <a:r>
              <a:rPr lang="en-US" dirty="0" err="1"/>
              <a:t>aktif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  </a:t>
            </a:r>
            <a:r>
              <a:rPr lang="en-US" dirty="0" err="1"/>
              <a:t>masing</a:t>
            </a:r>
            <a:r>
              <a:rPr lang="en-US" dirty="0"/>
              <a:t> -</a:t>
            </a:r>
            <a:r>
              <a:rPr lang="en-US" dirty="0" err="1"/>
              <a:t>masing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 smtClean="0"/>
              <a:t>membangun</a:t>
            </a:r>
            <a:r>
              <a:rPr lang="en-ID" dirty="0" smtClean="0"/>
              <a:t> </a:t>
            </a:r>
            <a:r>
              <a:rPr lang="en-US" dirty="0" err="1" smtClean="0"/>
              <a:t>Gereja</a:t>
            </a:r>
            <a:r>
              <a:rPr lang="en-US" dirty="0" smtClean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/>
              <a:t>kesaksian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 smtClean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818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352928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Gereja</a:t>
            </a:r>
            <a:r>
              <a:rPr lang="en-US" sz="2800" b="1" dirty="0"/>
              <a:t> </a:t>
            </a:r>
            <a:r>
              <a:rPr lang="en-US" sz="2800" b="1" dirty="0" err="1"/>
              <a:t>sebagai</a:t>
            </a:r>
            <a:r>
              <a:rPr lang="en-US" sz="2800" b="1" dirty="0"/>
              <a:t> Persekutuan </a:t>
            </a:r>
            <a:r>
              <a:rPr lang="en-US" sz="2800" b="1" dirty="0" err="1"/>
              <a:t>Umat</a:t>
            </a:r>
            <a:r>
              <a:rPr lang="en-US" sz="2800" b="1" dirty="0"/>
              <a:t> Allah</a:t>
            </a:r>
            <a:endParaRPr lang="en-ID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5544616"/>
          </a:xfrm>
        </p:spPr>
        <p:txBody>
          <a:bodyPr>
            <a:noAutofit/>
          </a:bodyPr>
          <a:lstStyle/>
          <a:p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Gereja</a:t>
            </a:r>
            <a:r>
              <a:rPr lang="en-US" sz="2400" dirty="0"/>
              <a:t> </a:t>
            </a:r>
            <a:r>
              <a:rPr lang="en-US" sz="2400" dirty="0" err="1"/>
              <a:t>haruslah</a:t>
            </a:r>
            <a:r>
              <a:rPr lang="en-US" sz="2400" dirty="0"/>
              <a:t> </a:t>
            </a:r>
            <a:r>
              <a:rPr lang="en-US" sz="2400" dirty="0" err="1"/>
              <a:t>sungguh-sungguh</a:t>
            </a:r>
            <a:r>
              <a:rPr lang="en-US" sz="2400" dirty="0"/>
              <a:t> </a:t>
            </a:r>
            <a:r>
              <a:rPr lang="en-US" sz="2400" dirty="0" err="1"/>
              <a:t>umat</a:t>
            </a:r>
            <a:r>
              <a:rPr lang="en-US" sz="2400" dirty="0"/>
              <a:t> Allah.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konsekwensi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Gereja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?</a:t>
            </a:r>
            <a:endParaRPr lang="en-ID" sz="2400" dirty="0"/>
          </a:p>
          <a:p>
            <a:r>
              <a:rPr lang="en-US" sz="2400" dirty="0" err="1"/>
              <a:t>Konsekwensinya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hierarki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:</a:t>
            </a:r>
            <a:endParaRPr lang="en-ID" sz="2400" dirty="0"/>
          </a:p>
          <a:p>
            <a:pPr lvl="1"/>
            <a:r>
              <a:rPr lang="en-US" sz="2200" dirty="0" err="1">
                <a:latin typeface="Arial Narrow" pitchFamily="34" charset="0"/>
              </a:rPr>
              <a:t>Menyadari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fungsi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kepemimpinan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mereka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sebagai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fungsi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pelayanan</a:t>
            </a:r>
            <a:r>
              <a:rPr lang="en-US" sz="2200" dirty="0">
                <a:latin typeface="Arial Narrow" pitchFamily="34" charset="0"/>
              </a:rPr>
              <a:t>. </a:t>
            </a:r>
            <a:r>
              <a:rPr lang="en-US" sz="2200" dirty="0" err="1">
                <a:latin typeface="Arial Narrow" pitchFamily="34" charset="0"/>
              </a:rPr>
              <a:t>Pemimpin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bukan</a:t>
            </a:r>
            <a:r>
              <a:rPr lang="en-ID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diatas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umat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tapi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ditengah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umat</a:t>
            </a:r>
            <a:r>
              <a:rPr lang="en-US" sz="2200" dirty="0">
                <a:latin typeface="Arial Narrow" pitchFamily="34" charset="0"/>
              </a:rPr>
              <a:t>.</a:t>
            </a:r>
            <a:endParaRPr lang="en-ID" sz="2200" dirty="0">
              <a:latin typeface="Arial Narrow" pitchFamily="34" charset="0"/>
            </a:endParaRPr>
          </a:p>
          <a:p>
            <a:pPr lvl="1"/>
            <a:r>
              <a:rPr lang="en-US" sz="2200" dirty="0" err="1">
                <a:latin typeface="Arial Narrow" pitchFamily="34" charset="0"/>
              </a:rPr>
              <a:t>Harus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peka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untuk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melihat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mendengar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kharisma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karunia-karunia</a:t>
            </a:r>
            <a:r>
              <a:rPr lang="en-US" sz="2200" dirty="0">
                <a:latin typeface="Arial Narrow" pitchFamily="34" charset="0"/>
              </a:rPr>
              <a:t> yang </a:t>
            </a:r>
            <a:r>
              <a:rPr lang="en-US" sz="2200" dirty="0" err="1">
                <a:latin typeface="Arial Narrow" pitchFamily="34" charset="0"/>
              </a:rPr>
              <a:t>tumbuh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dikalangan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umat</a:t>
            </a:r>
            <a:endParaRPr lang="en-ID" sz="2200" dirty="0">
              <a:latin typeface="Arial Narrow" pitchFamily="34" charset="0"/>
            </a:endParaRPr>
          </a:p>
          <a:p>
            <a:pPr lvl="1"/>
            <a:r>
              <a:rPr lang="en-US" sz="2200" dirty="0" err="1">
                <a:latin typeface="Arial Narrow" pitchFamily="34" charset="0"/>
              </a:rPr>
              <a:t>Konsekwensi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bagi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setiap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anggota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umat</a:t>
            </a:r>
            <a:r>
              <a:rPr lang="en-US" sz="2200" dirty="0">
                <a:latin typeface="Arial Narrow" pitchFamily="34" charset="0"/>
              </a:rPr>
              <a:t>:</a:t>
            </a:r>
            <a:endParaRPr lang="en-ID" sz="2200" dirty="0">
              <a:latin typeface="Arial Narrow" pitchFamily="34" charset="0"/>
            </a:endParaRPr>
          </a:p>
          <a:p>
            <a:pPr lvl="1"/>
            <a:r>
              <a:rPr lang="en-US" sz="2200" dirty="0" err="1">
                <a:latin typeface="Arial Narrow" pitchFamily="34" charset="0"/>
              </a:rPr>
              <a:t>Menyadari</a:t>
            </a:r>
            <a:r>
              <a:rPr lang="en-US" sz="2200" dirty="0">
                <a:latin typeface="Arial Narrow" pitchFamily="34" charset="0"/>
              </a:rPr>
              <a:t> 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 </a:t>
            </a:r>
            <a:r>
              <a:rPr lang="en-US" sz="2200" dirty="0" err="1">
                <a:latin typeface="Arial Narrow" pitchFamily="34" charset="0"/>
              </a:rPr>
              <a:t>menghayati</a:t>
            </a:r>
            <a:r>
              <a:rPr lang="en-US" sz="2200" dirty="0">
                <a:latin typeface="Arial Narrow" pitchFamily="34" charset="0"/>
              </a:rPr>
              <a:t>  </a:t>
            </a:r>
            <a:r>
              <a:rPr lang="en-US" sz="2200" dirty="0" err="1">
                <a:latin typeface="Arial Narrow" pitchFamily="34" charset="0"/>
              </a:rPr>
              <a:t>persatuannya</a:t>
            </a:r>
            <a:r>
              <a:rPr lang="en-US" sz="2200" dirty="0">
                <a:latin typeface="Arial Narrow" pitchFamily="34" charset="0"/>
              </a:rPr>
              <a:t>  </a:t>
            </a:r>
            <a:r>
              <a:rPr lang="en-US" sz="2200" dirty="0" err="1">
                <a:latin typeface="Arial Narrow" pitchFamily="34" charset="0"/>
              </a:rPr>
              <a:t>dengan</a:t>
            </a:r>
            <a:r>
              <a:rPr lang="en-US" sz="2200" dirty="0">
                <a:latin typeface="Arial Narrow" pitchFamily="34" charset="0"/>
              </a:rPr>
              <a:t>  </a:t>
            </a:r>
            <a:r>
              <a:rPr lang="en-US" sz="2200" dirty="0" err="1">
                <a:latin typeface="Arial Narrow" pitchFamily="34" charset="0"/>
              </a:rPr>
              <a:t>umat</a:t>
            </a:r>
            <a:r>
              <a:rPr lang="en-US" sz="2200" dirty="0">
                <a:latin typeface="Arial Narrow" pitchFamily="34" charset="0"/>
              </a:rPr>
              <a:t>  lain.  Orang  </a:t>
            </a:r>
            <a:r>
              <a:rPr lang="en-US" sz="2200" dirty="0" err="1">
                <a:latin typeface="Arial Narrow" pitchFamily="34" charset="0"/>
              </a:rPr>
              <a:t>tidak</a:t>
            </a:r>
            <a:r>
              <a:rPr lang="en-US" sz="2200" dirty="0">
                <a:latin typeface="Arial Narrow" pitchFamily="34" charset="0"/>
              </a:rPr>
              <a:t>  </a:t>
            </a:r>
            <a:r>
              <a:rPr lang="en-US" sz="2200" dirty="0" err="1">
                <a:latin typeface="Arial Narrow" pitchFamily="34" charset="0"/>
              </a:rPr>
              <a:t>dapat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menghayati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kehidupan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iman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secara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individu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saja</a:t>
            </a:r>
            <a:endParaRPr lang="en-ID" sz="2200" dirty="0">
              <a:latin typeface="Arial Narrow" pitchFamily="34" charset="0"/>
            </a:endParaRPr>
          </a:p>
          <a:p>
            <a:pPr lvl="1"/>
            <a:r>
              <a:rPr lang="en-US" sz="2200" dirty="0" err="1">
                <a:latin typeface="Arial Narrow" pitchFamily="34" charset="0"/>
              </a:rPr>
              <a:t>Aktif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dalam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kehidupan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mengumat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menggunakan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segala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kharisma</a:t>
            </a:r>
            <a:r>
              <a:rPr lang="en-US" sz="2200" dirty="0">
                <a:latin typeface="Arial Narrow" pitchFamily="34" charset="0"/>
              </a:rPr>
              <a:t>, </a:t>
            </a:r>
            <a:r>
              <a:rPr lang="en-US" sz="2200" dirty="0" err="1">
                <a:latin typeface="Arial Narrow" pitchFamily="34" charset="0"/>
              </a:rPr>
              <a:t>karunia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fungsi</a:t>
            </a:r>
            <a:r>
              <a:rPr lang="en-US" sz="2200" dirty="0">
                <a:latin typeface="Arial Narrow" pitchFamily="34" charset="0"/>
              </a:rPr>
              <a:t> yang   </a:t>
            </a:r>
            <a:r>
              <a:rPr lang="en-US" sz="2200" dirty="0" err="1">
                <a:latin typeface="Arial Narrow" pitchFamily="34" charset="0"/>
              </a:rPr>
              <a:t>dipercayakan</a:t>
            </a:r>
            <a:r>
              <a:rPr lang="en-US" sz="2200" dirty="0">
                <a:latin typeface="Arial Narrow" pitchFamily="34" charset="0"/>
              </a:rPr>
              <a:t>   </a:t>
            </a:r>
            <a:r>
              <a:rPr lang="en-US" sz="2200" dirty="0" err="1">
                <a:latin typeface="Arial Narrow" pitchFamily="34" charset="0"/>
              </a:rPr>
              <a:t>kepadanya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untuk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kepentingan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dan</a:t>
            </a:r>
            <a:r>
              <a:rPr lang="en-US" sz="2200" dirty="0">
                <a:latin typeface="Arial Narrow" pitchFamily="34" charset="0"/>
              </a:rPr>
              <a:t>  </a:t>
            </a:r>
            <a:r>
              <a:rPr lang="en-US" sz="2200" dirty="0" err="1">
                <a:latin typeface="Arial Narrow" pitchFamily="34" charset="0"/>
              </a:rPr>
              <a:t>misi</a:t>
            </a:r>
            <a:r>
              <a:rPr lang="en-US" sz="2200" dirty="0">
                <a:latin typeface="Arial Narrow" pitchFamily="34" charset="0"/>
              </a:rPr>
              <a:t>  </a:t>
            </a:r>
            <a:r>
              <a:rPr lang="en-US" sz="2200" dirty="0" err="1">
                <a:latin typeface="Arial Narrow" pitchFamily="34" charset="0"/>
              </a:rPr>
              <a:t>Gereja</a:t>
            </a:r>
            <a:r>
              <a:rPr lang="en-US" sz="2200" dirty="0">
                <a:latin typeface="Arial Narrow" pitchFamily="34" charset="0"/>
              </a:rPr>
              <a:t>  di </a:t>
            </a:r>
            <a:r>
              <a:rPr lang="en-US" sz="2200" dirty="0" err="1">
                <a:latin typeface="Arial Narrow" pitchFamily="34" charset="0"/>
              </a:rPr>
              <a:t>tengah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masyarakat</a:t>
            </a:r>
            <a:r>
              <a:rPr lang="en-US" sz="2200" dirty="0">
                <a:latin typeface="Arial Narrow" pitchFamily="34" charset="0"/>
              </a:rPr>
              <a:t>. </a:t>
            </a:r>
            <a:r>
              <a:rPr lang="en-US" sz="2200" dirty="0" err="1">
                <a:latin typeface="Arial Narrow" pitchFamily="34" charset="0"/>
              </a:rPr>
              <a:t>Semua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bertanggung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jawab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terhadap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misi</a:t>
            </a:r>
            <a:r>
              <a:rPr lang="en-US" sz="2200" dirty="0">
                <a:latin typeface="Arial Narrow" pitchFamily="34" charset="0"/>
              </a:rPr>
              <a:t> </a:t>
            </a:r>
            <a:r>
              <a:rPr lang="en-US" sz="2200" dirty="0" err="1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.</a:t>
            </a:r>
            <a:endParaRPr lang="en-ID" sz="2000" dirty="0">
              <a:latin typeface="Arial Narrow" pitchFamily="34" charset="0"/>
            </a:endParaRPr>
          </a:p>
          <a:p>
            <a:endParaRPr lang="en-ID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6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352928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Gereja</a:t>
            </a:r>
            <a:r>
              <a:rPr lang="en-US" sz="2800" b="1" dirty="0"/>
              <a:t> </a:t>
            </a:r>
            <a:r>
              <a:rPr lang="en-US" sz="2800" b="1" dirty="0" err="1"/>
              <a:t>sebagai</a:t>
            </a:r>
            <a:r>
              <a:rPr lang="en-US" sz="2800" b="1" dirty="0"/>
              <a:t> Persekutuan </a:t>
            </a:r>
            <a:r>
              <a:rPr lang="en-US" sz="2800" b="1" dirty="0" err="1"/>
              <a:t>Umat</a:t>
            </a:r>
            <a:r>
              <a:rPr lang="en-US" sz="2800" b="1" dirty="0"/>
              <a:t> Allah</a:t>
            </a:r>
            <a:endParaRPr lang="en-ID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5544616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Arial Narrow" pitchFamily="34" charset="0"/>
              </a:rPr>
              <a:t>Gereja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sebagai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Sakramen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Keselamatan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bagi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Dunia</a:t>
            </a:r>
            <a:endParaRPr lang="en-ID" sz="2400" dirty="0">
              <a:latin typeface="Arial Narrow" pitchFamily="34" charset="0"/>
            </a:endParaRPr>
          </a:p>
          <a:p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diri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Yesus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Kristus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semua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dipersatukan</a:t>
            </a:r>
            <a:r>
              <a:rPr lang="en-US" sz="2000" dirty="0">
                <a:latin typeface="Arial Narrow" pitchFamily="34" charset="0"/>
              </a:rPr>
              <a:t>  di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disitu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kita</a:t>
            </a:r>
            <a:r>
              <a:rPr lang="en-ID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memperoleh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kesucian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berkat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Rahmat</a:t>
            </a:r>
            <a:r>
              <a:rPr lang="en-US" sz="2000" dirty="0">
                <a:latin typeface="Arial Narrow" pitchFamily="34" charset="0"/>
              </a:rPr>
              <a:t> Allah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Yesus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Kristus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ditinggikan</a:t>
            </a:r>
            <a:r>
              <a:rPr lang="en-US" sz="2000" dirty="0">
                <a:latin typeface="Arial Narrow" pitchFamily="34" charset="0"/>
              </a:rPr>
              <a:t> di </a:t>
            </a:r>
            <a:r>
              <a:rPr lang="en-US" sz="2000" dirty="0" err="1">
                <a:latin typeface="Arial Narrow" pitchFamily="34" charset="0"/>
              </a:rPr>
              <a:t>bumi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menarik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semua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orang </a:t>
            </a:r>
            <a:r>
              <a:rPr lang="en-US" sz="2000" dirty="0" err="1" smtClean="0">
                <a:latin typeface="Arial Narrow" pitchFamily="34" charset="0"/>
              </a:rPr>
              <a:t>kepada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diri-Nya</a:t>
            </a:r>
            <a:r>
              <a:rPr lang="en-US" sz="2000" dirty="0">
                <a:latin typeface="Arial Narrow" pitchFamily="34" charset="0"/>
              </a:rPr>
              <a:t>. 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err="1" smtClean="0">
                <a:latin typeface="Arial Narrow" pitchFamily="34" charset="0"/>
              </a:rPr>
              <a:t>Sesudah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bangkit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dari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kematian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Ia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mengutus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Roh-Nya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menghidupkan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hati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murid-Nya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melalui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Roh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menjadikan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tubuh-Nya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yakni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sakramen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keselamatan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bagi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semua</a:t>
            </a:r>
            <a:r>
              <a:rPr lang="en-US" sz="2000" dirty="0">
                <a:latin typeface="Arial Narrow" pitchFamily="34" charset="0"/>
              </a:rPr>
              <a:t> orang.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misteri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sejauh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ber-satu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Kristus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dijiwai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oleh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Roh</a:t>
            </a:r>
            <a:r>
              <a:rPr lang="en-US" sz="2000" dirty="0">
                <a:latin typeface="Arial Narrow" pitchFamily="34" charset="0"/>
              </a:rPr>
              <a:t> Kudus yang </a:t>
            </a:r>
            <a:r>
              <a:rPr lang="en-US" sz="2000" dirty="0" err="1">
                <a:latin typeface="Arial Narrow" pitchFamily="34" charset="0"/>
              </a:rPr>
              <a:t>menjiwai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umat</a:t>
            </a:r>
            <a:r>
              <a:rPr lang="en-US" sz="2000" dirty="0">
                <a:latin typeface="Arial Narrow" pitchFamily="34" charset="0"/>
              </a:rPr>
              <a:t> Allah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Tubuh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Kristus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disebut</a:t>
            </a:r>
            <a:r>
              <a:rPr lang="en-US" sz="2000" dirty="0">
                <a:latin typeface="Arial Narrow" pitchFamily="34" charset="0"/>
              </a:rPr>
              <a:t> “</a:t>
            </a:r>
            <a:r>
              <a:rPr lang="en-US" sz="2000" dirty="0" err="1">
                <a:latin typeface="Arial Narrow" pitchFamily="34" charset="0"/>
              </a:rPr>
              <a:t>misteri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keselamatan</a:t>
            </a:r>
            <a:r>
              <a:rPr lang="en-US" sz="2000" dirty="0">
                <a:latin typeface="Arial Narrow" pitchFamily="34" charset="0"/>
              </a:rPr>
              <a:t>” </a:t>
            </a:r>
            <a:r>
              <a:rPr lang="en-US" sz="2000" dirty="0" err="1">
                <a:latin typeface="Arial Narrow" pitchFamily="34" charset="0"/>
              </a:rPr>
              <a:t>maka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sebutan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ini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mengung-kapkan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pandangan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bahwa</a:t>
            </a:r>
            <a:r>
              <a:rPr lang="en-US" sz="2000" dirty="0">
                <a:latin typeface="Arial Narrow" pitchFamily="34" charset="0"/>
              </a:rPr>
              <a:t> di </a:t>
            </a:r>
            <a:r>
              <a:rPr lang="en-US" sz="2000" dirty="0" err="1">
                <a:latin typeface="Arial Narrow" pitchFamily="34" charset="0"/>
              </a:rPr>
              <a:t>satu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pihak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memang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realitas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manusiawi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tampak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yaitu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sutu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kumpulan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atau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perhimpunan</a:t>
            </a:r>
            <a:r>
              <a:rPr lang="en-US" sz="2000" dirty="0">
                <a:latin typeface="Arial Narrow" pitchFamily="34" charset="0"/>
              </a:rPr>
              <a:t> orang-orang  yang  </a:t>
            </a:r>
            <a:r>
              <a:rPr lang="en-US" sz="2000" dirty="0" err="1">
                <a:latin typeface="Arial Narrow" pitchFamily="34" charset="0"/>
              </a:rPr>
              <a:t>menjadi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anggotanya</a:t>
            </a:r>
            <a:r>
              <a:rPr lang="en-US" sz="2000" dirty="0" smtClean="0">
                <a:latin typeface="Arial Narrow" pitchFamily="34" charset="0"/>
              </a:rPr>
              <a:t>. </a:t>
            </a:r>
          </a:p>
          <a:p>
            <a:r>
              <a:rPr lang="en-US" sz="2000" dirty="0" smtClean="0">
                <a:latin typeface="Arial Narrow" pitchFamily="34" charset="0"/>
              </a:rPr>
              <a:t>Akan </a:t>
            </a:r>
            <a:r>
              <a:rPr lang="en-US" sz="2000" dirty="0" err="1">
                <a:latin typeface="Arial Narrow" pitchFamily="34" charset="0"/>
              </a:rPr>
              <a:t>tetapi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dilain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pihak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perkumpulan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juga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dipertandakan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dihadirkan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suatu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kenyataan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Ilahi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yang  </a:t>
            </a:r>
            <a:r>
              <a:rPr lang="en-US" sz="2000" dirty="0" err="1">
                <a:latin typeface="Arial Narrow" pitchFamily="34" charset="0"/>
              </a:rPr>
              <a:t>tampak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yakni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karya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Allah yang </a:t>
            </a:r>
            <a:r>
              <a:rPr lang="en-US" sz="2000" dirty="0" err="1" smtClean="0">
                <a:latin typeface="Arial Narrow" pitchFamily="34" charset="0"/>
              </a:rPr>
              <a:t>menyelamatkan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Kenyataan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Ilahi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ini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disebut</a:t>
            </a:r>
            <a:r>
              <a:rPr lang="en-US" sz="2000" dirty="0" smtClean="0">
                <a:latin typeface="Arial Narrow" pitchFamily="34" charset="0"/>
              </a:rPr>
              <a:t>  “</a:t>
            </a:r>
            <a:r>
              <a:rPr lang="en-US" sz="2000" dirty="0" err="1">
                <a:latin typeface="Arial Narrow" pitchFamily="34" charset="0"/>
              </a:rPr>
              <a:t>rahmat</a:t>
            </a:r>
            <a:r>
              <a:rPr lang="en-US" sz="2000" dirty="0">
                <a:latin typeface="Arial Narrow" pitchFamily="34" charset="0"/>
              </a:rPr>
              <a:t>   Allah” (</a:t>
            </a:r>
            <a:r>
              <a:rPr lang="en-US" sz="2000" i="1" dirty="0">
                <a:latin typeface="Arial Narrow" pitchFamily="34" charset="0"/>
              </a:rPr>
              <a:t>gratia</a:t>
            </a:r>
            <a:r>
              <a:rPr lang="en-US" sz="2000" dirty="0" smtClean="0">
                <a:latin typeface="Arial Narrow" pitchFamily="34" charset="0"/>
              </a:rPr>
              <a:t>)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bila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ada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realitas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manusiawi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yang  </a:t>
            </a:r>
            <a:r>
              <a:rPr lang="en-US" sz="2000" dirty="0" err="1">
                <a:latin typeface="Arial Narrow" pitchFamily="34" charset="0"/>
              </a:rPr>
              <a:t>menjadi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tandanya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( </a:t>
            </a:r>
            <a:r>
              <a:rPr lang="en-US" sz="2000" i="1" dirty="0" err="1">
                <a:latin typeface="Arial Narrow" pitchFamily="34" charset="0"/>
              </a:rPr>
              <a:t>signum</a:t>
            </a:r>
            <a:r>
              <a:rPr lang="en-US" sz="2000" dirty="0">
                <a:latin typeface="Arial Narrow" pitchFamily="34" charset="0"/>
              </a:rPr>
              <a:t>)  </a:t>
            </a:r>
            <a:r>
              <a:rPr lang="en-US" sz="2000" dirty="0" err="1">
                <a:latin typeface="Arial Narrow" pitchFamily="34" charset="0"/>
              </a:rPr>
              <a:t>begitu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rupa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sehingga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sekaligus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mengerjakan</a:t>
            </a:r>
            <a:r>
              <a:rPr lang="en-US" sz="2000" dirty="0">
                <a:latin typeface="Arial Narrow" pitchFamily="34" charset="0"/>
              </a:rPr>
              <a:t> (</a:t>
            </a:r>
            <a:r>
              <a:rPr lang="en-US" sz="2000" i="1" dirty="0" err="1">
                <a:latin typeface="Arial Narrow" pitchFamily="34" charset="0"/>
              </a:rPr>
              <a:t>efficax</a:t>
            </a:r>
            <a:r>
              <a:rPr lang="en-US" sz="2000" dirty="0">
                <a:latin typeface="Arial Narrow" pitchFamily="34" charset="0"/>
              </a:rPr>
              <a:t>) </a:t>
            </a:r>
            <a:r>
              <a:rPr lang="en-US" sz="2000" dirty="0" err="1">
                <a:latin typeface="Arial Narrow" pitchFamily="34" charset="0"/>
              </a:rPr>
              <a:t>rahmat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maka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keseluruhan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disebut</a:t>
            </a:r>
            <a:r>
              <a:rPr lang="en-US" sz="2000" dirty="0">
                <a:latin typeface="Arial Narrow" pitchFamily="34" charset="0"/>
              </a:rPr>
              <a:t> “</a:t>
            </a:r>
            <a:r>
              <a:rPr lang="en-US" sz="2000" dirty="0" err="1">
                <a:latin typeface="Arial Narrow" pitchFamily="34" charset="0"/>
              </a:rPr>
              <a:t>sakrame</a:t>
            </a:r>
            <a:r>
              <a:rPr lang="en-US" sz="2000" dirty="0">
                <a:latin typeface="Arial Narrow" pitchFamily="34" charset="0"/>
              </a:rPr>
              <a:t> n”, “</a:t>
            </a:r>
            <a:r>
              <a:rPr lang="en-US" sz="2000" dirty="0" err="1">
                <a:latin typeface="Arial Narrow" pitchFamily="34" charset="0"/>
              </a:rPr>
              <a:t>tanda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rahmat</a:t>
            </a:r>
            <a:r>
              <a:rPr lang="en-US" sz="2000" dirty="0" smtClean="0">
                <a:latin typeface="Arial Narrow" pitchFamily="34" charset="0"/>
              </a:rPr>
              <a:t>”.</a:t>
            </a:r>
          </a:p>
          <a:p>
            <a:endParaRPr lang="en-ID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6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Gereja</a:t>
            </a:r>
            <a:r>
              <a:rPr lang="en-US" sz="2800" b="1" dirty="0"/>
              <a:t> </a:t>
            </a:r>
            <a:r>
              <a:rPr lang="en-US" sz="2800" b="1" dirty="0" err="1"/>
              <a:t>sebagai</a:t>
            </a:r>
            <a:r>
              <a:rPr lang="en-US" sz="2800" b="1" dirty="0"/>
              <a:t> Persekutuan </a:t>
            </a:r>
            <a:r>
              <a:rPr lang="en-US" sz="2800" b="1" dirty="0" err="1"/>
              <a:t>Umat</a:t>
            </a:r>
            <a:r>
              <a:rPr lang="en-US" sz="2800" b="1" dirty="0"/>
              <a:t> Allah</a:t>
            </a:r>
            <a:endParaRPr lang="en-ID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908720"/>
            <a:ext cx="8013576" cy="5544616"/>
          </a:xfrm>
        </p:spPr>
        <p:txBody>
          <a:bodyPr>
            <a:normAutofit fontScale="92500"/>
          </a:bodyPr>
          <a:lstStyle/>
          <a:p>
            <a:r>
              <a:rPr lang="en-US" sz="2400" dirty="0" err="1">
                <a:latin typeface="Arial Narrow" pitchFamily="34" charset="0"/>
              </a:rPr>
              <a:t>Dalam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arti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ini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Gereja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merupakan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misteri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atau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sakramen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keselamatan</a:t>
            </a:r>
            <a:r>
              <a:rPr lang="en-US" sz="2400" dirty="0" smtClean="0">
                <a:latin typeface="Arial Narrow" pitchFamily="34" charset="0"/>
              </a:rPr>
              <a:t>. Kata </a:t>
            </a:r>
            <a:r>
              <a:rPr lang="en-US" sz="2400" dirty="0" err="1">
                <a:latin typeface="Arial Narrow" pitchFamily="34" charset="0"/>
              </a:rPr>
              <a:t>misteri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sakramen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keduanya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menunjukkan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karya</a:t>
            </a:r>
            <a:r>
              <a:rPr lang="en-US" sz="2400" dirty="0">
                <a:latin typeface="Arial Narrow" pitchFamily="34" charset="0"/>
              </a:rPr>
              <a:t> Allah yang </a:t>
            </a:r>
            <a:r>
              <a:rPr lang="en-US" sz="2400" dirty="0" err="1">
                <a:latin typeface="Arial Narrow" pitchFamily="34" charset="0"/>
              </a:rPr>
              <a:t>mewahyukan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diri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dalam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bentuk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manusiawi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sehingga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memang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searti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namun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ada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perbedaan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tekanan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antara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keduanya</a:t>
            </a:r>
            <a:r>
              <a:rPr lang="en-US" sz="2400" dirty="0">
                <a:latin typeface="Arial Narrow" pitchFamily="34" charset="0"/>
              </a:rPr>
              <a:t>. Kata </a:t>
            </a:r>
            <a:r>
              <a:rPr lang="en-US" sz="2400" dirty="0" err="1">
                <a:latin typeface="Arial Narrow" pitchFamily="34" charset="0"/>
              </a:rPr>
              <a:t>misteri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menekankan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segi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tersembunyi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Ilahi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tak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tampak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sedangkan</a:t>
            </a:r>
            <a:r>
              <a:rPr lang="en-US" sz="2400" dirty="0">
                <a:latin typeface="Arial Narrow" pitchFamily="34" charset="0"/>
              </a:rPr>
              <a:t> kata </a:t>
            </a:r>
            <a:r>
              <a:rPr lang="en-US" sz="2400" dirty="0" err="1">
                <a:latin typeface="Arial Narrow" pitchFamily="34" charset="0"/>
              </a:rPr>
              <a:t>sakramen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menekankan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segi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nyata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insani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tampak</a:t>
            </a:r>
            <a:r>
              <a:rPr lang="en-US" sz="2400" dirty="0">
                <a:latin typeface="Arial Narrow" pitchFamily="34" charset="0"/>
              </a:rPr>
              <a:t>.</a:t>
            </a:r>
            <a:endParaRPr lang="en-ID" sz="2400" dirty="0">
              <a:latin typeface="Arial Narrow" pitchFamily="34" charset="0"/>
            </a:endParaRPr>
          </a:p>
          <a:p>
            <a:r>
              <a:rPr lang="en-US" sz="2400" dirty="0" err="1">
                <a:latin typeface="Arial Narrow" pitchFamily="34" charset="0"/>
              </a:rPr>
              <a:t>Selain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misteri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sakramen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keselamatan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</a:rPr>
              <a:t>Gereja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disebut</a:t>
            </a:r>
            <a:r>
              <a:rPr lang="en-US" sz="2400" dirty="0" smtClean="0">
                <a:latin typeface="Arial Narrow" pitchFamily="34" charset="0"/>
              </a:rPr>
              <a:t> pula  </a:t>
            </a:r>
            <a:r>
              <a:rPr lang="en-US" sz="2400" dirty="0">
                <a:latin typeface="Arial Narrow" pitchFamily="34" charset="0"/>
              </a:rPr>
              <a:t>“</a:t>
            </a:r>
            <a:r>
              <a:rPr lang="en-US" sz="2400" dirty="0" err="1">
                <a:latin typeface="Arial Narrow" pitchFamily="34" charset="0"/>
              </a:rPr>
              <a:t>sakramen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dunia</a:t>
            </a:r>
            <a:r>
              <a:rPr lang="en-US" sz="2400" dirty="0">
                <a:latin typeface="Arial Narrow" pitchFamily="34" charset="0"/>
              </a:rPr>
              <a:t>”, </a:t>
            </a:r>
            <a:r>
              <a:rPr lang="en-US" sz="2400" dirty="0" err="1">
                <a:latin typeface="Arial Narrow" pitchFamily="34" charset="0"/>
              </a:rPr>
              <a:t>yaitu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menjadi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tanda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sarana</a:t>
            </a:r>
            <a:r>
              <a:rPr lang="en-US" sz="2400" dirty="0">
                <a:latin typeface="Arial Narrow" pitchFamily="34" charset="0"/>
              </a:rPr>
              <a:t>  </a:t>
            </a:r>
            <a:r>
              <a:rPr lang="en-US" sz="2400" dirty="0" err="1">
                <a:latin typeface="Arial Narrow" pitchFamily="34" charset="0"/>
              </a:rPr>
              <a:t>kesatuan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mesra</a:t>
            </a:r>
            <a:r>
              <a:rPr lang="en-US" sz="2400" dirty="0">
                <a:latin typeface="Arial Narrow" pitchFamily="34" charset="0"/>
              </a:rPr>
              <a:t>  </a:t>
            </a:r>
            <a:r>
              <a:rPr lang="en-US" sz="2400" dirty="0" err="1">
                <a:latin typeface="Arial Narrow" pitchFamily="34" charset="0"/>
              </a:rPr>
              <a:t>dengan</a:t>
            </a:r>
            <a:r>
              <a:rPr lang="en-US" sz="2400" dirty="0">
                <a:latin typeface="Arial Narrow" pitchFamily="34" charset="0"/>
              </a:rPr>
              <a:t> Allah </a:t>
            </a:r>
            <a:r>
              <a:rPr lang="en-US" sz="2400" dirty="0" err="1">
                <a:latin typeface="Arial Narrow" pitchFamily="34" charset="0"/>
              </a:rPr>
              <a:t>maupun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kesatuan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bangsa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manusia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satu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sama</a:t>
            </a:r>
            <a:r>
              <a:rPr lang="en-US" sz="2400" dirty="0">
                <a:latin typeface="Arial Narrow" pitchFamily="34" charset="0"/>
              </a:rPr>
              <a:t> lain</a:t>
            </a:r>
            <a:r>
              <a:rPr lang="en-US" sz="2400" dirty="0" smtClean="0">
                <a:latin typeface="Arial Narrow" pitchFamily="34" charset="0"/>
              </a:rPr>
              <a:t>. </a:t>
            </a:r>
            <a:r>
              <a:rPr lang="en-US" sz="2400" dirty="0" err="1" smtClean="0">
                <a:latin typeface="Arial Narrow" pitchFamily="34" charset="0"/>
              </a:rPr>
              <a:t>Dengan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sebutan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ini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diungkapkan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bahwa</a:t>
            </a:r>
            <a:r>
              <a:rPr lang="en-US" sz="2400" dirty="0">
                <a:latin typeface="Arial Narrow" pitchFamily="34" charset="0"/>
              </a:rPr>
              <a:t> di </a:t>
            </a:r>
            <a:r>
              <a:rPr lang="en-US" sz="2400" dirty="0" err="1">
                <a:latin typeface="Arial Narrow" pitchFamily="34" charset="0"/>
              </a:rPr>
              <a:t>dalam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Gereja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dipertandakan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sekaligus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diwujudkan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rahmat</a:t>
            </a:r>
            <a:r>
              <a:rPr lang="en-US" sz="2400" dirty="0">
                <a:latin typeface="Arial Narrow" pitchFamily="34" charset="0"/>
              </a:rPr>
              <a:t> Allah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Allah </a:t>
            </a:r>
            <a:r>
              <a:rPr lang="en-US" sz="2400" dirty="0" err="1">
                <a:latin typeface="Arial Narrow" pitchFamily="34" charset="0"/>
              </a:rPr>
              <a:t>itu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juga</a:t>
            </a:r>
            <a:r>
              <a:rPr lang="en-US" sz="2400" dirty="0">
                <a:latin typeface="Arial Narrow" pitchFamily="34" charset="0"/>
              </a:rPr>
              <a:t> yang </a:t>
            </a:r>
            <a:r>
              <a:rPr lang="en-US" sz="2400" dirty="0" err="1">
                <a:latin typeface="Arial Narrow" pitchFamily="34" charset="0"/>
              </a:rPr>
              <a:t>telah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berkarya</a:t>
            </a:r>
            <a:r>
              <a:rPr lang="en-US" sz="2400" dirty="0">
                <a:latin typeface="Arial Narrow" pitchFamily="34" charset="0"/>
              </a:rPr>
              <a:t> di </a:t>
            </a:r>
            <a:r>
              <a:rPr lang="en-US" sz="2400" dirty="0" err="1">
                <a:latin typeface="Arial Narrow" pitchFamily="34" charset="0"/>
              </a:rPr>
              <a:t>seluruh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dunia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sejak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dunia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dijadikan</a:t>
            </a:r>
            <a:r>
              <a:rPr lang="en-US" sz="2400" dirty="0" smtClean="0">
                <a:latin typeface="Arial Narrow" pitchFamily="34" charset="0"/>
              </a:rPr>
              <a:t>.</a:t>
            </a:r>
          </a:p>
          <a:p>
            <a:r>
              <a:rPr lang="en-US" sz="2400" dirty="0" err="1" smtClean="0">
                <a:latin typeface="Arial Narrow" pitchFamily="34" charset="0"/>
              </a:rPr>
              <a:t>Maka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Gereja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tak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pernah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lepas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dari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dunia.Sebab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karya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keselamatan</a:t>
            </a:r>
            <a:r>
              <a:rPr lang="en-US" sz="2400" dirty="0">
                <a:latin typeface="Arial Narrow" pitchFamily="34" charset="0"/>
              </a:rPr>
              <a:t> yang </a:t>
            </a:r>
            <a:r>
              <a:rPr lang="en-US" sz="2400" dirty="0" err="1">
                <a:latin typeface="Arial Narrow" pitchFamily="34" charset="0"/>
              </a:rPr>
              <a:t>dilakukan</a:t>
            </a:r>
            <a:r>
              <a:rPr lang="en-US" sz="2400" dirty="0">
                <a:latin typeface="Arial Narrow" pitchFamily="34" charset="0"/>
              </a:rPr>
              <a:t> Allah di </a:t>
            </a:r>
            <a:r>
              <a:rPr lang="en-US" sz="2400" dirty="0" err="1">
                <a:latin typeface="Arial Narrow" pitchFamily="34" charset="0"/>
              </a:rPr>
              <a:t>dunia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ini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dinyatakan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dalam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Gereja</a:t>
            </a:r>
            <a:r>
              <a:rPr lang="en-US" sz="2400" dirty="0">
                <a:latin typeface="Arial Narrow" pitchFamily="34" charset="0"/>
              </a:rPr>
              <a:t>,.</a:t>
            </a:r>
            <a:endParaRPr lang="en-ID" sz="24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2800" dirty="0"/>
          </a:p>
          <a:p>
            <a:endParaRPr lang="en-ID" sz="2900" dirty="0"/>
          </a:p>
        </p:txBody>
      </p:sp>
    </p:spTree>
    <p:extLst>
      <p:ext uri="{BB962C8B-B14F-4D97-AF65-F5344CB8AC3E}">
        <p14:creationId xmlns:p14="http://schemas.microsoft.com/office/powerpoint/2010/main" val="2950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Gereja</a:t>
            </a:r>
            <a:r>
              <a:rPr lang="en-US" sz="2800" b="1" dirty="0"/>
              <a:t> </a:t>
            </a:r>
            <a:r>
              <a:rPr lang="en-US" sz="2800" b="1" dirty="0" err="1"/>
              <a:t>sebagai</a:t>
            </a:r>
            <a:r>
              <a:rPr lang="en-US" sz="2800" b="1" dirty="0"/>
              <a:t> Persekutuan </a:t>
            </a:r>
            <a:r>
              <a:rPr lang="en-US" sz="2800" b="1" dirty="0" err="1"/>
              <a:t>Umat</a:t>
            </a:r>
            <a:r>
              <a:rPr lang="en-US" sz="2800" b="1" dirty="0"/>
              <a:t> Allah</a:t>
            </a:r>
            <a:endParaRPr lang="en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54461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Dan </a:t>
            </a:r>
            <a:r>
              <a:rPr lang="en-US" sz="2000" dirty="0" err="1">
                <a:latin typeface="Arial Narrow" pitchFamily="34" charset="0"/>
              </a:rPr>
              <a:t>dilain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pihak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rahmat</a:t>
            </a:r>
            <a:r>
              <a:rPr lang="en-US" sz="2000" dirty="0">
                <a:latin typeface="Arial Narrow" pitchFamily="34" charset="0"/>
              </a:rPr>
              <a:t>  yang  </a:t>
            </a:r>
            <a:r>
              <a:rPr lang="en-US" sz="2000" dirty="0" err="1">
                <a:latin typeface="Arial Narrow" pitchFamily="34" charset="0"/>
              </a:rPr>
              <a:t>dinyatakan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ialah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karya</a:t>
            </a:r>
            <a:r>
              <a:rPr lang="en-US" sz="2000" dirty="0">
                <a:latin typeface="Arial Narrow" pitchFamily="34" charset="0"/>
              </a:rPr>
              <a:t>  Allah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se-</a:t>
            </a:r>
            <a:r>
              <a:rPr lang="en-US" sz="2000" dirty="0" err="1" smtClean="0">
                <a:latin typeface="Arial Narrow" pitchFamily="34" charset="0"/>
              </a:rPr>
              <a:t>luruh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dunia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Dengan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menyebut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“</a:t>
            </a:r>
            <a:r>
              <a:rPr lang="en-US" sz="2000" dirty="0" err="1">
                <a:latin typeface="Arial Narrow" pitchFamily="34" charset="0"/>
              </a:rPr>
              <a:t>sakramen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dunia</a:t>
            </a:r>
            <a:r>
              <a:rPr lang="en-US" sz="2000" dirty="0">
                <a:latin typeface="Arial Narrow" pitchFamily="34" charset="0"/>
              </a:rPr>
              <a:t>”, </a:t>
            </a:r>
            <a:r>
              <a:rPr lang="en-US" sz="2000" dirty="0" err="1">
                <a:latin typeface="Arial Narrow" pitchFamily="34" charset="0"/>
              </a:rPr>
              <a:t>kita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mengakui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bahwa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rahmat</a:t>
            </a:r>
            <a:r>
              <a:rPr lang="en-US" sz="2000" dirty="0">
                <a:latin typeface="Arial Narrow" pitchFamily="34" charset="0"/>
              </a:rPr>
              <a:t> Allah </a:t>
            </a:r>
            <a:r>
              <a:rPr lang="en-US" sz="2000" dirty="0" err="1">
                <a:latin typeface="Arial Narrow" pitchFamily="34" charset="0"/>
              </a:rPr>
              <a:t>tidak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terbatas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pada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saja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Konstitusi</a:t>
            </a:r>
            <a:r>
              <a:rPr lang="en-US" sz="2000" dirty="0">
                <a:latin typeface="Arial Narrow" pitchFamily="34" charset="0"/>
              </a:rPr>
              <a:t> Pastoral </a:t>
            </a:r>
            <a:r>
              <a:rPr lang="en-US" sz="2000" dirty="0" err="1">
                <a:latin typeface="Arial Narrow" pitchFamily="34" charset="0"/>
              </a:rPr>
              <a:t>tentang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ditengah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dunia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modern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Konsili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Vatikan</a:t>
            </a:r>
            <a:r>
              <a:rPr lang="en-US" sz="2000" dirty="0">
                <a:latin typeface="Arial Narrow" pitchFamily="34" charset="0"/>
              </a:rPr>
              <a:t> II </a:t>
            </a:r>
            <a:r>
              <a:rPr lang="en-US" sz="2000" dirty="0" err="1">
                <a:latin typeface="Arial Narrow" pitchFamily="34" charset="0"/>
              </a:rPr>
              <a:t>menyatakan</a:t>
            </a:r>
            <a:r>
              <a:rPr lang="en-US" sz="2000" dirty="0">
                <a:latin typeface="Arial Narrow" pitchFamily="34" charset="0"/>
              </a:rPr>
              <a:t>:</a:t>
            </a:r>
            <a:endParaRPr lang="en-ID" sz="2000" dirty="0">
              <a:latin typeface="Arial Narrow" pitchFamily="34" charset="0"/>
            </a:endParaRPr>
          </a:p>
          <a:p>
            <a:pPr marL="457200" lvl="1" indent="0">
              <a:buNone/>
            </a:pPr>
            <a:r>
              <a:rPr lang="en-US" sz="1600" i="1" dirty="0">
                <a:latin typeface="Arial Narrow" pitchFamily="34" charset="0"/>
              </a:rPr>
              <a:t>“</a:t>
            </a:r>
            <a:r>
              <a:rPr lang="en-US" sz="1600" i="1" dirty="0" err="1">
                <a:latin typeface="Arial Narrow" pitchFamily="34" charset="0"/>
              </a:rPr>
              <a:t>Dalam</a:t>
            </a:r>
            <a:r>
              <a:rPr lang="en-US" sz="1600" i="1" dirty="0">
                <a:latin typeface="Arial Narrow" pitchFamily="34" charset="0"/>
              </a:rPr>
              <a:t>  </a:t>
            </a:r>
            <a:r>
              <a:rPr lang="en-US" sz="1600" i="1" dirty="0" err="1">
                <a:latin typeface="Arial Narrow" pitchFamily="34" charset="0"/>
              </a:rPr>
              <a:t>hati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semua</a:t>
            </a:r>
            <a:r>
              <a:rPr lang="en-US" sz="1600" i="1" dirty="0">
                <a:latin typeface="Arial Narrow" pitchFamily="34" charset="0"/>
              </a:rPr>
              <a:t> orang yang </a:t>
            </a:r>
            <a:r>
              <a:rPr lang="en-US" sz="1600" i="1" dirty="0" err="1">
                <a:latin typeface="Arial Narrow" pitchFamily="34" charset="0"/>
              </a:rPr>
              <a:t>berkemauan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baik,rahmat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berkarya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secara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 smtClean="0">
                <a:latin typeface="Arial Narrow" pitchFamily="34" charset="0"/>
              </a:rPr>
              <a:t>tak</a:t>
            </a:r>
            <a:r>
              <a:rPr lang="en-ID" sz="1600" dirty="0" smtClean="0">
                <a:latin typeface="Arial Narrow" pitchFamily="34" charset="0"/>
              </a:rPr>
              <a:t> </a:t>
            </a:r>
            <a:r>
              <a:rPr lang="en-US" sz="1600" i="1" dirty="0" err="1" smtClean="0">
                <a:latin typeface="Arial Narrow" pitchFamily="34" charset="0"/>
              </a:rPr>
              <a:t>kelihatan</a:t>
            </a:r>
            <a:r>
              <a:rPr lang="en-US" sz="1600" i="1" dirty="0">
                <a:latin typeface="Arial Narrow" pitchFamily="34" charset="0"/>
              </a:rPr>
              <a:t>. </a:t>
            </a:r>
            <a:r>
              <a:rPr lang="en-US" sz="1600" i="1" dirty="0" err="1">
                <a:latin typeface="Arial Narrow" pitchFamily="34" charset="0"/>
              </a:rPr>
              <a:t>Justru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karena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Kristus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mati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bagi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semua</a:t>
            </a:r>
            <a:r>
              <a:rPr lang="en-US" sz="1600" i="1" dirty="0">
                <a:latin typeface="Arial Narrow" pitchFamily="34" charset="0"/>
              </a:rPr>
              <a:t> orang, </a:t>
            </a:r>
            <a:r>
              <a:rPr lang="en-US" sz="1600" i="1" dirty="0" err="1">
                <a:latin typeface="Arial Narrow" pitchFamily="34" charset="0"/>
              </a:rPr>
              <a:t>dan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karena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sebenarnya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pada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akhirnya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manusia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hanya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punya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satu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panggilan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saja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yakni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panggilan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ilahi</a:t>
            </a:r>
            <a:r>
              <a:rPr lang="en-US" sz="1600" i="1" dirty="0">
                <a:latin typeface="Arial Narrow" pitchFamily="34" charset="0"/>
              </a:rPr>
              <a:t>, </a:t>
            </a:r>
            <a:r>
              <a:rPr lang="en-US" sz="1600" i="1" dirty="0" err="1">
                <a:latin typeface="Arial Narrow" pitchFamily="34" charset="0"/>
              </a:rPr>
              <a:t>maka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kita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harus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berpegang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teguh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bahwa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Roh</a:t>
            </a:r>
            <a:r>
              <a:rPr lang="en-US" sz="1600" i="1" dirty="0">
                <a:latin typeface="Arial Narrow" pitchFamily="34" charset="0"/>
              </a:rPr>
              <a:t> Kudus </a:t>
            </a:r>
            <a:r>
              <a:rPr lang="en-US" sz="1600" i="1" dirty="0" err="1">
                <a:latin typeface="Arial Narrow" pitchFamily="34" charset="0"/>
              </a:rPr>
              <a:t>menawarkan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kepada</a:t>
            </a:r>
            <a:r>
              <a:rPr lang="en-US" sz="1600" i="1" dirty="0">
                <a:latin typeface="Arial Narrow" pitchFamily="34" charset="0"/>
              </a:rPr>
              <a:t> </a:t>
            </a:r>
            <a:r>
              <a:rPr lang="en-US" sz="1600" i="1" dirty="0" err="1">
                <a:latin typeface="Arial Narrow" pitchFamily="34" charset="0"/>
              </a:rPr>
              <a:t>semua</a:t>
            </a:r>
            <a:r>
              <a:rPr lang="en-US" sz="1600" i="1" dirty="0">
                <a:latin typeface="Arial Narrow" pitchFamily="34" charset="0"/>
              </a:rPr>
              <a:t> orang </a:t>
            </a:r>
            <a:r>
              <a:rPr lang="en-US" sz="1600" i="1" dirty="0" err="1">
                <a:latin typeface="Arial Narrow" pitchFamily="34" charset="0"/>
              </a:rPr>
              <a:t>kemungkinan</a:t>
            </a:r>
            <a:r>
              <a:rPr lang="en-US" sz="1600" i="1" dirty="0">
                <a:latin typeface="Arial Narrow" pitchFamily="34" charset="0"/>
              </a:rPr>
              <a:t>  </a:t>
            </a:r>
            <a:r>
              <a:rPr lang="en-US" sz="1600" i="1" dirty="0" err="1">
                <a:latin typeface="Arial Narrow" pitchFamily="34" charset="0"/>
              </a:rPr>
              <a:t>untuk</a:t>
            </a:r>
            <a:r>
              <a:rPr lang="en-US" sz="1600" i="1" dirty="0">
                <a:latin typeface="Arial Narrow" pitchFamily="34" charset="0"/>
              </a:rPr>
              <a:t>  </a:t>
            </a:r>
            <a:r>
              <a:rPr lang="en-US" sz="1600" i="1" dirty="0" err="1">
                <a:latin typeface="Arial Narrow" pitchFamily="34" charset="0"/>
              </a:rPr>
              <a:t>dihubungkan</a:t>
            </a:r>
            <a:r>
              <a:rPr lang="en-US" sz="1600" i="1" dirty="0">
                <a:latin typeface="Arial Narrow" pitchFamily="34" charset="0"/>
              </a:rPr>
              <a:t>  </a:t>
            </a:r>
            <a:r>
              <a:rPr lang="en-US" sz="1600" i="1" dirty="0" err="1">
                <a:latin typeface="Arial Narrow" pitchFamily="34" charset="0"/>
              </a:rPr>
              <a:t>dengan</a:t>
            </a:r>
            <a:r>
              <a:rPr lang="en-US" sz="1600" i="1" dirty="0">
                <a:latin typeface="Arial Narrow" pitchFamily="34" charset="0"/>
              </a:rPr>
              <a:t>  </a:t>
            </a:r>
            <a:r>
              <a:rPr lang="en-US" sz="1600" i="1" dirty="0" err="1">
                <a:latin typeface="Arial Narrow" pitchFamily="34" charset="0"/>
              </a:rPr>
              <a:t>misteri</a:t>
            </a:r>
            <a:r>
              <a:rPr lang="en-US" sz="1600" i="1" dirty="0">
                <a:latin typeface="Arial Narrow" pitchFamily="34" charset="0"/>
              </a:rPr>
              <a:t>  </a:t>
            </a:r>
            <a:r>
              <a:rPr lang="en-US" sz="1600" i="1" dirty="0" err="1">
                <a:latin typeface="Arial Narrow" pitchFamily="34" charset="0"/>
              </a:rPr>
              <a:t>paskah</a:t>
            </a:r>
            <a:r>
              <a:rPr lang="en-US" sz="1600" i="1" dirty="0">
                <a:latin typeface="Arial Narrow" pitchFamily="34" charset="0"/>
              </a:rPr>
              <a:t>  </a:t>
            </a:r>
            <a:r>
              <a:rPr lang="en-US" sz="1600" i="1" dirty="0" err="1">
                <a:latin typeface="Arial Narrow" pitchFamily="34" charset="0"/>
              </a:rPr>
              <a:t>ini</a:t>
            </a:r>
            <a:r>
              <a:rPr lang="en-US" sz="1600" i="1" dirty="0">
                <a:latin typeface="Arial Narrow" pitchFamily="34" charset="0"/>
              </a:rPr>
              <a:t>  </a:t>
            </a:r>
            <a:r>
              <a:rPr lang="en-US" sz="1600" i="1" dirty="0" err="1">
                <a:latin typeface="Arial Narrow" pitchFamily="34" charset="0"/>
              </a:rPr>
              <a:t>dengan</a:t>
            </a:r>
            <a:r>
              <a:rPr lang="en-US" sz="1600" i="1" dirty="0">
                <a:latin typeface="Arial Narrow" pitchFamily="34" charset="0"/>
              </a:rPr>
              <a:t>  </a:t>
            </a:r>
            <a:r>
              <a:rPr lang="en-US" sz="1600" i="1" dirty="0" err="1">
                <a:latin typeface="Arial Narrow" pitchFamily="34" charset="0"/>
              </a:rPr>
              <a:t>cara</a:t>
            </a:r>
            <a:r>
              <a:rPr lang="en-US" sz="1600" i="1" dirty="0">
                <a:latin typeface="Arial Narrow" pitchFamily="34" charset="0"/>
              </a:rPr>
              <a:t>  yang </a:t>
            </a:r>
            <a:r>
              <a:rPr lang="en-US" sz="1600" i="1" dirty="0" err="1">
                <a:latin typeface="Arial Narrow" pitchFamily="34" charset="0"/>
              </a:rPr>
              <a:t>diketahui</a:t>
            </a:r>
            <a:r>
              <a:rPr lang="en-US" sz="1600" i="1" dirty="0">
                <a:latin typeface="Arial Narrow" pitchFamily="34" charset="0"/>
              </a:rPr>
              <a:t> Allah” </a:t>
            </a:r>
            <a:r>
              <a:rPr lang="en-US" sz="1600" dirty="0">
                <a:latin typeface="Arial Narrow" pitchFamily="34" charset="0"/>
              </a:rPr>
              <a:t>(LG art 22).</a:t>
            </a:r>
            <a:endParaRPr lang="en-ID" sz="1600" dirty="0">
              <a:latin typeface="Arial Narrow" pitchFamily="34" charset="0"/>
            </a:endParaRPr>
          </a:p>
          <a:p>
            <a:r>
              <a:rPr lang="en-US" sz="2000" dirty="0" err="1">
                <a:latin typeface="Arial Narrow" pitchFamily="34" charset="0"/>
              </a:rPr>
              <a:t>Jadi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kita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bersatu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dengan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Kristus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Gereja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ditandai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Roh</a:t>
            </a:r>
            <a:r>
              <a:rPr lang="en-US" sz="2000" dirty="0">
                <a:latin typeface="Arial Narrow" pitchFamily="34" charset="0"/>
              </a:rPr>
              <a:t> Kudus </a:t>
            </a:r>
            <a:r>
              <a:rPr lang="en-US" sz="2000" dirty="0" err="1" smtClean="0">
                <a:latin typeface="Arial Narrow" pitchFamily="34" charset="0"/>
              </a:rPr>
              <a:t>disebut</a:t>
            </a:r>
            <a:r>
              <a:rPr lang="en-ID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anak-anak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Allah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menjadi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sakramen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keselamatan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bagi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dunia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melulu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karena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rahmat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.</a:t>
            </a:r>
            <a:endParaRPr lang="en-ID" sz="20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13811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562074"/>
          </a:xfrm>
        </p:spPr>
        <p:txBody>
          <a:bodyPr>
            <a:noAutofit/>
          </a:bodyPr>
          <a:lstStyle/>
          <a:p>
            <a:pPr marL="0" indent="0"/>
            <a:r>
              <a:rPr lang="en-US" sz="2300" b="1" dirty="0" err="1">
                <a:latin typeface="Arial Narrow" pitchFamily="34" charset="0"/>
              </a:rPr>
              <a:t>Tanggapan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Iman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Umat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Perdana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kepada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Yesus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Kristus</a:t>
            </a:r>
            <a:r>
              <a:rPr lang="en-US" sz="2300" b="1" dirty="0">
                <a:latin typeface="Arial Narrow" pitchFamily="34" charset="0"/>
              </a:rPr>
              <a:t>, </a:t>
            </a:r>
            <a:r>
              <a:rPr lang="en-US" sz="2300" b="1" dirty="0" err="1">
                <a:latin typeface="Arial Narrow" pitchFamily="34" charset="0"/>
              </a:rPr>
              <a:t>Tuhan</a:t>
            </a:r>
            <a:r>
              <a:rPr lang="en-US" sz="2300" b="1" dirty="0">
                <a:latin typeface="Arial Narrow" pitchFamily="34" charset="0"/>
              </a:rPr>
              <a:t> yang </a:t>
            </a:r>
            <a:r>
              <a:rPr lang="en-US" sz="2300" b="1" dirty="0" err="1">
                <a:latin typeface="Arial Narrow" pitchFamily="34" charset="0"/>
              </a:rPr>
              <a:t>Bangkit</a:t>
            </a:r>
            <a:endParaRPr lang="en-ID" sz="2300" dirty="0">
              <a:latin typeface="Arial Narrow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76064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err="1" smtClean="0">
                <a:latin typeface="Arial Narrow" pitchFamily="34" charset="0"/>
              </a:rPr>
              <a:t>KebangkitanYesus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adalah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dasar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iman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seluruh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umat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smtClean="0">
                <a:latin typeface="Arial Narrow" pitchFamily="34" charset="0"/>
              </a:rPr>
              <a:t>Kristen</a:t>
            </a:r>
            <a:r>
              <a:rPr lang="en-US" sz="7200" dirty="0">
                <a:latin typeface="Arial Narrow" pitchFamily="34" charset="0"/>
              </a:rPr>
              <a:t>. </a:t>
            </a:r>
            <a:r>
              <a:rPr lang="en-US" sz="7200" dirty="0" err="1">
                <a:latin typeface="Arial Narrow" pitchFamily="34" charset="0"/>
              </a:rPr>
              <a:t>Maka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smtClean="0">
                <a:latin typeface="Arial Narrow" pitchFamily="34" charset="0"/>
              </a:rPr>
              <a:t>St</a:t>
            </a:r>
            <a:r>
              <a:rPr lang="en-US" sz="7200" dirty="0">
                <a:latin typeface="Arial Narrow" pitchFamily="34" charset="0"/>
              </a:rPr>
              <a:t>. </a:t>
            </a:r>
            <a:r>
              <a:rPr lang="en-US" sz="7200" dirty="0" smtClean="0">
                <a:latin typeface="Arial Narrow" pitchFamily="34" charset="0"/>
              </a:rPr>
              <a:t>Paulus </a:t>
            </a:r>
            <a:r>
              <a:rPr lang="en-US" sz="7200" dirty="0" err="1">
                <a:latin typeface="Arial Narrow" pitchFamily="34" charset="0"/>
              </a:rPr>
              <a:t>mengatakan</a:t>
            </a:r>
            <a:r>
              <a:rPr lang="en-US" sz="7200" dirty="0" smtClean="0">
                <a:latin typeface="Arial Narrow" pitchFamily="34" charset="0"/>
              </a:rPr>
              <a:t>:“</a:t>
            </a:r>
            <a:r>
              <a:rPr lang="en-US" sz="7200" dirty="0" err="1">
                <a:latin typeface="Arial Narrow" pitchFamily="34" charset="0"/>
              </a:rPr>
              <a:t>Jika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 smtClean="0">
                <a:latin typeface="Arial Narrow" pitchFamily="34" charset="0"/>
              </a:rPr>
              <a:t>Kristus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tidak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bangkit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maka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sia-sialah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seluruh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iman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kita</a:t>
            </a:r>
            <a:r>
              <a:rPr lang="en-US" sz="7200" dirty="0" smtClean="0">
                <a:latin typeface="Arial Narrow" pitchFamily="34" charset="0"/>
              </a:rPr>
              <a:t>”.Orang-orang </a:t>
            </a:r>
            <a:r>
              <a:rPr lang="en-US" sz="7200" dirty="0" err="1" smtClean="0">
                <a:latin typeface="Arial Narrow" pitchFamily="34" charset="0"/>
              </a:rPr>
              <a:t>pertama</a:t>
            </a:r>
            <a:r>
              <a:rPr lang="en-US" sz="7200" dirty="0" smtClean="0">
                <a:latin typeface="Arial Narrow" pitchFamily="34" charset="0"/>
              </a:rPr>
              <a:t> yang </a:t>
            </a:r>
            <a:r>
              <a:rPr lang="en-US" sz="7200" dirty="0" err="1" smtClean="0">
                <a:latin typeface="Arial Narrow" pitchFamily="34" charset="0"/>
              </a:rPr>
              <a:t>bertemu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dengan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setelah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kebangkitan-Nya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adalah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>
                <a:latin typeface="Arial Narrow" pitchFamily="34" charset="0"/>
              </a:rPr>
              <a:t>Maria Magdalena </a:t>
            </a:r>
            <a:r>
              <a:rPr lang="en-US" sz="7200" dirty="0" err="1">
                <a:latin typeface="Arial Narrow" pitchFamily="34" charset="0"/>
              </a:rPr>
              <a:t>dan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wanita-wanita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saleh</a:t>
            </a:r>
            <a:r>
              <a:rPr lang="en-US" sz="7200" dirty="0">
                <a:latin typeface="Arial Narrow" pitchFamily="34" charset="0"/>
              </a:rPr>
              <a:t> yang </a:t>
            </a:r>
            <a:r>
              <a:rPr lang="en-US" sz="7200" dirty="0" err="1">
                <a:latin typeface="Arial Narrow" pitchFamily="34" charset="0"/>
              </a:rPr>
              <a:t>datang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makam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untuk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meminyaki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jenasah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Yesus</a:t>
            </a:r>
            <a:r>
              <a:rPr lang="en-US" sz="7200" dirty="0" smtClean="0">
                <a:latin typeface="Arial Narrow" pitchFamily="34" charset="0"/>
              </a:rPr>
              <a:t>. </a:t>
            </a:r>
            <a:r>
              <a:rPr lang="en-US" sz="7200" dirty="0" err="1">
                <a:latin typeface="Arial Narrow" pitchFamily="34" charset="0"/>
              </a:rPr>
              <a:t>Sesudah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itu</a:t>
            </a:r>
            <a:r>
              <a:rPr lang="en-US" sz="7200" dirty="0">
                <a:latin typeface="Arial Narrow" pitchFamily="34" charset="0"/>
              </a:rPr>
              <a:t>,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menampakkan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diri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kepada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para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Rasul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lebih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dahulu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kepada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Petrus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kemudian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kepada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dua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belas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murid-Nya</a:t>
            </a:r>
            <a:r>
              <a:rPr lang="en-US" sz="7200" dirty="0">
                <a:latin typeface="Arial Narrow" pitchFamily="34" charset="0"/>
              </a:rPr>
              <a:t>.</a:t>
            </a:r>
            <a:endParaRPr lang="en-ID" sz="7200" dirty="0">
              <a:latin typeface="Arial Narrow" pitchFamily="34" charset="0"/>
            </a:endParaRPr>
          </a:p>
          <a:p>
            <a:r>
              <a:rPr lang="en-US" sz="7200" dirty="0" err="1">
                <a:latin typeface="Arial Narrow" pitchFamily="34" charset="0"/>
              </a:rPr>
              <a:t>Kebangkitan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adalah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permulaan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hidup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Gereja</a:t>
            </a:r>
            <a:r>
              <a:rPr lang="en-US" sz="7200" dirty="0" smtClean="0">
                <a:latin typeface="Arial Narrow" pitchFamily="34" charset="0"/>
              </a:rPr>
              <a:t>. </a:t>
            </a:r>
            <a:r>
              <a:rPr lang="en-US" sz="7200" dirty="0" err="1" smtClean="0">
                <a:latin typeface="Arial Narrow" pitchFamily="34" charset="0"/>
              </a:rPr>
              <a:t>Dengan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kebangkitan-Nya</a:t>
            </a:r>
            <a:r>
              <a:rPr lang="en-US" sz="7200" dirty="0">
                <a:latin typeface="Arial Narrow" pitchFamily="34" charset="0"/>
              </a:rPr>
              <a:t>,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masuk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dalam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kemuliaaan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Ilahi.Yesus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diimani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diwartakan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adalah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sumber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keselamatan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bagi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manusia</a:t>
            </a:r>
            <a:r>
              <a:rPr lang="en-US" sz="7200" dirty="0">
                <a:latin typeface="Arial Narrow" pitchFamily="34" charset="0"/>
              </a:rPr>
              <a:t>,  </a:t>
            </a:r>
            <a:r>
              <a:rPr lang="en-US" sz="7200" dirty="0" err="1">
                <a:latin typeface="Arial Narrow" pitchFamily="34" charset="0"/>
              </a:rPr>
              <a:t>karena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itu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peristiwa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wafat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dan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kebangkitan-Nya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harus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diwartakan.Kristus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telah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dibangkitkan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dari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antara</a:t>
            </a:r>
            <a:r>
              <a:rPr lang="en-US" sz="7200" dirty="0">
                <a:latin typeface="Arial Narrow" pitchFamily="34" charset="0"/>
              </a:rPr>
              <a:t> orang </a:t>
            </a:r>
            <a:r>
              <a:rPr lang="en-US" sz="7200" dirty="0" err="1">
                <a:latin typeface="Arial Narrow" pitchFamily="34" charset="0"/>
              </a:rPr>
              <a:t>mati</a:t>
            </a:r>
            <a:r>
              <a:rPr lang="en-US" sz="7200" dirty="0">
                <a:latin typeface="Arial Narrow" pitchFamily="34" charset="0"/>
              </a:rPr>
              <a:t>, </a:t>
            </a:r>
            <a:r>
              <a:rPr lang="en-US" sz="7200" dirty="0" err="1">
                <a:latin typeface="Arial Narrow" pitchFamily="34" charset="0"/>
              </a:rPr>
              <a:t>sebagai</a:t>
            </a:r>
            <a:r>
              <a:rPr lang="en-US" sz="7200" dirty="0">
                <a:latin typeface="Arial Narrow" pitchFamily="34" charset="0"/>
              </a:rPr>
              <a:t> yang </a:t>
            </a:r>
            <a:r>
              <a:rPr lang="en-US" sz="7200" dirty="0" err="1">
                <a:latin typeface="Arial Narrow" pitchFamily="34" charset="0"/>
              </a:rPr>
              <a:t>sulung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dari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smtClean="0">
                <a:latin typeface="Arial Narrow" pitchFamily="34" charset="0"/>
              </a:rPr>
              <a:t>orang-orang </a:t>
            </a:r>
            <a:r>
              <a:rPr lang="en-US" sz="7200" dirty="0">
                <a:latin typeface="Arial Narrow" pitchFamily="34" charset="0"/>
              </a:rPr>
              <a:t>yang </a:t>
            </a:r>
            <a:r>
              <a:rPr lang="en-US" sz="7200" dirty="0" err="1">
                <a:latin typeface="Arial Narrow" pitchFamily="34" charset="0"/>
              </a:rPr>
              <a:t>telah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meninggal</a:t>
            </a:r>
            <a:r>
              <a:rPr lang="en-US" sz="7200" dirty="0">
                <a:latin typeface="Arial Narrow" pitchFamily="34" charset="0"/>
              </a:rPr>
              <a:t>.</a:t>
            </a:r>
            <a:endParaRPr lang="en-ID" sz="7200" dirty="0">
              <a:latin typeface="Arial Narrow" pitchFamily="34" charset="0"/>
            </a:endParaRPr>
          </a:p>
          <a:p>
            <a:r>
              <a:rPr lang="en-US" sz="7200" dirty="0" smtClean="0">
                <a:latin typeface="Arial Narrow" pitchFamily="34" charset="0"/>
              </a:rPr>
              <a:t>Kata “</a:t>
            </a:r>
            <a:r>
              <a:rPr lang="en-US" sz="7200" dirty="0" err="1">
                <a:latin typeface="Arial Narrow" pitchFamily="34" charset="0"/>
              </a:rPr>
              <a:t>kebangkitan</a:t>
            </a:r>
            <a:r>
              <a:rPr lang="en-US" sz="7200" dirty="0">
                <a:latin typeface="Arial Narrow" pitchFamily="34" charset="0"/>
              </a:rPr>
              <a:t>” </a:t>
            </a:r>
            <a:r>
              <a:rPr lang="en-US" sz="7200" dirty="0" err="1" smtClean="0">
                <a:latin typeface="Arial Narrow" pitchFamily="34" charset="0"/>
              </a:rPr>
              <a:t>atau</a:t>
            </a:r>
            <a:r>
              <a:rPr lang="en-US" sz="7200" dirty="0" smtClean="0">
                <a:latin typeface="Arial Narrow" pitchFamily="34" charset="0"/>
              </a:rPr>
              <a:t> “</a:t>
            </a:r>
            <a:r>
              <a:rPr lang="en-US" sz="7200" dirty="0" err="1">
                <a:latin typeface="Arial Narrow" pitchFamily="34" charset="0"/>
              </a:rPr>
              <a:t>bangkit</a:t>
            </a:r>
            <a:r>
              <a:rPr lang="en-US" sz="7200" dirty="0">
                <a:latin typeface="Arial Narrow" pitchFamily="34" charset="0"/>
              </a:rPr>
              <a:t>” </a:t>
            </a:r>
            <a:r>
              <a:rPr lang="en-US" sz="7200" dirty="0" err="1" smtClean="0">
                <a:latin typeface="Arial Narrow" pitchFamily="34" charset="0"/>
              </a:rPr>
              <a:t>adalah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suatu</a:t>
            </a:r>
            <a:r>
              <a:rPr lang="en-US" sz="7200" dirty="0" smtClean="0">
                <a:latin typeface="Arial Narrow" pitchFamily="34" charset="0"/>
              </a:rPr>
              <a:t> kata </a:t>
            </a:r>
            <a:r>
              <a:rPr lang="en-US" sz="7200" dirty="0" err="1" smtClean="0">
                <a:latin typeface="Arial Narrow" pitchFamily="34" charset="0"/>
              </a:rPr>
              <a:t>kiasan</a:t>
            </a:r>
            <a:r>
              <a:rPr lang="en-US" sz="7200" dirty="0" smtClean="0">
                <a:latin typeface="Arial Narrow" pitchFamily="34" charset="0"/>
              </a:rPr>
              <a:t> yang </a:t>
            </a:r>
            <a:r>
              <a:rPr lang="en-US" sz="7200" dirty="0" err="1" smtClean="0">
                <a:latin typeface="Arial Narrow" pitchFamily="34" charset="0"/>
              </a:rPr>
              <a:t>dipinjam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dari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keadaan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>
                <a:latin typeface="Arial Narrow" pitchFamily="34" charset="0"/>
              </a:rPr>
              <a:t>orang yang </a:t>
            </a:r>
            <a:r>
              <a:rPr lang="en-US" sz="7200" dirty="0" err="1">
                <a:latin typeface="Arial Narrow" pitchFamily="34" charset="0"/>
              </a:rPr>
              <a:t>tertidur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lalu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bangun</a:t>
            </a:r>
            <a:r>
              <a:rPr lang="en-US" sz="7200" dirty="0">
                <a:latin typeface="Arial Narrow" pitchFamily="34" charset="0"/>
              </a:rPr>
              <a:t>, </a:t>
            </a:r>
            <a:r>
              <a:rPr lang="en-US" sz="7200" dirty="0" err="1" smtClean="0">
                <a:latin typeface="Arial Narrow" pitchFamily="34" charset="0"/>
              </a:rPr>
              <a:t>bangkit</a:t>
            </a:r>
            <a:r>
              <a:rPr lang="en-US" sz="7200" dirty="0" smtClean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atau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dibangunkan</a:t>
            </a:r>
            <a:r>
              <a:rPr lang="en-US" sz="7200" dirty="0">
                <a:latin typeface="Arial Narrow" pitchFamily="34" charset="0"/>
              </a:rPr>
              <a:t>. Kata </a:t>
            </a:r>
            <a:r>
              <a:rPr lang="en-US" sz="7200" dirty="0" err="1">
                <a:latin typeface="Arial Narrow" pitchFamily="34" charset="0"/>
              </a:rPr>
              <a:t>kiasan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itu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sudah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dipakai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oleh</a:t>
            </a:r>
            <a:r>
              <a:rPr lang="en-US" sz="7200" dirty="0">
                <a:latin typeface="Arial Narrow" pitchFamily="34" charset="0"/>
              </a:rPr>
              <a:t> orang </a:t>
            </a:r>
            <a:r>
              <a:rPr lang="en-US" sz="7200" dirty="0" err="1" smtClean="0">
                <a:latin typeface="Arial Narrow" pitchFamily="34" charset="0"/>
              </a:rPr>
              <a:t>Yahudi</a:t>
            </a:r>
            <a:r>
              <a:rPr lang="en-US" sz="7200" dirty="0" smtClean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jauh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sebelum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bangkit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sehubungan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dengan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paham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akhir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zaman</a:t>
            </a:r>
            <a:r>
              <a:rPr lang="en-US" sz="7200" dirty="0">
                <a:latin typeface="Arial Narrow" pitchFamily="34" charset="0"/>
              </a:rPr>
              <a:t>, </a:t>
            </a:r>
            <a:r>
              <a:rPr lang="en-US" sz="7200" dirty="0" err="1">
                <a:latin typeface="Arial Narrow" pitchFamily="34" charset="0"/>
              </a:rPr>
              <a:t>yaitu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smtClean="0">
                <a:latin typeface="Arial Narrow" pitchFamily="34" charset="0"/>
              </a:rPr>
              <a:t>orang </a:t>
            </a:r>
            <a:r>
              <a:rPr lang="en-US" sz="7200" dirty="0" err="1">
                <a:latin typeface="Arial Narrow" pitchFamily="34" charset="0"/>
              </a:rPr>
              <a:t>mati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akan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menjadi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hidup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tidak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mati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lagi</a:t>
            </a:r>
            <a:r>
              <a:rPr lang="en-US" sz="7200" dirty="0">
                <a:latin typeface="Arial Narrow" pitchFamily="34" charset="0"/>
              </a:rPr>
              <a:t>. </a:t>
            </a:r>
            <a:r>
              <a:rPr lang="en-US" sz="7200" dirty="0" err="1">
                <a:latin typeface="Arial Narrow" pitchFamily="34" charset="0"/>
              </a:rPr>
              <a:t>Kemudian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smtClean="0">
                <a:latin typeface="Arial Narrow" pitchFamily="34" charset="0"/>
              </a:rPr>
              <a:t>orang </a:t>
            </a:r>
            <a:r>
              <a:rPr lang="en-US" sz="7200" dirty="0">
                <a:latin typeface="Arial Narrow" pitchFamily="34" charset="0"/>
              </a:rPr>
              <a:t>Kristen </a:t>
            </a:r>
            <a:r>
              <a:rPr lang="en-US" sz="7200" dirty="0" err="1" smtClean="0">
                <a:latin typeface="Arial Narrow" pitchFamily="34" charset="0"/>
              </a:rPr>
              <a:t>memakai</a:t>
            </a:r>
            <a:r>
              <a:rPr lang="en-US" sz="7200" dirty="0" smtClean="0">
                <a:latin typeface="Arial Narrow" pitchFamily="34" charset="0"/>
              </a:rPr>
              <a:t>  </a:t>
            </a:r>
            <a:r>
              <a:rPr lang="en-US" sz="7200" dirty="0">
                <a:latin typeface="Arial Narrow" pitchFamily="34" charset="0"/>
              </a:rPr>
              <a:t>kata “</a:t>
            </a:r>
            <a:r>
              <a:rPr lang="en-US" sz="7200" dirty="0" err="1">
                <a:latin typeface="Arial Narrow" pitchFamily="34" charset="0"/>
              </a:rPr>
              <a:t>keangkitan</a:t>
            </a:r>
            <a:r>
              <a:rPr lang="en-US" sz="7200" dirty="0">
                <a:latin typeface="Arial Narrow" pitchFamily="34" charset="0"/>
              </a:rPr>
              <a:t>” </a:t>
            </a:r>
            <a:r>
              <a:rPr lang="en-US" sz="7200" dirty="0" err="1">
                <a:latin typeface="Arial Narrow" pitchFamily="34" charset="0"/>
              </a:rPr>
              <a:t>atau</a:t>
            </a:r>
            <a:r>
              <a:rPr lang="en-US" sz="7200" dirty="0">
                <a:latin typeface="Arial Narrow" pitchFamily="34" charset="0"/>
              </a:rPr>
              <a:t> “</a:t>
            </a:r>
            <a:r>
              <a:rPr lang="en-US" sz="7200" dirty="0" err="1">
                <a:latin typeface="Arial Narrow" pitchFamily="34" charset="0"/>
              </a:rPr>
              <a:t>bangkit</a:t>
            </a:r>
            <a:r>
              <a:rPr lang="en-US" sz="7200" dirty="0">
                <a:latin typeface="Arial Narrow" pitchFamily="34" charset="0"/>
              </a:rPr>
              <a:t>” </a:t>
            </a:r>
            <a:r>
              <a:rPr lang="en-US" sz="7200" dirty="0" err="1">
                <a:latin typeface="Arial Narrow" pitchFamily="34" charset="0"/>
              </a:rPr>
              <a:t>untuk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menunjukkan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bahwa</a:t>
            </a:r>
            <a:r>
              <a:rPr lang="en-US" sz="7200" dirty="0">
                <a:latin typeface="Arial Narrow" pitchFamily="34" charset="0"/>
              </a:rPr>
              <a:t>  </a:t>
            </a:r>
            <a:r>
              <a:rPr lang="en-US" sz="7200" dirty="0" err="1">
                <a:latin typeface="Arial Narrow" pitchFamily="34" charset="0"/>
              </a:rPr>
              <a:t>Yesus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telah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wafat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 smtClean="0">
                <a:latin typeface="Arial Narrow" pitchFamily="34" charset="0"/>
              </a:rPr>
              <a:t>dima-kamkan</a:t>
            </a:r>
            <a:r>
              <a:rPr lang="en-US" sz="7200" dirty="0" smtClean="0">
                <a:latin typeface="Arial Narrow" pitchFamily="34" charset="0"/>
              </a:rPr>
              <a:t>,  </a:t>
            </a:r>
            <a:r>
              <a:rPr lang="en-US" sz="7200" dirty="0" err="1">
                <a:latin typeface="Arial Narrow" pitchFamily="34" charset="0"/>
              </a:rPr>
              <a:t>sungguh-sungguh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telah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bangkit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dan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hadir</a:t>
            </a:r>
            <a:r>
              <a:rPr lang="en-US" sz="7200" dirty="0">
                <a:latin typeface="Arial Narrow" pitchFamily="34" charset="0"/>
              </a:rPr>
              <a:t> di </a:t>
            </a:r>
            <a:r>
              <a:rPr lang="en-US" sz="7200" dirty="0" err="1">
                <a:latin typeface="Arial Narrow" pitchFamily="34" charset="0"/>
              </a:rPr>
              <a:t>tengah-tengah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para</a:t>
            </a:r>
            <a:r>
              <a:rPr lang="en-US" sz="7200" dirty="0">
                <a:latin typeface="Arial Narrow" pitchFamily="34" charset="0"/>
              </a:rPr>
              <a:t> </a:t>
            </a:r>
            <a:r>
              <a:rPr lang="en-US" sz="7200" dirty="0" err="1">
                <a:latin typeface="Arial Narrow" pitchFamily="34" charset="0"/>
              </a:rPr>
              <a:t>murid</a:t>
            </a:r>
            <a:r>
              <a:rPr lang="en-US" sz="7200" dirty="0">
                <a:latin typeface="Arial Narrow" pitchFamily="34" charset="0"/>
              </a:rPr>
              <a:t>. </a:t>
            </a:r>
            <a:endParaRPr lang="en-US" sz="72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5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562074"/>
          </a:xfrm>
        </p:spPr>
        <p:txBody>
          <a:bodyPr>
            <a:noAutofit/>
          </a:bodyPr>
          <a:lstStyle/>
          <a:p>
            <a:r>
              <a:rPr lang="en-US" sz="2300" b="1" dirty="0" err="1">
                <a:latin typeface="Arial Narrow" pitchFamily="34" charset="0"/>
              </a:rPr>
              <a:t>Tanggapan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Iman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Umat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Perdana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kepada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Yesus</a:t>
            </a:r>
            <a:r>
              <a:rPr lang="en-US" sz="2300" b="1" dirty="0">
                <a:latin typeface="Arial Narrow" pitchFamily="34" charset="0"/>
              </a:rPr>
              <a:t> </a:t>
            </a:r>
            <a:r>
              <a:rPr lang="en-US" sz="2300" b="1" dirty="0" err="1">
                <a:latin typeface="Arial Narrow" pitchFamily="34" charset="0"/>
              </a:rPr>
              <a:t>Kristus</a:t>
            </a:r>
            <a:r>
              <a:rPr lang="en-US" sz="2300" b="1" dirty="0">
                <a:latin typeface="Arial Narrow" pitchFamily="34" charset="0"/>
              </a:rPr>
              <a:t>, </a:t>
            </a:r>
            <a:r>
              <a:rPr lang="en-US" sz="2300" b="1" dirty="0" err="1">
                <a:latin typeface="Arial Narrow" pitchFamily="34" charset="0"/>
              </a:rPr>
              <a:t>Tuhan</a:t>
            </a:r>
            <a:r>
              <a:rPr lang="en-US" sz="2300" b="1" dirty="0">
                <a:latin typeface="Arial Narrow" pitchFamily="34" charset="0"/>
              </a:rPr>
              <a:t> yang </a:t>
            </a:r>
            <a:r>
              <a:rPr lang="en-US" sz="2300" b="1" dirty="0" err="1">
                <a:latin typeface="Arial Narrow" pitchFamily="34" charset="0"/>
              </a:rPr>
              <a:t>Bangkit</a:t>
            </a:r>
            <a:endParaRPr lang="en-ID" sz="23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760640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 err="1">
                <a:latin typeface="Arial Narrow" pitchFamily="34" charset="0"/>
              </a:rPr>
              <a:t>Kebangkitan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berarti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bahwa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hadir</a:t>
            </a:r>
            <a:r>
              <a:rPr lang="en-US" sz="3800" dirty="0">
                <a:latin typeface="Arial Narrow" pitchFamily="34" charset="0"/>
              </a:rPr>
              <a:t> di </a:t>
            </a:r>
            <a:r>
              <a:rPr lang="en-US" sz="3800" dirty="0" err="1">
                <a:latin typeface="Arial Narrow" pitchFamily="34" charset="0"/>
              </a:rPr>
              <a:t>dunia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ini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benar-benar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mati</a:t>
            </a:r>
            <a:r>
              <a:rPr lang="en-US" sz="3800" dirty="0">
                <a:latin typeface="Arial Narrow" pitchFamily="34" charset="0"/>
              </a:rPr>
              <a:t>. Dan </a:t>
            </a:r>
            <a:r>
              <a:rPr lang="en-US" sz="3800" dirty="0" err="1">
                <a:latin typeface="Arial Narrow" pitchFamily="34" charset="0"/>
              </a:rPr>
              <a:t>Ia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kini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hidup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dengan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cara</a:t>
            </a:r>
            <a:r>
              <a:rPr lang="en-US" sz="3800" dirty="0">
                <a:latin typeface="Arial Narrow" pitchFamily="34" charset="0"/>
              </a:rPr>
              <a:t> yang lain </a:t>
            </a:r>
            <a:r>
              <a:rPr lang="en-US" sz="3800" dirty="0" err="1">
                <a:latin typeface="Arial Narrow" pitchFamily="34" charset="0"/>
              </a:rPr>
              <a:t>sekaligus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baru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tetap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berpengaruh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aktif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dalam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menyela-matkan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manusia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err="1">
                <a:latin typeface="Arial Narrow" pitchFamily="34" charset="0"/>
              </a:rPr>
              <a:t>Kebangkitan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menunj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juga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bahwa</a:t>
            </a:r>
            <a:r>
              <a:rPr lang="en-US" sz="3800" dirty="0">
                <a:latin typeface="Arial Narrow" pitchFamily="34" charset="0"/>
              </a:rPr>
              <a:t> Allah </a:t>
            </a:r>
            <a:r>
              <a:rPr lang="en-US" sz="3800" dirty="0" err="1">
                <a:latin typeface="Arial Narrow" pitchFamily="34" charset="0"/>
              </a:rPr>
              <a:t>tidak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mati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konyol</a:t>
            </a:r>
            <a:r>
              <a:rPr lang="en-US" sz="3800" dirty="0">
                <a:latin typeface="Arial Narrow" pitchFamily="34" charset="0"/>
              </a:rPr>
              <a:t>..</a:t>
            </a:r>
            <a:r>
              <a:rPr lang="en-US" sz="3800" dirty="0" err="1">
                <a:latin typeface="Arial Narrow" pitchFamily="34" charset="0"/>
              </a:rPr>
              <a:t>Oleh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sebab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itu</a:t>
            </a:r>
            <a:r>
              <a:rPr lang="en-US" sz="3800" dirty="0">
                <a:latin typeface="Arial Narrow" pitchFamily="34" charset="0"/>
              </a:rPr>
              <a:t>,  Allah </a:t>
            </a:r>
            <a:r>
              <a:rPr lang="en-US" sz="3800" dirty="0" err="1" smtClean="0">
                <a:latin typeface="Arial Narrow" pitchFamily="34" charset="0"/>
              </a:rPr>
              <a:t>membangkitkan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dari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kematian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memuliakan-Nya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err="1">
                <a:latin typeface="Arial Narrow" pitchFamily="34" charset="0"/>
              </a:rPr>
              <a:t>Dengan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membangkitkan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meninggikan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, Allah </a:t>
            </a:r>
            <a:r>
              <a:rPr lang="en-US" sz="3800" dirty="0" err="1">
                <a:latin typeface="Arial Narrow" pitchFamily="34" charset="0"/>
              </a:rPr>
              <a:t>mensahkan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melegitimasi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apa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telah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telah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dilakukan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diajarkan-Nya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err="1">
                <a:latin typeface="Arial Narrow" pitchFamily="34" charset="0"/>
              </a:rPr>
              <a:t>Semua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kebenaran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juga</a:t>
            </a:r>
            <a:r>
              <a:rPr lang="en-US" sz="3800" dirty="0">
                <a:latin typeface="Arial Narrow" pitchFamily="34" charset="0"/>
              </a:rPr>
              <a:t> yang  </a:t>
            </a:r>
            <a:r>
              <a:rPr lang="en-US" sz="3800" dirty="0" err="1">
                <a:latin typeface="Arial Narrow" pitchFamily="34" charset="0"/>
              </a:rPr>
              <a:t>tidak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dapat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dimengerti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oleh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pikiran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manusia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mendapat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pembenarannya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oleh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kebangkitan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 smtClean="0">
                <a:latin typeface="Arial Narrow" pitchFamily="34" charset="0"/>
              </a:rPr>
              <a:t>. </a:t>
            </a:r>
            <a:r>
              <a:rPr lang="en-US" sz="3800" dirty="0" err="1" smtClean="0">
                <a:latin typeface="Arial Narrow" pitchFamily="34" charset="0"/>
              </a:rPr>
              <a:t>Maka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kebangkitan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adalah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dasar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kebangkitan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kita</a:t>
            </a:r>
            <a:r>
              <a:rPr lang="en-US" sz="3800" dirty="0" smtClean="0">
                <a:latin typeface="Arial Narrow" pitchFamily="34" charset="0"/>
              </a:rPr>
              <a:t>.</a:t>
            </a:r>
          </a:p>
          <a:p>
            <a:r>
              <a:rPr lang="en-US" sz="3800" dirty="0" err="1" smtClean="0">
                <a:latin typeface="Arial Narrow" pitchFamily="34" charset="0"/>
              </a:rPr>
              <a:t>Pemberitaan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Injil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disambut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manusia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dengan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iman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tobat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menghasilkan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Gereja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jemaat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Kristen.Dalam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hidup-Nya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mengumpulkan</a:t>
            </a:r>
            <a:r>
              <a:rPr lang="en-US" sz="3800" dirty="0">
                <a:latin typeface="Arial Narrow" pitchFamily="34" charset="0"/>
              </a:rPr>
              <a:t> orang -orang </a:t>
            </a:r>
            <a:r>
              <a:rPr lang="en-US" sz="3800" dirty="0" err="1">
                <a:latin typeface="Arial Narrow" pitchFamily="34" charset="0"/>
              </a:rPr>
              <a:t>disekitar-Nya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mau</a:t>
            </a:r>
            <a:r>
              <a:rPr lang="en-US" sz="3800" dirty="0">
                <a:latin typeface="Arial Narrow" pitchFamily="34" charset="0"/>
              </a:rPr>
              <a:t> me </a:t>
            </a:r>
            <a:r>
              <a:rPr lang="en-US" sz="3800" dirty="0" err="1">
                <a:latin typeface="Arial Narrow" pitchFamily="34" charset="0"/>
              </a:rPr>
              <a:t>nde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ngarkan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mbe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ritaan-Nya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lalu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percaya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bertobat.Banyak</a:t>
            </a:r>
            <a:r>
              <a:rPr lang="en-US" sz="3800" dirty="0">
                <a:latin typeface="Arial Narrow" pitchFamily="34" charset="0"/>
              </a:rPr>
              <a:t> orang yang </a:t>
            </a:r>
            <a:r>
              <a:rPr lang="en-US" sz="3800" dirty="0" err="1">
                <a:latin typeface="Arial Narrow" pitchFamily="34" charset="0"/>
              </a:rPr>
              <a:t>mau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mengikuti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Dia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namun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kematian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 di </a:t>
            </a:r>
            <a:r>
              <a:rPr lang="en-US" sz="3800" dirty="0" err="1">
                <a:latin typeface="Arial Narrow" pitchFamily="34" charset="0"/>
              </a:rPr>
              <a:t>salib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ini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sangat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mengecawakan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pengikut-pengikut</a:t>
            </a:r>
            <a:r>
              <a:rPr lang="en-US" sz="3800" dirty="0">
                <a:latin typeface="Arial Narrow" pitchFamily="34" charset="0"/>
              </a:rPr>
              <a:t>- </a:t>
            </a:r>
            <a:r>
              <a:rPr lang="en-US" sz="3800" dirty="0" err="1">
                <a:latin typeface="Arial Narrow" pitchFamily="34" charset="0"/>
              </a:rPr>
              <a:t>Nya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 smtClean="0">
                <a:latin typeface="Arial Narrow" pitchFamily="34" charset="0"/>
              </a:rPr>
              <a:t>sehingga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banyak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diantara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mereka</a:t>
            </a:r>
            <a:r>
              <a:rPr lang="en-US" sz="3800" dirty="0" smtClean="0">
                <a:latin typeface="Arial Narrow" pitchFamily="34" charset="0"/>
              </a:rPr>
              <a:t> yang </a:t>
            </a:r>
            <a:r>
              <a:rPr lang="en-US" sz="3800" dirty="0" err="1" smtClean="0">
                <a:latin typeface="Arial Narrow" pitchFamily="34" charset="0"/>
              </a:rPr>
              <a:t>lari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meninggalkan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Yesus</a:t>
            </a:r>
            <a:r>
              <a:rPr lang="en-US" sz="3800" dirty="0" smtClean="0">
                <a:latin typeface="Arial Narrow" pitchFamily="34" charset="0"/>
              </a:rPr>
              <a:t>. </a:t>
            </a:r>
            <a:r>
              <a:rPr lang="en-US" sz="3800" dirty="0" err="1" smtClean="0">
                <a:latin typeface="Arial Narrow" pitchFamily="34" charset="0"/>
              </a:rPr>
              <a:t>Namun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oleh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penga-laman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Paskah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 smtClean="0">
                <a:latin typeface="Arial Narrow" pitchFamily="34" charset="0"/>
              </a:rPr>
              <a:t>mem-bangkitkan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ke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mbali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iman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 smtClean="0">
                <a:latin typeface="Arial Narrow" pitchFamily="34" charset="0"/>
              </a:rPr>
              <a:t>kepercayaan</a:t>
            </a:r>
            <a:r>
              <a:rPr lang="en-US" sz="3800" dirty="0" smtClean="0">
                <a:latin typeface="Arial Narrow" pitchFamily="34" charset="0"/>
              </a:rPr>
              <a:t> mere </a:t>
            </a:r>
            <a:r>
              <a:rPr lang="en-US" sz="3800" dirty="0" err="1">
                <a:latin typeface="Arial Narrow" pitchFamily="34" charset="0"/>
              </a:rPr>
              <a:t>ka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kepada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sehingga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mereka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kembali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kepada-Nya</a:t>
            </a:r>
            <a:r>
              <a:rPr lang="en-US" sz="3800" dirty="0" smtClean="0">
                <a:latin typeface="Arial Narrow" pitchFamily="34" charset="0"/>
              </a:rPr>
              <a:t>. </a:t>
            </a:r>
            <a:r>
              <a:rPr lang="en-US" sz="3800" dirty="0" err="1" smtClean="0">
                <a:latin typeface="Arial Narrow" pitchFamily="34" charset="0"/>
              </a:rPr>
              <a:t>Iman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kepercayaan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ini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semakin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diteguhkan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manakala</a:t>
            </a:r>
            <a:r>
              <a:rPr lang="en-ID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para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rasul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memperoleh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pencurahan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Roh</a:t>
            </a:r>
            <a:r>
              <a:rPr lang="en-US" sz="3800" dirty="0" smtClean="0">
                <a:latin typeface="Arial Narrow" pitchFamily="34" charset="0"/>
              </a:rPr>
              <a:t> Kudus yang  </a:t>
            </a:r>
            <a:r>
              <a:rPr lang="en-US" sz="3800" dirty="0" err="1">
                <a:latin typeface="Arial Narrow" pitchFamily="34" charset="0"/>
              </a:rPr>
              <a:t>terjadi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pada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hari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pentakosta</a:t>
            </a:r>
            <a:r>
              <a:rPr lang="en-US" sz="3800" dirty="0" smtClean="0">
                <a:latin typeface="Arial Narrow" pitchFamily="34" charset="0"/>
              </a:rPr>
              <a:t>. Dan </a:t>
            </a:r>
            <a:r>
              <a:rPr lang="en-US" sz="3800" dirty="0" err="1">
                <a:latin typeface="Arial Narrow" pitchFamily="34" charset="0"/>
              </a:rPr>
              <a:t>sesudah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peristiwa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ini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lahirlah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Gereja</a:t>
            </a:r>
            <a:r>
              <a:rPr lang="en-US" sz="3800" dirty="0" smtClean="0">
                <a:latin typeface="Arial Narrow" pitchFamily="34" charset="0"/>
              </a:rPr>
              <a:t>. </a:t>
            </a:r>
            <a:r>
              <a:rPr lang="en-US" sz="3800" dirty="0" err="1" smtClean="0">
                <a:latin typeface="Arial Narrow" pitchFamily="34" charset="0"/>
              </a:rPr>
              <a:t>Kelahiran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Gereja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erat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kaitannya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dengan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.</a:t>
            </a:r>
            <a:endParaRPr lang="en-ID" sz="3800" dirty="0">
              <a:latin typeface="Arial Narrow" pitchFamily="34" charset="0"/>
            </a:endParaRPr>
          </a:p>
          <a:p>
            <a:r>
              <a:rPr lang="en-US" sz="3800" dirty="0" err="1">
                <a:latin typeface="Arial Narrow" pitchFamily="34" charset="0"/>
              </a:rPr>
              <a:t>Peneguhan</a:t>
            </a:r>
            <a:r>
              <a:rPr lang="en-US" sz="3800" dirty="0">
                <a:latin typeface="Arial Narrow" pitchFamily="34" charset="0"/>
              </a:rPr>
              <a:t> Allah </a:t>
            </a:r>
            <a:r>
              <a:rPr lang="en-US" sz="3800" dirty="0" err="1">
                <a:latin typeface="Arial Narrow" pitchFamily="34" charset="0"/>
              </a:rPr>
              <a:t>berupa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pengalamanakan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Roh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melahirkan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Gereja.Mereka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smtClean="0">
                <a:latin typeface="Arial Narrow" pitchFamily="34" charset="0"/>
              </a:rPr>
              <a:t>yang</a:t>
            </a:r>
            <a:r>
              <a:rPr lang="en-ID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mendapat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pengalaman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Paskah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percaya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bertobat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serta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terus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dijiwai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dibimbing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Roh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memberitakan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injil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sehingga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Gereja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Kristus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 smtClean="0">
                <a:latin typeface="Arial Narrow" pitchFamily="34" charset="0"/>
              </a:rPr>
              <a:t>berkembang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pesat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baik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dalam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jumlah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maupun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dalam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kualitas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err="1">
                <a:latin typeface="Arial Narrow" pitchFamily="34" charset="0"/>
              </a:rPr>
              <a:t>Tanpa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pemberitaan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injil</a:t>
            </a:r>
            <a:r>
              <a:rPr lang="en-US" sz="3800" dirty="0">
                <a:latin typeface="Arial Narrow" pitchFamily="34" charset="0"/>
              </a:rPr>
              <a:t>, orang  yang </a:t>
            </a:r>
            <a:r>
              <a:rPr lang="en-US" sz="3800" dirty="0" err="1">
                <a:latin typeface="Arial Narrow" pitchFamily="34" charset="0"/>
              </a:rPr>
              <a:t>percaya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kepada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Tuhan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menyada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ri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karya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penyelamatan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>
                <a:latin typeface="Arial Narrow" pitchFamily="34" charset="0"/>
              </a:rPr>
              <a:t>Allah </a:t>
            </a:r>
            <a:r>
              <a:rPr lang="en-US" sz="3800" dirty="0" err="1" smtClean="0">
                <a:latin typeface="Arial Narrow" pitchFamily="34" charset="0"/>
              </a:rPr>
              <a:t>melalui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Yesus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tidak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akan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bertambah</a:t>
            </a:r>
            <a:r>
              <a:rPr lang="en-US" sz="3800" dirty="0">
                <a:latin typeface="Arial Narrow" pitchFamily="34" charset="0"/>
              </a:rPr>
              <a:t>.  Orang  yang </a:t>
            </a:r>
            <a:r>
              <a:rPr lang="en-US" sz="3800" dirty="0" err="1" smtClean="0">
                <a:latin typeface="Arial Narrow" pitchFamily="34" charset="0"/>
              </a:rPr>
              <a:t>menerima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 smtClean="0">
                <a:latin typeface="Arial Narrow" pitchFamily="34" charset="0"/>
              </a:rPr>
              <a:t>pewartaan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percaya</a:t>
            </a:r>
            <a:r>
              <a:rPr lang="en-US" sz="3800" dirty="0" smtClean="0">
                <a:latin typeface="Arial Narrow" pitchFamily="34" charset="0"/>
              </a:rPr>
              <a:t>   </a:t>
            </a:r>
            <a:r>
              <a:rPr lang="en-US" sz="3800" dirty="0" err="1">
                <a:latin typeface="Arial Narrow" pitchFamily="34" charset="0"/>
              </a:rPr>
              <a:t>itulah</a:t>
            </a:r>
            <a:r>
              <a:rPr lang="en-US" sz="3800" dirty="0">
                <a:latin typeface="Arial Narrow" pitchFamily="34" charset="0"/>
              </a:rPr>
              <a:t>  yang 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disebut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Gereja</a:t>
            </a:r>
            <a:r>
              <a:rPr lang="en-US" sz="3800" dirty="0" smtClean="0">
                <a:latin typeface="Arial Narrow" pitchFamily="34" charset="0"/>
              </a:rPr>
              <a:t>. </a:t>
            </a:r>
            <a:r>
              <a:rPr lang="en-US" sz="3800" dirty="0" err="1" smtClean="0">
                <a:latin typeface="Arial Narrow" pitchFamily="34" charset="0"/>
              </a:rPr>
              <a:t>Gereja</a:t>
            </a:r>
            <a:r>
              <a:rPr lang="en-US" sz="3800" dirty="0" smtClean="0">
                <a:latin typeface="Arial Narrow" pitchFamily="34" charset="0"/>
              </a:rPr>
              <a:t>  </a:t>
            </a:r>
            <a:r>
              <a:rPr lang="en-US" sz="3800" dirty="0" err="1" smtClean="0">
                <a:latin typeface="Arial Narrow" pitchFamily="34" charset="0"/>
              </a:rPr>
              <a:t>Kristus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adalah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persekutuan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semua</a:t>
            </a:r>
            <a:r>
              <a:rPr lang="en-US" sz="3800" dirty="0">
                <a:latin typeface="Arial Narrow" pitchFamily="34" charset="0"/>
              </a:rPr>
              <a:t> orang yang </a:t>
            </a:r>
            <a:r>
              <a:rPr lang="en-US" sz="3800" dirty="0" err="1">
                <a:latin typeface="Arial Narrow" pitchFamily="34" charset="0"/>
              </a:rPr>
              <a:t>tersentuh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oleh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Tuhan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percaya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kepada-Nya</a:t>
            </a:r>
            <a:r>
              <a:rPr lang="en-US" sz="3800" dirty="0" smtClean="0">
                <a:latin typeface="Arial Narrow" pitchFamily="34" charset="0"/>
              </a:rPr>
              <a:t>. </a:t>
            </a:r>
            <a:r>
              <a:rPr lang="en-US" sz="3800" dirty="0" err="1" smtClean="0">
                <a:latin typeface="Arial Narrow" pitchFamily="34" charset="0"/>
              </a:rPr>
              <a:t>Gereja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atau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jemaat</a:t>
            </a:r>
            <a:r>
              <a:rPr lang="en-US" sz="3800" dirty="0">
                <a:latin typeface="Arial Narrow" pitchFamily="34" charset="0"/>
              </a:rPr>
              <a:t> Kristen </a:t>
            </a:r>
            <a:r>
              <a:rPr lang="en-US" sz="3800" dirty="0" err="1" smtClean="0">
                <a:latin typeface="Arial Narrow" pitchFamily="34" charset="0"/>
              </a:rPr>
              <a:t>bersatu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secara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batin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dalam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Roh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Kristus</a:t>
            </a:r>
            <a:r>
              <a:rPr lang="en-US" sz="3800" dirty="0">
                <a:latin typeface="Arial Narrow" pitchFamily="34" charset="0"/>
              </a:rPr>
              <a:t>.</a:t>
            </a:r>
            <a:endParaRPr lang="en-ID" sz="3800" dirty="0">
              <a:latin typeface="Arial Narrow" pitchFamily="34" charset="0"/>
            </a:endParaRPr>
          </a:p>
          <a:p>
            <a:endParaRPr lang="en-ID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0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2454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Agama Kristen/Katholik</vt:lpstr>
      <vt:lpstr>Gereja sebagai Persekutuan Umat Allah</vt:lpstr>
      <vt:lpstr>Gereja sebagai Persekutuan Umat Allah</vt:lpstr>
      <vt:lpstr>Gereja sebagai Persekutuan Umat Allah</vt:lpstr>
      <vt:lpstr>Gereja sebagai Persekutuan Umat Allah</vt:lpstr>
      <vt:lpstr>Gereja sebagai Persekutuan Umat Allah</vt:lpstr>
      <vt:lpstr>Gereja sebagai Persekutuan Umat Allah</vt:lpstr>
      <vt:lpstr>Tanggapan Iman Umat Perdana kepada Yesus Kristus, Tuhan yang Bangkit</vt:lpstr>
      <vt:lpstr>Tanggapan Iman Umat Perdana kepada Yesus Kristus, Tuhan yang Bangkit</vt:lpstr>
      <vt:lpstr>Sifat-sifat Gereja</vt:lpstr>
      <vt:lpstr>Sifat-sifat Gereja</vt:lpstr>
      <vt:lpstr>Sifat-sifat Gereja</vt:lpstr>
      <vt:lpstr>Sifat-sifat Gereja</vt:lpstr>
      <vt:lpstr>Sifat-sifat Gereja</vt:lpstr>
      <vt:lpstr>Sifat-sifat Gereja</vt:lpstr>
      <vt:lpstr>Sifat-sifat Gereja</vt:lpstr>
      <vt:lpstr>Gereja sebagai Persekutuan Umat Allah</vt:lpstr>
      <vt:lpstr>Apa sebenarnya Kerajaan Allah itu?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Agama Kristen/Katholik</dc:title>
  <dc:creator>User</dc:creator>
  <cp:lastModifiedBy>User</cp:lastModifiedBy>
  <cp:revision>146</cp:revision>
  <dcterms:created xsi:type="dcterms:W3CDTF">2021-09-26T13:26:42Z</dcterms:created>
  <dcterms:modified xsi:type="dcterms:W3CDTF">2021-11-19T06:19:54Z</dcterms:modified>
</cp:coreProperties>
</file>