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57" r:id="rId6"/>
    <p:sldId id="25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44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A2298-877D-A721-CB15-18F09BA68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A87A61-270E-AA0A-0E4B-254D70A83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A19C8B-8A5F-42D7-7A0C-B26C4AB55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F1E8-D5B7-42D9-952D-82260436486B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32BF82-1CE8-F929-2B13-C37B047B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946E9B-FD35-17AA-4A7B-C9277B62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B57E-67A3-4D53-91FA-02E712367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72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FF361-9C25-44EB-3F46-FCFF34559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5A206F-1AAB-466C-2954-2665E81E8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D0BB46-92F0-1F34-67F4-26F43173D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F1E8-D5B7-42D9-952D-82260436486B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18476D-240F-AB8D-35CF-7B508FD0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78181B-B2D4-36CA-7E67-B48FEA45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B57E-67A3-4D53-91FA-02E712367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37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ABB578-E3BC-10EB-A6FC-E4690D7EE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E0CCF9-26C1-1324-7894-31BEC4576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D8EEDE-F609-1C6D-26E0-8FF8E63C1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F1E8-D5B7-42D9-952D-82260436486B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916AF6-BC67-2976-2AB2-67FF89979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498377-2B97-C486-EA4E-634A6F06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B57E-67A3-4D53-91FA-02E712367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66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2F387-B403-70C1-45EF-D0576558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F2CC98-5FCE-98F9-D6BD-43C2FA833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5AE3A1-C4E4-E11A-417A-C4D0B3934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F1E8-D5B7-42D9-952D-82260436486B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257DCF-BE0F-6C71-09C9-D2BA8B6F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B32513-E120-F3E0-6D70-AA5EC696A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B57E-67A3-4D53-91FA-02E712367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42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5DE3C-9C0B-7962-39FF-69AC4188C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4D5E3D-A896-F265-FD23-08AEA4767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5723B-6759-EC5F-D51E-244E9B3A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F1E8-D5B7-42D9-952D-82260436486B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196BB2-5079-9B0C-B7CF-D3477EAB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FEFDFB-DB7E-FC95-4762-AA9DF876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B57E-67A3-4D53-91FA-02E712367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27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D8593-8382-8D02-F800-35F3BF59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24DC9B-258F-EB36-5D8F-ED62EC403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E1B007-1E07-3432-3F94-772E078A1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861274-4703-9FC9-98C2-2B90661C3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F1E8-D5B7-42D9-952D-82260436486B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CA1F24-0820-F327-285F-93AE7599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BC5E24-435D-FB13-7903-A0E4FD00D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B57E-67A3-4D53-91FA-02E712367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04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2F579-1293-CECA-7855-A42668D30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85F263-060B-DA83-DCA2-9D74D7706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C7D3FA-3D8F-57DD-BCAB-F83385855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065B63-8661-DBA2-2A28-E6F170628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F2C4A2-A1D6-91B5-B2E0-B15D651A3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ABAA17-551E-09CF-506A-5111436A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F1E8-D5B7-42D9-952D-82260436486B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CB84C1-E96A-4C27-0206-683E4F7DD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0A9205-E3FC-0449-27E7-0F7B1D2E6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B57E-67A3-4D53-91FA-02E712367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41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F05BC-CDCF-62CF-4EC2-7F2467AB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43DAF9-98D0-A0C5-9A13-0EE864DB7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F1E8-D5B7-42D9-952D-82260436486B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1F4DE4-C321-7F7E-F822-F24FC3B1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28E349-50FB-A5FA-2B83-5FF862F3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B57E-67A3-4D53-91FA-02E712367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1C7764-A455-4423-CD90-03CC6C66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F1E8-D5B7-42D9-952D-82260436486B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366538-5134-1794-ED55-773CAF6B3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065ED8-43FC-77A8-4585-7BC5A5CC4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B57E-67A3-4D53-91FA-02E712367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63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4EAAA-42D2-0D5D-496C-51B169436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B4820-58D7-99C4-3DCE-9541853A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4DF42A-DF2D-2750-01CB-24073013A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9C836F-65AA-9A7A-FF9B-8889FB1AE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F1E8-D5B7-42D9-952D-82260436486B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C948D5-1ACA-F1E8-AB2B-6E9EC2C3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FF1728-3385-AF26-73C0-A3509A4A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B57E-67A3-4D53-91FA-02E712367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76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936BF-4D43-485D-FFA0-5FE97BA9B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433CFC-F184-BF85-EEFA-CC733F74F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6FEAE3-9A77-3C42-A2B3-148EADD48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C0627A-BADF-CD6E-AF94-813C980A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F1E8-D5B7-42D9-952D-82260436486B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D5A61C-585D-1808-B993-0DCFAB63F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6934E4-FACD-A6CA-643F-D11317D06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B57E-67A3-4D53-91FA-02E712367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65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60A4E3-0907-DF0A-2DCF-BB6E5924D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3830AE-A7AA-57BD-13B8-6A97AF6D8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3C9614-DD66-3313-778D-9A2DC0BAB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FF1E8-D5B7-42D9-952D-82260436486B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9ABEDD-FC3E-6F51-3E0A-2C4BCB8B1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0C919D-B829-4592-3446-AC19F099E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4B57E-67A3-4D53-91FA-02E712367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98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5C4E00A-A4B3-7A61-B08E-0B51B1F48FB2}"/>
              </a:ext>
            </a:extLst>
          </p:cNvPr>
          <p:cNvSpPr txBox="1"/>
          <p:nvPr/>
        </p:nvSpPr>
        <p:spPr>
          <a:xfrm>
            <a:off x="645761" y="288101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模型层次图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D38FBE-67C2-1E88-A00F-915989E30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16" y="1577856"/>
            <a:ext cx="7360026" cy="33661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2CFD35-604F-A70A-A370-DD43CB71851B}"/>
              </a:ext>
            </a:extLst>
          </p:cNvPr>
          <p:cNvSpPr txBox="1"/>
          <p:nvPr/>
        </p:nvSpPr>
        <p:spPr>
          <a:xfrm>
            <a:off x="8397687" y="1523163"/>
            <a:ext cx="30188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输入：</a:t>
            </a:r>
            <a:endParaRPr lang="en-US" altLang="zh-CN" sz="24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100×100×3</a:t>
            </a:r>
          </a:p>
          <a:p>
            <a:r>
              <a:rPr lang="zh-CN" altLang="en-US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卷积层</a:t>
            </a:r>
            <a:r>
              <a:rPr lang="en-US" altLang="zh-CN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3×3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的卷积核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D4E4BA-B2E3-BC21-5ECB-C725080B708A}"/>
              </a:ext>
            </a:extLst>
          </p:cNvPr>
          <p:cNvSpPr txBox="1"/>
          <p:nvPr/>
        </p:nvSpPr>
        <p:spPr>
          <a:xfrm>
            <a:off x="8525435" y="3891117"/>
            <a:ext cx="29516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池化层</a:t>
            </a:r>
            <a:r>
              <a:rPr lang="en-US" altLang="zh-CN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2×2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832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FE5D3-A19B-4F26-9E39-EC6342CD3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092F07-FBB8-D930-BE74-9F4A04A50075}"/>
              </a:ext>
            </a:extLst>
          </p:cNvPr>
          <p:cNvSpPr txBox="1"/>
          <p:nvPr/>
        </p:nvSpPr>
        <p:spPr>
          <a:xfrm>
            <a:off x="645761" y="288101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模型层次图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8442D0-FCD8-F220-1CCE-A022062F2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2" y="1404024"/>
            <a:ext cx="6109262" cy="317211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24DD38-CBA1-7D84-B1AD-7A9624931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01905"/>
            <a:ext cx="6050032" cy="30998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B25A1AC-708C-779C-5C4B-E5DCF6D6DD43}"/>
              </a:ext>
            </a:extLst>
          </p:cNvPr>
          <p:cNvSpPr txBox="1"/>
          <p:nvPr/>
        </p:nvSpPr>
        <p:spPr>
          <a:xfrm>
            <a:off x="1554816" y="4669146"/>
            <a:ext cx="38105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卷积层</a:t>
            </a:r>
            <a:r>
              <a:rPr lang="en-US" altLang="zh-CN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3×3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的卷积核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池化层</a:t>
            </a:r>
            <a:r>
              <a:rPr lang="en-US" altLang="zh-CN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2×2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57D26D-408C-0ABF-D3BF-C6125BC5E111}"/>
              </a:ext>
            </a:extLst>
          </p:cNvPr>
          <p:cNvSpPr txBox="1"/>
          <p:nvPr/>
        </p:nvSpPr>
        <p:spPr>
          <a:xfrm>
            <a:off x="6998635" y="4700873"/>
            <a:ext cx="38105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卷积层</a:t>
            </a:r>
            <a:r>
              <a:rPr lang="en-US" altLang="zh-CN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32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3×3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的卷积核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池化层</a:t>
            </a:r>
            <a:r>
              <a:rPr lang="en-US" altLang="zh-CN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2×2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330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A08DB-882B-490E-4ADD-CD7551424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B6266B-BD51-E5D3-0193-DBED19CA91F7}"/>
              </a:ext>
            </a:extLst>
          </p:cNvPr>
          <p:cNvSpPr txBox="1"/>
          <p:nvPr/>
        </p:nvSpPr>
        <p:spPr>
          <a:xfrm>
            <a:off x="645761" y="288101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模型层次图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B136FE-7317-1563-D11D-47A7CDA8B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61" y="1183091"/>
            <a:ext cx="6579572" cy="517736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BCC560D-7F0F-62D3-E156-BEE3D1410BD2}"/>
              </a:ext>
            </a:extLst>
          </p:cNvPr>
          <p:cNvSpPr txBox="1"/>
          <p:nvPr/>
        </p:nvSpPr>
        <p:spPr>
          <a:xfrm>
            <a:off x="7658097" y="1647710"/>
            <a:ext cx="3939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扁平层：</a:t>
            </a:r>
            <a:endParaRPr lang="en-US" altLang="zh-CN" sz="24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将多维的特征图展平为一维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39F239-B347-596F-CFEE-2A0DC8D21708}"/>
              </a:ext>
            </a:extLst>
          </p:cNvPr>
          <p:cNvSpPr txBox="1"/>
          <p:nvPr/>
        </p:nvSpPr>
        <p:spPr>
          <a:xfrm>
            <a:off x="7606250" y="3295764"/>
            <a:ext cx="39399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Dropout</a:t>
            </a:r>
            <a:r>
              <a:rPr lang="zh-CN" altLang="en-US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层：</a:t>
            </a:r>
            <a:endParaRPr lang="en-US" altLang="zh-CN" sz="24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避免过拟合，增强泛化能力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108883-67F4-04E3-1349-2BFFA3F8A9FF}"/>
              </a:ext>
            </a:extLst>
          </p:cNvPr>
          <p:cNvSpPr txBox="1"/>
          <p:nvPr/>
        </p:nvSpPr>
        <p:spPr>
          <a:xfrm>
            <a:off x="7658097" y="5147548"/>
            <a:ext cx="40968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Dense</a:t>
            </a:r>
            <a:r>
              <a:rPr lang="zh-CN" altLang="en-US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层：</a:t>
            </a:r>
            <a:endParaRPr lang="en-US" altLang="zh-CN" sz="24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全连接层，使用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sigmoid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51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A72E1CB-779D-5180-0F29-E373D436F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4705" y="1054581"/>
            <a:ext cx="9904008" cy="551531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C95C633-63F0-448A-2566-697907291836}"/>
              </a:ext>
            </a:extLst>
          </p:cNvPr>
          <p:cNvSpPr txBox="1"/>
          <p:nvPr/>
        </p:nvSpPr>
        <p:spPr>
          <a:xfrm>
            <a:off x="645761" y="288101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每层的信息</a:t>
            </a:r>
          </a:p>
        </p:txBody>
      </p:sp>
    </p:spTree>
    <p:extLst>
      <p:ext uri="{BB962C8B-B14F-4D97-AF65-F5344CB8AC3E}">
        <p14:creationId xmlns:p14="http://schemas.microsoft.com/office/powerpoint/2010/main" val="194748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E79B858-CB53-E502-4241-FC9A30A40E8C}"/>
              </a:ext>
            </a:extLst>
          </p:cNvPr>
          <p:cNvSpPr txBox="1"/>
          <p:nvPr/>
        </p:nvSpPr>
        <p:spPr>
          <a:xfrm>
            <a:off x="733167" y="428367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模型的预测精度信息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拟合参数个数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1B42C0-9BFD-56E1-222E-9AE401260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126" y="2252362"/>
            <a:ext cx="8704730" cy="199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28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81FD889-1182-2D5D-E16E-D954E6A34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4731" y="1160747"/>
            <a:ext cx="10859468" cy="543697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51EDC8A-1112-C75B-A420-9F1786CAB0E4}"/>
              </a:ext>
            </a:extLst>
          </p:cNvPr>
          <p:cNvSpPr txBox="1"/>
          <p:nvPr/>
        </p:nvSpPr>
        <p:spPr>
          <a:xfrm>
            <a:off x="690347" y="260279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一张预测图片结果显示</a:t>
            </a:r>
          </a:p>
        </p:txBody>
      </p:sp>
    </p:spTree>
    <p:extLst>
      <p:ext uri="{BB962C8B-B14F-4D97-AF65-F5344CB8AC3E}">
        <p14:creationId xmlns:p14="http://schemas.microsoft.com/office/powerpoint/2010/main" val="799988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112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lingna liu</dc:creator>
  <cp:lastModifiedBy>lingna liu</cp:lastModifiedBy>
  <cp:revision>3</cp:revision>
  <dcterms:created xsi:type="dcterms:W3CDTF">2024-09-29T09:00:03Z</dcterms:created>
  <dcterms:modified xsi:type="dcterms:W3CDTF">2024-11-08T11:50:23Z</dcterms:modified>
</cp:coreProperties>
</file>