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6" r:id="rId4"/>
    <p:sldId id="267" r:id="rId5"/>
    <p:sldId id="268" r:id="rId6"/>
    <p:sldId id="269" r:id="rId7"/>
    <p:sldId id="27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96D6A-8358-432F-A9D8-5BBF2BFE5C66}" v="13" dt="2022-07-01T21:45:02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16" y="6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CB5A21BF-DEE3-405A-B736-07FD299196F0}"/>
    <pc:docChg chg="undo custSel addSld delSld modSld addSection delSection">
      <pc:chgData name="Ореховский Антон Михайлович" userId="2b0a6326-6327-49dc-bfa9-f2155c4f546e" providerId="ADAL" clId="{CB5A21BF-DEE3-405A-B736-07FD299196F0}" dt="2021-09-30T15:15:04.839" v="122" actId="1076"/>
      <pc:docMkLst>
        <pc:docMk/>
      </pc:docMkLst>
      <pc:sldChg chg="del">
        <pc:chgData name="Ореховский Антон Михайлович" userId="2b0a6326-6327-49dc-bfa9-f2155c4f546e" providerId="ADAL" clId="{CB5A21BF-DEE3-405A-B736-07FD299196F0}" dt="2021-09-30T14:47:21.069" v="14" actId="47"/>
        <pc:sldMkLst>
          <pc:docMk/>
          <pc:sldMk cId="3472064595" sldId="257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2.056" v="15" actId="47"/>
        <pc:sldMkLst>
          <pc:docMk/>
          <pc:sldMk cId="1447741309" sldId="258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3.569" v="16" actId="47"/>
        <pc:sldMkLst>
          <pc:docMk/>
          <pc:sldMk cId="238712034" sldId="262"/>
        </pc:sldMkLst>
      </pc:sldChg>
      <pc:sldChg chg="modSp mod">
        <pc:chgData name="Ореховский Антон Михайлович" userId="2b0a6326-6327-49dc-bfa9-f2155c4f546e" providerId="ADAL" clId="{CB5A21BF-DEE3-405A-B736-07FD299196F0}" dt="2021-09-30T14:47:29.522" v="20" actId="20577"/>
        <pc:sldMkLst>
          <pc:docMk/>
          <pc:sldMk cId="1864942597" sldId="263"/>
        </pc:sldMkLst>
        <pc:spChg chg="mod">
          <ac:chgData name="Ореховский Антон Михайлович" userId="2b0a6326-6327-49dc-bfa9-f2155c4f546e" providerId="ADAL" clId="{CB5A21BF-DEE3-405A-B736-07FD299196F0}" dt="2021-09-30T14:47:29.522" v="20" actId="20577"/>
          <ac:spMkLst>
            <pc:docMk/>
            <pc:sldMk cId="1864942597" sldId="263"/>
            <ac:spMk id="3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CB5A21BF-DEE3-405A-B736-07FD299196F0}" dt="2021-09-30T15:00:41.107" v="51" actId="20577"/>
        <pc:sldMkLst>
          <pc:docMk/>
          <pc:sldMk cId="1803256121" sldId="264"/>
        </pc:sldMkLst>
        <pc:spChg chg="mod">
          <ac:chgData name="Ореховский Антон Михайлович" userId="2b0a6326-6327-49dc-bfa9-f2155c4f546e" providerId="ADAL" clId="{CB5A21BF-DEE3-405A-B736-07FD299196F0}" dt="2021-09-30T14:47:08.105" v="11" actId="27636"/>
          <ac:spMkLst>
            <pc:docMk/>
            <pc:sldMk cId="1803256121" sldId="264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5:00:41.107" v="51" actId="20577"/>
          <ac:spMkLst>
            <pc:docMk/>
            <pc:sldMk cId="1803256121" sldId="264"/>
            <ac:spMk id="3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CB5A21BF-DEE3-405A-B736-07FD299196F0}" dt="2021-09-30T15:15:04.839" v="122" actId="1076"/>
        <pc:sldMkLst>
          <pc:docMk/>
          <pc:sldMk cId="87172503" sldId="265"/>
        </pc:sldMkLst>
        <pc:spChg chg="mod">
          <ac:chgData name="Ореховский Антон Михайлович" userId="2b0a6326-6327-49dc-bfa9-f2155c4f546e" providerId="ADAL" clId="{CB5A21BF-DEE3-405A-B736-07FD299196F0}" dt="2021-09-30T14:46:47.994" v="7" actId="404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5:15:04.839" v="122" actId="1076"/>
          <ac:spMkLst>
            <pc:docMk/>
            <pc:sldMk cId="87172503" sldId="265"/>
            <ac:spMk id="7" creationId="{00000000-0000-0000-0000-000000000000}"/>
          </ac:spMkLst>
        </pc:spChg>
      </pc:sldChg>
      <pc:sldChg chg="del">
        <pc:chgData name="Ореховский Антон Михайлович" userId="2b0a6326-6327-49dc-bfa9-f2155c4f546e" providerId="ADAL" clId="{CB5A21BF-DEE3-405A-B736-07FD299196F0}" dt="2021-09-30T14:47:24.710" v="17" actId="47"/>
        <pc:sldMkLst>
          <pc:docMk/>
          <pc:sldMk cId="2290475877" sldId="266"/>
        </pc:sldMkLst>
      </pc:sldChg>
      <pc:sldChg chg="modSp add mod">
        <pc:chgData name="Ореховский Антон Михайлович" userId="2b0a6326-6327-49dc-bfa9-f2155c4f546e" providerId="ADAL" clId="{CB5A21BF-DEE3-405A-B736-07FD299196F0}" dt="2021-09-30T14:48:02.659" v="33" actId="27636"/>
        <pc:sldMkLst>
          <pc:docMk/>
          <pc:sldMk cId="2332242703" sldId="266"/>
        </pc:sldMkLst>
        <pc:spChg chg="mod">
          <ac:chgData name="Ореховский Антон Михайлович" userId="2b0a6326-6327-49dc-bfa9-f2155c4f546e" providerId="ADAL" clId="{CB5A21BF-DEE3-405A-B736-07FD299196F0}" dt="2021-09-30T14:47:58.244" v="31" actId="27636"/>
          <ac:spMkLst>
            <pc:docMk/>
            <pc:sldMk cId="2332242703" sldId="266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4:48:02.659" v="33" actId="27636"/>
          <ac:spMkLst>
            <pc:docMk/>
            <pc:sldMk cId="2332242703" sldId="266"/>
            <ac:spMk id="3" creationId="{00000000-0000-0000-0000-000000000000}"/>
          </ac:spMkLst>
        </pc:spChg>
      </pc:sldChg>
      <pc:sldChg chg="add del">
        <pc:chgData name="Ореховский Антон Михайлович" userId="2b0a6326-6327-49dc-bfa9-f2155c4f546e" providerId="ADAL" clId="{CB5A21BF-DEE3-405A-B736-07FD299196F0}" dt="2021-09-30T14:47:47.943" v="25"/>
        <pc:sldMkLst>
          <pc:docMk/>
          <pc:sldMk cId="1545961511" sldId="267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5.622" v="18" actId="47"/>
        <pc:sldMkLst>
          <pc:docMk/>
          <pc:sldMk cId="2290475877" sldId="267"/>
        </pc:sldMkLst>
      </pc:sldChg>
      <pc:sldChg chg="modSp add mod">
        <pc:chgData name="Ореховский Антон Михайлович" userId="2b0a6326-6327-49dc-bfa9-f2155c4f546e" providerId="ADAL" clId="{CB5A21BF-DEE3-405A-B736-07FD299196F0}" dt="2021-09-30T14:48:18.972" v="37" actId="14100"/>
        <pc:sldMkLst>
          <pc:docMk/>
          <pc:sldMk cId="3014928592" sldId="267"/>
        </pc:sldMkLst>
        <pc:spChg chg="mod">
          <ac:chgData name="Ореховский Антон Михайлович" userId="2b0a6326-6327-49dc-bfa9-f2155c4f546e" providerId="ADAL" clId="{CB5A21BF-DEE3-405A-B736-07FD299196F0}" dt="2021-09-30T14:48:13.171" v="35"/>
          <ac:spMkLst>
            <pc:docMk/>
            <pc:sldMk cId="3014928592" sldId="267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4:48:18.972" v="37" actId="14100"/>
          <ac:spMkLst>
            <pc:docMk/>
            <pc:sldMk cId="3014928592" sldId="267"/>
            <ac:spMk id="3" creationId="{00000000-0000-0000-0000-000000000000}"/>
          </ac:spMkLst>
        </pc:spChg>
      </pc:sldChg>
      <pc:sldChg chg="del">
        <pc:chgData name="Ореховский Антон Михайлович" userId="2b0a6326-6327-49dc-bfa9-f2155c4f546e" providerId="ADAL" clId="{CB5A21BF-DEE3-405A-B736-07FD299196F0}" dt="2021-09-30T14:47:27.085" v="19" actId="47"/>
        <pc:sldMkLst>
          <pc:docMk/>
          <pc:sldMk cId="2290475877" sldId="268"/>
        </pc:sldMkLst>
      </pc:sldChg>
    </pc:docChg>
  </pc:docChgLst>
  <pc:docChgLst>
    <pc:chgData name="Ореховский Антон Михайлович" userId="2b0a6326-6327-49dc-bfa9-f2155c4f546e" providerId="ADAL" clId="{1B196D6A-8358-432F-A9D8-5BBF2BFE5C66}"/>
    <pc:docChg chg="undo custSel addSld delSld modSld">
      <pc:chgData name="Ореховский Антон Михайлович" userId="2b0a6326-6327-49dc-bfa9-f2155c4f546e" providerId="ADAL" clId="{1B196D6A-8358-432F-A9D8-5BBF2BFE5C66}" dt="2022-07-01T21:47:05.899" v="694" actId="20577"/>
      <pc:docMkLst>
        <pc:docMk/>
      </pc:docMkLst>
      <pc:sldChg chg="add del">
        <pc:chgData name="Ореховский Антон Михайлович" userId="2b0a6326-6327-49dc-bfa9-f2155c4f546e" providerId="ADAL" clId="{1B196D6A-8358-432F-A9D8-5BBF2BFE5C66}" dt="2022-07-01T21:35:51.040" v="361" actId="47"/>
        <pc:sldMkLst>
          <pc:docMk/>
          <pc:sldMk cId="1864942597" sldId="263"/>
        </pc:sldMkLst>
      </pc:sldChg>
      <pc:sldChg chg="del">
        <pc:chgData name="Ореховский Антон Михайлович" userId="2b0a6326-6327-49dc-bfa9-f2155c4f546e" providerId="ADAL" clId="{1B196D6A-8358-432F-A9D8-5BBF2BFE5C66}" dt="2022-07-01T21:29:18.266" v="0" actId="47"/>
        <pc:sldMkLst>
          <pc:docMk/>
          <pc:sldMk cId="1803256121" sldId="264"/>
        </pc:sldMkLst>
      </pc:sldChg>
      <pc:sldChg chg="addSp delSp modSp new mod modClrScheme chgLayout">
        <pc:chgData name="Ореховский Антон Михайлович" userId="2b0a6326-6327-49dc-bfa9-f2155c4f546e" providerId="ADAL" clId="{1B196D6A-8358-432F-A9D8-5BBF2BFE5C66}" dt="2022-07-01T21:41:19.119" v="571"/>
        <pc:sldMkLst>
          <pc:docMk/>
          <pc:sldMk cId="612779214" sldId="266"/>
        </pc:sldMkLst>
        <pc:spChg chg="del mod ord">
          <ac:chgData name="Ореховский Антон Михайлович" userId="2b0a6326-6327-49dc-bfa9-f2155c4f546e" providerId="ADAL" clId="{1B196D6A-8358-432F-A9D8-5BBF2BFE5C66}" dt="2022-07-01T21:30:05.028" v="8" actId="700"/>
          <ac:spMkLst>
            <pc:docMk/>
            <pc:sldMk cId="612779214" sldId="266"/>
            <ac:spMk id="2" creationId="{270D963D-0D18-F6CB-780C-C8730A513D1C}"/>
          </ac:spMkLst>
        </pc:spChg>
        <pc:spChg chg="del mod ord">
          <ac:chgData name="Ореховский Антон Михайлович" userId="2b0a6326-6327-49dc-bfa9-f2155c4f546e" providerId="ADAL" clId="{1B196D6A-8358-432F-A9D8-5BBF2BFE5C66}" dt="2022-07-01T21:30:05.028" v="8" actId="700"/>
          <ac:spMkLst>
            <pc:docMk/>
            <pc:sldMk cId="612779214" sldId="266"/>
            <ac:spMk id="3" creationId="{4623D48A-D348-C75B-A1DD-9367F6717FB7}"/>
          </ac:spMkLst>
        </pc:spChg>
        <pc:spChg chg="del">
          <ac:chgData name="Ореховский Антон Михайлович" userId="2b0a6326-6327-49dc-bfa9-f2155c4f546e" providerId="ADAL" clId="{1B196D6A-8358-432F-A9D8-5BBF2BFE5C66}" dt="2022-07-01T21:30:05.028" v="8" actId="700"/>
          <ac:spMkLst>
            <pc:docMk/>
            <pc:sldMk cId="612779214" sldId="266"/>
            <ac:spMk id="4" creationId="{28C82270-CF55-E817-233D-5B893D3A112C}"/>
          </ac:spMkLst>
        </pc:spChg>
        <pc:spChg chg="add mod ord">
          <ac:chgData name="Ореховский Антон Михайлович" userId="2b0a6326-6327-49dc-bfa9-f2155c4f546e" providerId="ADAL" clId="{1B196D6A-8358-432F-A9D8-5BBF2BFE5C66}" dt="2022-07-01T21:30:22.179" v="36" actId="20577"/>
          <ac:spMkLst>
            <pc:docMk/>
            <pc:sldMk cId="612779214" sldId="266"/>
            <ac:spMk id="5" creationId="{538A1A42-8A32-91FA-3979-E7390FB70734}"/>
          </ac:spMkLst>
        </pc:spChg>
        <pc:spChg chg="add mod ord">
          <ac:chgData name="Ореховский Антон Михайлович" userId="2b0a6326-6327-49dc-bfa9-f2155c4f546e" providerId="ADAL" clId="{1B196D6A-8358-432F-A9D8-5BBF2BFE5C66}" dt="2022-07-01T21:36:16.217" v="383" actId="27636"/>
          <ac:spMkLst>
            <pc:docMk/>
            <pc:sldMk cId="612779214" sldId="266"/>
            <ac:spMk id="6" creationId="{7963EA52-0456-9BFA-AC0D-2A3C4827B686}"/>
          </ac:spMkLst>
        </pc:spChg>
        <pc:spChg chg="add mod">
          <ac:chgData name="Ореховский Антон Михайлович" userId="2b0a6326-6327-49dc-bfa9-f2155c4f546e" providerId="ADAL" clId="{1B196D6A-8358-432F-A9D8-5BBF2BFE5C66}" dt="2022-07-01T21:41:19.119" v="571"/>
          <ac:spMkLst>
            <pc:docMk/>
            <pc:sldMk cId="612779214" sldId="266"/>
            <ac:spMk id="7" creationId="{06514D44-6728-24D7-9358-D13AE26EDFBF}"/>
          </ac:spMkLst>
        </pc:spChg>
      </pc:sldChg>
      <pc:sldChg chg="del">
        <pc:chgData name="Ореховский Антон Михайлович" userId="2b0a6326-6327-49dc-bfa9-f2155c4f546e" providerId="ADAL" clId="{1B196D6A-8358-432F-A9D8-5BBF2BFE5C66}" dt="2022-07-01T21:29:19.818" v="1" actId="47"/>
        <pc:sldMkLst>
          <pc:docMk/>
          <pc:sldMk cId="1765836439" sldId="266"/>
        </pc:sldMkLst>
      </pc:sldChg>
      <pc:sldChg chg="addSp delSp modSp new mod modClrScheme chgLayout">
        <pc:chgData name="Ореховский Антон Михайлович" userId="2b0a6326-6327-49dc-bfa9-f2155c4f546e" providerId="ADAL" clId="{1B196D6A-8358-432F-A9D8-5BBF2BFE5C66}" dt="2022-07-01T21:47:05.899" v="694" actId="20577"/>
        <pc:sldMkLst>
          <pc:docMk/>
          <pc:sldMk cId="2512095186" sldId="267"/>
        </pc:sldMkLst>
        <pc:spChg chg="del mod ord">
          <ac:chgData name="Ореховский Антон Михайлович" userId="2b0a6326-6327-49dc-bfa9-f2155c4f546e" providerId="ADAL" clId="{1B196D6A-8358-432F-A9D8-5BBF2BFE5C66}" dt="2022-07-01T21:32:24.651" v="264" actId="700"/>
          <ac:spMkLst>
            <pc:docMk/>
            <pc:sldMk cId="2512095186" sldId="267"/>
            <ac:spMk id="2" creationId="{C453D008-3836-38E4-597D-F91E68F5C819}"/>
          </ac:spMkLst>
        </pc:spChg>
        <pc:spChg chg="del">
          <ac:chgData name="Ореховский Антон Михайлович" userId="2b0a6326-6327-49dc-bfa9-f2155c4f546e" providerId="ADAL" clId="{1B196D6A-8358-432F-A9D8-5BBF2BFE5C66}" dt="2022-07-01T21:32:24.651" v="264" actId="700"/>
          <ac:spMkLst>
            <pc:docMk/>
            <pc:sldMk cId="2512095186" sldId="267"/>
            <ac:spMk id="3" creationId="{AAEAD979-DB34-4560-7BA1-EB86B312A0AC}"/>
          </ac:spMkLst>
        </pc:spChg>
        <pc:spChg chg="mod ord">
          <ac:chgData name="Ореховский Антон Михайлович" userId="2b0a6326-6327-49dc-bfa9-f2155c4f546e" providerId="ADAL" clId="{1B196D6A-8358-432F-A9D8-5BBF2BFE5C66}" dt="2022-07-01T21:32:24.651" v="264" actId="700"/>
          <ac:spMkLst>
            <pc:docMk/>
            <pc:sldMk cId="2512095186" sldId="267"/>
            <ac:spMk id="4" creationId="{137E8A6E-AF37-30E3-54B9-A96F1763B6B9}"/>
          </ac:spMkLst>
        </pc:spChg>
        <pc:spChg chg="del mod ord">
          <ac:chgData name="Ореховский Антон Михайлович" userId="2b0a6326-6327-49dc-bfa9-f2155c4f546e" providerId="ADAL" clId="{1B196D6A-8358-432F-A9D8-5BBF2BFE5C66}" dt="2022-07-01T21:32:24.651" v="264" actId="700"/>
          <ac:spMkLst>
            <pc:docMk/>
            <pc:sldMk cId="2512095186" sldId="267"/>
            <ac:spMk id="5" creationId="{9D83E81D-3B49-9327-4CB4-C43D84A6B162}"/>
          </ac:spMkLst>
        </pc:spChg>
        <pc:spChg chg="add mod ord">
          <ac:chgData name="Ореховский Антон Михайлович" userId="2b0a6326-6327-49dc-bfa9-f2155c4f546e" providerId="ADAL" clId="{1B196D6A-8358-432F-A9D8-5BBF2BFE5C66}" dt="2022-07-01T21:32:33.170" v="273" actId="20577"/>
          <ac:spMkLst>
            <pc:docMk/>
            <pc:sldMk cId="2512095186" sldId="267"/>
            <ac:spMk id="6" creationId="{7A71FFD4-40D9-CDAE-AABA-9766F00893D9}"/>
          </ac:spMkLst>
        </pc:spChg>
        <pc:spChg chg="add mod ord">
          <ac:chgData name="Ореховский Антон Михайлович" userId="2b0a6326-6327-49dc-bfa9-f2155c4f546e" providerId="ADAL" clId="{1B196D6A-8358-432F-A9D8-5BBF2BFE5C66}" dt="2022-07-01T21:47:05.899" v="694" actId="20577"/>
          <ac:spMkLst>
            <pc:docMk/>
            <pc:sldMk cId="2512095186" sldId="267"/>
            <ac:spMk id="7" creationId="{A5301D04-4619-C5A0-0D19-2A3E2AF5C95C}"/>
          </ac:spMkLst>
        </pc:spChg>
        <pc:spChg chg="add mod">
          <ac:chgData name="Ореховский Антон Михайлович" userId="2b0a6326-6327-49dc-bfa9-f2155c4f546e" providerId="ADAL" clId="{1B196D6A-8358-432F-A9D8-5BBF2BFE5C66}" dt="2022-07-01T21:41:31.228" v="580" actId="20577"/>
          <ac:spMkLst>
            <pc:docMk/>
            <pc:sldMk cId="2512095186" sldId="267"/>
            <ac:spMk id="8" creationId="{F329C209-85F7-B553-DABF-558659713EBF}"/>
          </ac:spMkLst>
        </pc:spChg>
      </pc:sldChg>
      <pc:sldChg chg="addSp delSp modSp new mod">
        <pc:chgData name="Ореховский Антон Михайлович" userId="2b0a6326-6327-49dc-bfa9-f2155c4f546e" providerId="ADAL" clId="{1B196D6A-8358-432F-A9D8-5BBF2BFE5C66}" dt="2022-07-01T21:42:37.746" v="656" actId="20577"/>
        <pc:sldMkLst>
          <pc:docMk/>
          <pc:sldMk cId="3122057538" sldId="268"/>
        </pc:sldMkLst>
        <pc:spChg chg="del">
          <ac:chgData name="Ореховский Антон Михайлович" userId="2b0a6326-6327-49dc-bfa9-f2155c4f546e" providerId="ADAL" clId="{1B196D6A-8358-432F-A9D8-5BBF2BFE5C66}" dt="2022-07-01T21:33:21.709" v="315" actId="478"/>
          <ac:spMkLst>
            <pc:docMk/>
            <pc:sldMk cId="3122057538" sldId="268"/>
            <ac:spMk id="2" creationId="{0F790A8D-7C7C-00FE-80B2-A09D95CD1DE1}"/>
          </ac:spMkLst>
        </pc:spChg>
        <pc:spChg chg="del">
          <ac:chgData name="Ореховский Антон Михайлович" userId="2b0a6326-6327-49dc-bfa9-f2155c4f546e" providerId="ADAL" clId="{1B196D6A-8358-432F-A9D8-5BBF2BFE5C66}" dt="2022-07-01T21:33:22.567" v="316" actId="478"/>
          <ac:spMkLst>
            <pc:docMk/>
            <pc:sldMk cId="3122057538" sldId="268"/>
            <ac:spMk id="3" creationId="{398B12F8-3102-C35A-1049-53206BED67E5}"/>
          </ac:spMkLst>
        </pc:spChg>
        <pc:spChg chg="mod">
          <ac:chgData name="Ореховский Антон Михайлович" userId="2b0a6326-6327-49dc-bfa9-f2155c4f546e" providerId="ADAL" clId="{1B196D6A-8358-432F-A9D8-5BBF2BFE5C66}" dt="2022-07-01T21:33:27.711" v="319" actId="26606"/>
          <ac:spMkLst>
            <pc:docMk/>
            <pc:sldMk cId="3122057538" sldId="268"/>
            <ac:spMk id="4" creationId="{13EF05BD-92F3-5471-3919-8A914A4F7C86}"/>
          </ac:spMkLst>
        </pc:spChg>
        <pc:spChg chg="mod">
          <ac:chgData name="Ореховский Антон Михайлович" userId="2b0a6326-6327-49dc-bfa9-f2155c4f546e" providerId="ADAL" clId="{1B196D6A-8358-432F-A9D8-5BBF2BFE5C66}" dt="2022-07-01T21:33:27.711" v="319" actId="26606"/>
          <ac:spMkLst>
            <pc:docMk/>
            <pc:sldMk cId="3122057538" sldId="268"/>
            <ac:spMk id="5" creationId="{68793A96-855A-AA5A-F43E-ED726644352D}"/>
          </ac:spMkLst>
        </pc:spChg>
        <pc:spChg chg="add mod">
          <ac:chgData name="Ореховский Антон Михайлович" userId="2b0a6326-6327-49dc-bfa9-f2155c4f546e" providerId="ADAL" clId="{1B196D6A-8358-432F-A9D8-5BBF2BFE5C66}" dt="2022-07-01T21:41:28.339" v="578" actId="20577"/>
          <ac:spMkLst>
            <pc:docMk/>
            <pc:sldMk cId="3122057538" sldId="268"/>
            <ac:spMk id="8" creationId="{7FC31527-71B4-812F-165B-E2607E64EA59}"/>
          </ac:spMkLst>
        </pc:spChg>
        <pc:spChg chg="add mod">
          <ac:chgData name="Ореховский Антон Михайлович" userId="2b0a6326-6327-49dc-bfa9-f2155c4f546e" providerId="ADAL" clId="{1B196D6A-8358-432F-A9D8-5BBF2BFE5C66}" dt="2022-07-01T21:42:37.746" v="656" actId="20577"/>
          <ac:spMkLst>
            <pc:docMk/>
            <pc:sldMk cId="3122057538" sldId="268"/>
            <ac:spMk id="9" creationId="{10470FB1-58FF-2808-2E7A-9EB191B9A44A}"/>
          </ac:spMkLst>
        </pc:spChg>
        <pc:spChg chg="add del">
          <ac:chgData name="Ореховский Антон Михайлович" userId="2b0a6326-6327-49dc-bfa9-f2155c4f546e" providerId="ADAL" clId="{1B196D6A-8358-432F-A9D8-5BBF2BFE5C66}" dt="2022-07-01T21:33:27.711" v="319" actId="26606"/>
          <ac:spMkLst>
            <pc:docMk/>
            <pc:sldMk cId="3122057538" sldId="268"/>
            <ac:spMk id="11" creationId="{1FE883F1-ACF9-B816-6C34-09DF1A93CE95}"/>
          </ac:spMkLst>
        </pc:spChg>
        <pc:picChg chg="add mod ord">
          <ac:chgData name="Ореховский Антон Михайлович" userId="2b0a6326-6327-49dc-bfa9-f2155c4f546e" providerId="ADAL" clId="{1B196D6A-8358-432F-A9D8-5BBF2BFE5C66}" dt="2022-07-01T21:33:27.711" v="319" actId="26606"/>
          <ac:picMkLst>
            <pc:docMk/>
            <pc:sldMk cId="3122057538" sldId="268"/>
            <ac:picMk id="6" creationId="{16C5BD2B-BF33-4E20-3995-CBF0BBA29FF9}"/>
          </ac:picMkLst>
        </pc:picChg>
      </pc:sldChg>
      <pc:sldChg chg="del">
        <pc:chgData name="Ореховский Антон Михайлович" userId="2b0a6326-6327-49dc-bfa9-f2155c4f546e" providerId="ADAL" clId="{1B196D6A-8358-432F-A9D8-5BBF2BFE5C66}" dt="2022-07-01T21:29:20.795" v="2" actId="47"/>
        <pc:sldMkLst>
          <pc:docMk/>
          <pc:sldMk cId="3407419374" sldId="268"/>
        </pc:sldMkLst>
      </pc:sldChg>
      <pc:sldChg chg="addSp delSp modSp add mod">
        <pc:chgData name="Ореховский Антон Михайлович" userId="2b0a6326-6327-49dc-bfa9-f2155c4f546e" providerId="ADAL" clId="{1B196D6A-8358-432F-A9D8-5BBF2BFE5C66}" dt="2022-07-01T21:42:24.289" v="639" actId="1076"/>
        <pc:sldMkLst>
          <pc:docMk/>
          <pc:sldMk cId="1973034515" sldId="269"/>
        </pc:sldMkLst>
        <pc:spChg chg="mod">
          <ac:chgData name="Ореховский Антон Михайлович" userId="2b0a6326-6327-49dc-bfa9-f2155c4f546e" providerId="ADAL" clId="{1B196D6A-8358-432F-A9D8-5BBF2BFE5C66}" dt="2022-07-01T21:33:36.335" v="332" actId="20577"/>
          <ac:spMkLst>
            <pc:docMk/>
            <pc:sldMk cId="1973034515" sldId="269"/>
            <ac:spMk id="5" creationId="{68793A96-855A-AA5A-F43E-ED726644352D}"/>
          </ac:spMkLst>
        </pc:spChg>
        <pc:spChg chg="add mod">
          <ac:chgData name="Ореховский Антон Михайлович" userId="2b0a6326-6327-49dc-bfa9-f2155c4f546e" providerId="ADAL" clId="{1B196D6A-8358-432F-A9D8-5BBF2BFE5C66}" dt="2022-07-01T21:41:24.530" v="576" actId="20577"/>
          <ac:spMkLst>
            <pc:docMk/>
            <pc:sldMk cId="1973034515" sldId="269"/>
            <ac:spMk id="8" creationId="{A7E559FB-A55F-BD55-337E-7B3F1CCB4C89}"/>
          </ac:spMkLst>
        </pc:spChg>
        <pc:spChg chg="add mod">
          <ac:chgData name="Ореховский Антон Михайлович" userId="2b0a6326-6327-49dc-bfa9-f2155c4f546e" providerId="ADAL" clId="{1B196D6A-8358-432F-A9D8-5BBF2BFE5C66}" dt="2022-07-01T21:42:24.289" v="639" actId="1076"/>
          <ac:spMkLst>
            <pc:docMk/>
            <pc:sldMk cId="1973034515" sldId="269"/>
            <ac:spMk id="9" creationId="{3C03CF30-5C81-5565-B85E-0F18D6AEDF4A}"/>
          </ac:spMkLst>
        </pc:spChg>
        <pc:picChg chg="del">
          <ac:chgData name="Ореховский Антон Михайлович" userId="2b0a6326-6327-49dc-bfa9-f2155c4f546e" providerId="ADAL" clId="{1B196D6A-8358-432F-A9D8-5BBF2BFE5C66}" dt="2022-07-01T21:33:44.168" v="333" actId="478"/>
          <ac:picMkLst>
            <pc:docMk/>
            <pc:sldMk cId="1973034515" sldId="269"/>
            <ac:picMk id="6" creationId="{16C5BD2B-BF33-4E20-3995-CBF0BBA29FF9}"/>
          </ac:picMkLst>
        </pc:picChg>
        <pc:picChg chg="add del mod">
          <ac:chgData name="Ореховский Антон Михайлович" userId="2b0a6326-6327-49dc-bfa9-f2155c4f546e" providerId="ADAL" clId="{1B196D6A-8358-432F-A9D8-5BBF2BFE5C66}" dt="2022-07-01T21:35:53.889" v="363"/>
          <ac:picMkLst>
            <pc:docMk/>
            <pc:sldMk cId="1973034515" sldId="269"/>
            <ac:picMk id="7" creationId="{B483C3DD-F13D-0186-3D8C-405B1C75B750}"/>
          </ac:picMkLst>
        </pc:picChg>
      </pc:sldChg>
      <pc:sldChg chg="del">
        <pc:chgData name="Ореховский Антон Михайлович" userId="2b0a6326-6327-49dc-bfa9-f2155c4f546e" providerId="ADAL" clId="{1B196D6A-8358-432F-A9D8-5BBF2BFE5C66}" dt="2022-07-01T21:29:22.842" v="4" actId="47"/>
        <pc:sldMkLst>
          <pc:docMk/>
          <pc:sldMk cId="3905020615" sldId="269"/>
        </pc:sldMkLst>
      </pc:sldChg>
      <pc:sldChg chg="addSp delSp modSp new mod modClrScheme chgLayout">
        <pc:chgData name="Ореховский Антон Михайлович" userId="2b0a6326-6327-49dc-bfa9-f2155c4f546e" providerId="ADAL" clId="{1B196D6A-8358-432F-A9D8-5BBF2BFE5C66}" dt="2022-07-01T21:45:14.960" v="691" actId="1076"/>
        <pc:sldMkLst>
          <pc:docMk/>
          <pc:sldMk cId="1088438307" sldId="270"/>
        </pc:sldMkLst>
        <pc:spChg chg="del">
          <ac:chgData name="Ореховский Антон Михайлович" userId="2b0a6326-6327-49dc-bfa9-f2155c4f546e" providerId="ADAL" clId="{1B196D6A-8358-432F-A9D8-5BBF2BFE5C66}" dt="2022-07-01T21:43:40.912" v="659" actId="478"/>
          <ac:spMkLst>
            <pc:docMk/>
            <pc:sldMk cId="1088438307" sldId="270"/>
            <ac:spMk id="2" creationId="{98A9589B-B5A2-177D-B2E5-FC10AD9DB363}"/>
          </ac:spMkLst>
        </pc:spChg>
        <pc:spChg chg="del">
          <ac:chgData name="Ореховский Антон Михайлович" userId="2b0a6326-6327-49dc-bfa9-f2155c4f546e" providerId="ADAL" clId="{1B196D6A-8358-432F-A9D8-5BBF2BFE5C66}" dt="2022-07-01T21:43:42.384" v="660" actId="478"/>
          <ac:spMkLst>
            <pc:docMk/>
            <pc:sldMk cId="1088438307" sldId="270"/>
            <ac:spMk id="3" creationId="{CB959A68-46B8-1171-3486-ADC466125686}"/>
          </ac:spMkLst>
        </pc:spChg>
        <pc:spChg chg="mod ord">
          <ac:chgData name="Ореховский Антон Михайлович" userId="2b0a6326-6327-49dc-bfa9-f2155c4f546e" providerId="ADAL" clId="{1B196D6A-8358-432F-A9D8-5BBF2BFE5C66}" dt="2022-07-01T21:43:59.159" v="666" actId="26606"/>
          <ac:spMkLst>
            <pc:docMk/>
            <pc:sldMk cId="1088438307" sldId="270"/>
            <ac:spMk id="4" creationId="{5EF95A3D-AAD3-AF65-C871-851605A9F371}"/>
          </ac:spMkLst>
        </pc:spChg>
        <pc:spChg chg="add del">
          <ac:chgData name="Ореховский Антон Михайлович" userId="2b0a6326-6327-49dc-bfa9-f2155c4f546e" providerId="ADAL" clId="{1B196D6A-8358-432F-A9D8-5BBF2BFE5C66}" dt="2022-07-01T21:43:59.159" v="666" actId="26606"/>
          <ac:spMkLst>
            <pc:docMk/>
            <pc:sldMk cId="1088438307" sldId="270"/>
            <ac:spMk id="5" creationId="{0288F5AA-155C-C286-75C2-EF496736CB42}"/>
          </ac:spMkLst>
        </pc:spChg>
        <pc:spChg chg="add mod">
          <ac:chgData name="Ореховский Антон Михайлович" userId="2b0a6326-6327-49dc-bfa9-f2155c4f546e" providerId="ADAL" clId="{1B196D6A-8358-432F-A9D8-5BBF2BFE5C66}" dt="2022-07-01T21:45:02.738" v="675"/>
          <ac:spMkLst>
            <pc:docMk/>
            <pc:sldMk cId="1088438307" sldId="270"/>
            <ac:spMk id="8" creationId="{E2956807-E462-E583-B5BB-218F5857DAAE}"/>
          </ac:spMkLst>
        </pc:spChg>
        <pc:spChg chg="add del mod">
          <ac:chgData name="Ореховский Антон Михайлович" userId="2b0a6326-6327-49dc-bfa9-f2155c4f546e" providerId="ADAL" clId="{1B196D6A-8358-432F-A9D8-5BBF2BFE5C66}" dt="2022-07-01T21:43:52.414" v="664" actId="26606"/>
          <ac:spMkLst>
            <pc:docMk/>
            <pc:sldMk cId="1088438307" sldId="270"/>
            <ac:spMk id="11" creationId="{4CBFA838-AA21-501C-9507-AAD234A061E8}"/>
          </ac:spMkLst>
        </pc:spChg>
        <pc:picChg chg="add mod">
          <ac:chgData name="Ореховский Антон Михайлович" userId="2b0a6326-6327-49dc-bfa9-f2155c4f546e" providerId="ADAL" clId="{1B196D6A-8358-432F-A9D8-5BBF2BFE5C66}" dt="2022-07-01T21:45:14.960" v="691" actId="1076"/>
          <ac:picMkLst>
            <pc:docMk/>
            <pc:sldMk cId="1088438307" sldId="270"/>
            <ac:picMk id="6" creationId="{3263004D-9283-C569-7F46-E9DEC95508CC}"/>
          </ac:picMkLst>
        </pc:picChg>
      </pc:sldChg>
      <pc:sldChg chg="del">
        <pc:chgData name="Ореховский Антон Михайлович" userId="2b0a6326-6327-49dc-bfa9-f2155c4f546e" providerId="ADAL" clId="{1B196D6A-8358-432F-A9D8-5BBF2BFE5C66}" dt="2022-07-01T21:29:23.827" v="5" actId="47"/>
        <pc:sldMkLst>
          <pc:docMk/>
          <pc:sldMk cId="2511930176" sldId="271"/>
        </pc:sldMkLst>
      </pc:sldChg>
      <pc:sldChg chg="del">
        <pc:chgData name="Ореховский Антон Михайлович" userId="2b0a6326-6327-49dc-bfa9-f2155c4f546e" providerId="ADAL" clId="{1B196D6A-8358-432F-A9D8-5BBF2BFE5C66}" dt="2022-07-01T21:29:21.815" v="3" actId="47"/>
        <pc:sldMkLst>
          <pc:docMk/>
          <pc:sldMk cId="1737726673" sldId="272"/>
        </pc:sldMkLst>
      </pc:sldChg>
      <pc:sldChg chg="del">
        <pc:chgData name="Ореховский Антон Михайлович" userId="2b0a6326-6327-49dc-bfa9-f2155c4f546e" providerId="ADAL" clId="{1B196D6A-8358-432F-A9D8-5BBF2BFE5C66}" dt="2022-07-01T21:29:24.821" v="6" actId="47"/>
        <pc:sldMkLst>
          <pc:docMk/>
          <pc:sldMk cId="70100460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Autofit/>
          </a:bodyPr>
          <a:lstStyle/>
          <a:p>
            <a:r>
              <a:rPr lang="ru-RU" sz="3600" dirty="0"/>
              <a:t>Реализация контрактного тестирования </a:t>
            </a:r>
            <a:r>
              <a:rPr lang="ru-RU" sz="3600" dirty="0" err="1"/>
              <a:t>микросервисов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9042" y="3176950"/>
            <a:ext cx="7325915" cy="1091958"/>
          </a:xfrm>
        </p:spPr>
        <p:txBody>
          <a:bodyPr>
            <a:normAutofit/>
          </a:bodyPr>
          <a:lstStyle/>
          <a:p>
            <a:r>
              <a:rPr lang="ru-RU" sz="2800" dirty="0"/>
              <a:t>Ореховский Антон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963EA52-0456-9BFA-AC0D-2A3C4827B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746133"/>
            <a:ext cx="7765143" cy="284849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Центральное хранение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Контракты ориентированные на потребителя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Гарантии для поставщика и потребителя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Контракты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VCR cassette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Гибкий функционал</a:t>
            </a:r>
          </a:p>
          <a:p>
            <a:pPr lvl="1">
              <a:buClr>
                <a:schemeClr val="accent1"/>
              </a:buCl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версионирования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оповещение об устаревшей схеме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38A1A42-8A32-91FA-3979-E7390FB7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Реестр контрактов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14D44-6728-24D7-9358-D13AE26EDFBF}"/>
              </a:ext>
            </a:extLst>
          </p:cNvPr>
          <p:cNvSpPr txBox="1"/>
          <p:nvPr/>
        </p:nvSpPr>
        <p:spPr>
          <a:xfrm>
            <a:off x="8837643" y="4778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443B9"/>
                </a:solidFill>
              </a:rPr>
              <a:t>2</a:t>
            </a:r>
            <a:endParaRPr lang="ru-RU" dirty="0">
              <a:solidFill>
                <a:srgbClr val="144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7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5301D04-4619-C5A0-0D19-2A3E2AF5C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8229600" cy="2848490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ru-RU" dirty="0"/>
              <a:t>Утилиты и плагины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black, flake8, </a:t>
            </a:r>
            <a:r>
              <a:rPr lang="en-US" dirty="0" err="1"/>
              <a:t>isort</a:t>
            </a:r>
            <a:r>
              <a:rPr lang="en-US" dirty="0"/>
              <a:t>, </a:t>
            </a:r>
            <a:r>
              <a:rPr lang="en-US" dirty="0" err="1"/>
              <a:t>commitlint</a:t>
            </a:r>
            <a:r>
              <a:rPr lang="en-US" dirty="0"/>
              <a:t>, </a:t>
            </a:r>
            <a:r>
              <a:rPr lang="en-US" dirty="0" err="1"/>
              <a:t>mypy</a:t>
            </a:r>
            <a:r>
              <a:rPr lang="en-US" dirty="0"/>
              <a:t>, </a:t>
            </a:r>
            <a:r>
              <a:rPr lang="en-US" dirty="0" err="1"/>
              <a:t>precommit</a:t>
            </a:r>
            <a:r>
              <a:rPr lang="en-US" dirty="0"/>
              <a:t>, </a:t>
            </a:r>
            <a:r>
              <a:rPr lang="en-US" dirty="0" err="1"/>
              <a:t>pytest</a:t>
            </a:r>
            <a:endParaRPr lang="en-US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CRUD API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ru-RU" dirty="0"/>
              <a:t>БД + </a:t>
            </a:r>
            <a:r>
              <a:rPr lang="en-US" dirty="0"/>
              <a:t>async + </a:t>
            </a:r>
            <a:r>
              <a:rPr lang="ru-RU" dirty="0"/>
              <a:t>абстракция </a:t>
            </a:r>
            <a:r>
              <a:rPr lang="en-US" dirty="0"/>
              <a:t>Repository-Service </a:t>
            </a:r>
            <a:endParaRPr lang="ru-RU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ru-RU" dirty="0"/>
              <a:t>Авторизация</a:t>
            </a:r>
            <a:endParaRPr lang="en-US" dirty="0"/>
          </a:p>
          <a:p>
            <a:endParaRPr lang="en-US" dirty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7E8A6E-AF37-30E3-54B9-A96F1763B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A71FFD4-40D9-CDAE-AABA-9766F008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Прогресс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9C209-85F7-B553-DABF-558659713EBF}"/>
              </a:ext>
            </a:extLst>
          </p:cNvPr>
          <p:cNvSpPr txBox="1"/>
          <p:nvPr/>
        </p:nvSpPr>
        <p:spPr>
          <a:xfrm>
            <a:off x="8837643" y="4778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443B9"/>
                </a:solidFill>
              </a:rPr>
              <a:t>3</a:t>
            </a:r>
            <a:endParaRPr lang="ru-RU" dirty="0">
              <a:solidFill>
                <a:srgbClr val="144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EF05BD-92F3-5471-3919-8A914A4F7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8793A96-855A-AA5A-F43E-ED726644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контракта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C5BD2B-BF33-4E20-3995-CBF0BBA2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547865"/>
            <a:ext cx="6654799" cy="2886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31527-71B4-812F-165B-E2607E64EA59}"/>
              </a:ext>
            </a:extLst>
          </p:cNvPr>
          <p:cNvSpPr txBox="1"/>
          <p:nvPr/>
        </p:nvSpPr>
        <p:spPr>
          <a:xfrm>
            <a:off x="8837643" y="4778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443B9"/>
                </a:solidFill>
              </a:rPr>
              <a:t>4</a:t>
            </a:r>
            <a:endParaRPr lang="ru-RU" dirty="0">
              <a:solidFill>
                <a:srgbClr val="1443B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70FB1-58FF-2808-2E7A-9EB191B9A44A}"/>
              </a:ext>
            </a:extLst>
          </p:cNvPr>
          <p:cNvSpPr txBox="1"/>
          <p:nvPr/>
        </p:nvSpPr>
        <p:spPr>
          <a:xfrm>
            <a:off x="1828121" y="4743983"/>
            <a:ext cx="5822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сохранения контракта</a:t>
            </a:r>
          </a:p>
        </p:txBody>
      </p:sp>
    </p:spTree>
    <p:extLst>
      <p:ext uri="{BB962C8B-B14F-4D97-AF65-F5344CB8AC3E}">
        <p14:creationId xmlns:p14="http://schemas.microsoft.com/office/powerpoint/2010/main" val="312205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EF05BD-92F3-5471-3919-8A914A4F7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8793A96-855A-AA5A-F43E-ED726644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спецификации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83C3DD-F13D-0186-3D8C-405B1C75B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57" y="1547865"/>
            <a:ext cx="6691086" cy="2905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E559FB-A55F-BD55-337E-7B3F1CCB4C89}"/>
              </a:ext>
            </a:extLst>
          </p:cNvPr>
          <p:cNvSpPr txBox="1"/>
          <p:nvPr/>
        </p:nvSpPr>
        <p:spPr>
          <a:xfrm>
            <a:off x="8837643" y="4778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443B9"/>
                </a:solidFill>
              </a:rPr>
              <a:t>5</a:t>
            </a:r>
            <a:endParaRPr lang="ru-RU" dirty="0">
              <a:solidFill>
                <a:srgbClr val="1443B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3CF30-5C81-5565-B85E-0F18D6AEDF4A}"/>
              </a:ext>
            </a:extLst>
          </p:cNvPr>
          <p:cNvSpPr txBox="1"/>
          <p:nvPr/>
        </p:nvSpPr>
        <p:spPr>
          <a:xfrm>
            <a:off x="1563575" y="4743983"/>
            <a:ext cx="601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сохранения спецификации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97303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F95A3D-AAD3-AF65-C871-851605A9F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288F5AA-155C-C286-75C2-EF496736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63004D-9283-C569-7F46-E9DEC955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547"/>
            <a:ext cx="9144000" cy="4163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56807-E462-E583-B5BB-218F5857DAAE}"/>
              </a:ext>
            </a:extLst>
          </p:cNvPr>
          <p:cNvSpPr txBox="1"/>
          <p:nvPr/>
        </p:nvSpPr>
        <p:spPr>
          <a:xfrm>
            <a:off x="8837643" y="4778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443B9"/>
                </a:solidFill>
              </a:rPr>
              <a:t>5</a:t>
            </a:r>
            <a:endParaRPr lang="ru-RU" dirty="0">
              <a:solidFill>
                <a:srgbClr val="144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5023</TotalTime>
  <Words>85</Words>
  <Application>Microsoft Office PowerPoint</Application>
  <PresentationFormat>Экран (16:9)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Cover</vt:lpstr>
      <vt:lpstr>1_Cover</vt:lpstr>
      <vt:lpstr>Реализация контрактного тестирования микросервисов</vt:lpstr>
      <vt:lpstr>Реестр контрактов</vt:lpstr>
      <vt:lpstr>Прогресс</vt:lpstr>
      <vt:lpstr>Сохранение контракта</vt:lpstr>
      <vt:lpstr>Сохранение спецификации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Ореховский Антон Михайлович</cp:lastModifiedBy>
  <cp:revision>53</cp:revision>
  <dcterms:created xsi:type="dcterms:W3CDTF">2014-06-27T12:30:22Z</dcterms:created>
  <dcterms:modified xsi:type="dcterms:W3CDTF">2022-07-01T22:09:52Z</dcterms:modified>
</cp:coreProperties>
</file>