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8"/>
  </p:notesMasterIdLst>
  <p:handoutMasterIdLst>
    <p:handoutMasterId r:id="rId9"/>
  </p:handoutMasterIdLst>
  <p:sldIdLst>
    <p:sldId id="265" r:id="rId3"/>
    <p:sldId id="264" r:id="rId4"/>
    <p:sldId id="266" r:id="rId5"/>
    <p:sldId id="267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5A21BF-DEE3-405A-B736-07FD299196F0}" v="2" dt="2021-09-30T14:47:47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768" y="8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реховский Антон Михайлович" userId="2b0a6326-6327-49dc-bfa9-f2155c4f546e" providerId="ADAL" clId="{CB5A21BF-DEE3-405A-B736-07FD299196F0}"/>
    <pc:docChg chg="undo custSel addSld delSld modSld addSection delSection">
      <pc:chgData name="Ореховский Антон Михайлович" userId="2b0a6326-6327-49dc-bfa9-f2155c4f546e" providerId="ADAL" clId="{CB5A21BF-DEE3-405A-B736-07FD299196F0}" dt="2021-09-30T15:15:04.839" v="122" actId="1076"/>
      <pc:docMkLst>
        <pc:docMk/>
      </pc:docMkLst>
      <pc:sldChg chg="del">
        <pc:chgData name="Ореховский Антон Михайлович" userId="2b0a6326-6327-49dc-bfa9-f2155c4f546e" providerId="ADAL" clId="{CB5A21BF-DEE3-405A-B736-07FD299196F0}" dt="2021-09-30T14:47:21.069" v="14" actId="47"/>
        <pc:sldMkLst>
          <pc:docMk/>
          <pc:sldMk cId="3472064595" sldId="257"/>
        </pc:sldMkLst>
      </pc:sldChg>
      <pc:sldChg chg="del">
        <pc:chgData name="Ореховский Антон Михайлович" userId="2b0a6326-6327-49dc-bfa9-f2155c4f546e" providerId="ADAL" clId="{CB5A21BF-DEE3-405A-B736-07FD299196F0}" dt="2021-09-30T14:47:22.056" v="15" actId="47"/>
        <pc:sldMkLst>
          <pc:docMk/>
          <pc:sldMk cId="1447741309" sldId="258"/>
        </pc:sldMkLst>
      </pc:sldChg>
      <pc:sldChg chg="del">
        <pc:chgData name="Ореховский Антон Михайлович" userId="2b0a6326-6327-49dc-bfa9-f2155c4f546e" providerId="ADAL" clId="{CB5A21BF-DEE3-405A-B736-07FD299196F0}" dt="2021-09-30T14:47:23.569" v="16" actId="47"/>
        <pc:sldMkLst>
          <pc:docMk/>
          <pc:sldMk cId="238712034" sldId="262"/>
        </pc:sldMkLst>
      </pc:sldChg>
      <pc:sldChg chg="modSp mod">
        <pc:chgData name="Ореховский Антон Михайлович" userId="2b0a6326-6327-49dc-bfa9-f2155c4f546e" providerId="ADAL" clId="{CB5A21BF-DEE3-405A-B736-07FD299196F0}" dt="2021-09-30T14:47:29.522" v="20" actId="20577"/>
        <pc:sldMkLst>
          <pc:docMk/>
          <pc:sldMk cId="1864942597" sldId="263"/>
        </pc:sldMkLst>
        <pc:spChg chg="mod">
          <ac:chgData name="Ореховский Антон Михайлович" userId="2b0a6326-6327-49dc-bfa9-f2155c4f546e" providerId="ADAL" clId="{CB5A21BF-DEE3-405A-B736-07FD299196F0}" dt="2021-09-30T14:47:29.522" v="20" actId="20577"/>
          <ac:spMkLst>
            <pc:docMk/>
            <pc:sldMk cId="1864942597" sldId="263"/>
            <ac:spMk id="3" creationId="{00000000-0000-0000-0000-000000000000}"/>
          </ac:spMkLst>
        </pc:spChg>
      </pc:sldChg>
      <pc:sldChg chg="modSp mod">
        <pc:chgData name="Ореховский Антон Михайлович" userId="2b0a6326-6327-49dc-bfa9-f2155c4f546e" providerId="ADAL" clId="{CB5A21BF-DEE3-405A-B736-07FD299196F0}" dt="2021-09-30T15:00:41.107" v="51" actId="20577"/>
        <pc:sldMkLst>
          <pc:docMk/>
          <pc:sldMk cId="1803256121" sldId="264"/>
        </pc:sldMkLst>
        <pc:spChg chg="mod">
          <ac:chgData name="Ореховский Антон Михайлович" userId="2b0a6326-6327-49dc-bfa9-f2155c4f546e" providerId="ADAL" clId="{CB5A21BF-DEE3-405A-B736-07FD299196F0}" dt="2021-09-30T14:47:08.105" v="11" actId="27636"/>
          <ac:spMkLst>
            <pc:docMk/>
            <pc:sldMk cId="1803256121" sldId="264"/>
            <ac:spMk id="2" creationId="{00000000-0000-0000-0000-000000000000}"/>
          </ac:spMkLst>
        </pc:spChg>
        <pc:spChg chg="mod">
          <ac:chgData name="Ореховский Антон Михайлович" userId="2b0a6326-6327-49dc-bfa9-f2155c4f546e" providerId="ADAL" clId="{CB5A21BF-DEE3-405A-B736-07FD299196F0}" dt="2021-09-30T15:00:41.107" v="51" actId="20577"/>
          <ac:spMkLst>
            <pc:docMk/>
            <pc:sldMk cId="1803256121" sldId="264"/>
            <ac:spMk id="3" creationId="{00000000-0000-0000-0000-000000000000}"/>
          </ac:spMkLst>
        </pc:spChg>
      </pc:sldChg>
      <pc:sldChg chg="modSp mod">
        <pc:chgData name="Ореховский Антон Михайлович" userId="2b0a6326-6327-49dc-bfa9-f2155c4f546e" providerId="ADAL" clId="{CB5A21BF-DEE3-405A-B736-07FD299196F0}" dt="2021-09-30T15:15:04.839" v="122" actId="1076"/>
        <pc:sldMkLst>
          <pc:docMk/>
          <pc:sldMk cId="87172503" sldId="265"/>
        </pc:sldMkLst>
        <pc:spChg chg="mod">
          <ac:chgData name="Ореховский Антон Михайлович" userId="2b0a6326-6327-49dc-bfa9-f2155c4f546e" providerId="ADAL" clId="{CB5A21BF-DEE3-405A-B736-07FD299196F0}" dt="2021-09-30T14:46:47.994" v="7" actId="404"/>
          <ac:spMkLst>
            <pc:docMk/>
            <pc:sldMk cId="87172503" sldId="265"/>
            <ac:spMk id="5" creationId="{00000000-0000-0000-0000-000000000000}"/>
          </ac:spMkLst>
        </pc:spChg>
        <pc:spChg chg="mod">
          <ac:chgData name="Ореховский Антон Михайлович" userId="2b0a6326-6327-49dc-bfa9-f2155c4f546e" providerId="ADAL" clId="{CB5A21BF-DEE3-405A-B736-07FD299196F0}" dt="2021-09-30T15:15:04.839" v="122" actId="1076"/>
          <ac:spMkLst>
            <pc:docMk/>
            <pc:sldMk cId="87172503" sldId="265"/>
            <ac:spMk id="7" creationId="{00000000-0000-0000-0000-000000000000}"/>
          </ac:spMkLst>
        </pc:spChg>
      </pc:sldChg>
      <pc:sldChg chg="del">
        <pc:chgData name="Ореховский Антон Михайлович" userId="2b0a6326-6327-49dc-bfa9-f2155c4f546e" providerId="ADAL" clId="{CB5A21BF-DEE3-405A-B736-07FD299196F0}" dt="2021-09-30T14:47:24.710" v="17" actId="47"/>
        <pc:sldMkLst>
          <pc:docMk/>
          <pc:sldMk cId="2290475877" sldId="266"/>
        </pc:sldMkLst>
      </pc:sldChg>
      <pc:sldChg chg="modSp add mod">
        <pc:chgData name="Ореховский Антон Михайлович" userId="2b0a6326-6327-49dc-bfa9-f2155c4f546e" providerId="ADAL" clId="{CB5A21BF-DEE3-405A-B736-07FD299196F0}" dt="2021-09-30T14:48:02.659" v="33" actId="27636"/>
        <pc:sldMkLst>
          <pc:docMk/>
          <pc:sldMk cId="2332242703" sldId="266"/>
        </pc:sldMkLst>
        <pc:spChg chg="mod">
          <ac:chgData name="Ореховский Антон Михайлович" userId="2b0a6326-6327-49dc-bfa9-f2155c4f546e" providerId="ADAL" clId="{CB5A21BF-DEE3-405A-B736-07FD299196F0}" dt="2021-09-30T14:47:58.244" v="31" actId="27636"/>
          <ac:spMkLst>
            <pc:docMk/>
            <pc:sldMk cId="2332242703" sldId="266"/>
            <ac:spMk id="2" creationId="{00000000-0000-0000-0000-000000000000}"/>
          </ac:spMkLst>
        </pc:spChg>
        <pc:spChg chg="mod">
          <ac:chgData name="Ореховский Антон Михайлович" userId="2b0a6326-6327-49dc-bfa9-f2155c4f546e" providerId="ADAL" clId="{CB5A21BF-DEE3-405A-B736-07FD299196F0}" dt="2021-09-30T14:48:02.659" v="33" actId="27636"/>
          <ac:spMkLst>
            <pc:docMk/>
            <pc:sldMk cId="2332242703" sldId="266"/>
            <ac:spMk id="3" creationId="{00000000-0000-0000-0000-000000000000}"/>
          </ac:spMkLst>
        </pc:spChg>
      </pc:sldChg>
      <pc:sldChg chg="add del">
        <pc:chgData name="Ореховский Антон Михайлович" userId="2b0a6326-6327-49dc-bfa9-f2155c4f546e" providerId="ADAL" clId="{CB5A21BF-DEE3-405A-B736-07FD299196F0}" dt="2021-09-30T14:47:47.943" v="25"/>
        <pc:sldMkLst>
          <pc:docMk/>
          <pc:sldMk cId="1545961511" sldId="267"/>
        </pc:sldMkLst>
      </pc:sldChg>
      <pc:sldChg chg="del">
        <pc:chgData name="Ореховский Антон Михайлович" userId="2b0a6326-6327-49dc-bfa9-f2155c4f546e" providerId="ADAL" clId="{CB5A21BF-DEE3-405A-B736-07FD299196F0}" dt="2021-09-30T14:47:25.622" v="18" actId="47"/>
        <pc:sldMkLst>
          <pc:docMk/>
          <pc:sldMk cId="2290475877" sldId="267"/>
        </pc:sldMkLst>
      </pc:sldChg>
      <pc:sldChg chg="modSp add mod">
        <pc:chgData name="Ореховский Антон Михайлович" userId="2b0a6326-6327-49dc-bfa9-f2155c4f546e" providerId="ADAL" clId="{CB5A21BF-DEE3-405A-B736-07FD299196F0}" dt="2021-09-30T14:48:18.972" v="37" actId="14100"/>
        <pc:sldMkLst>
          <pc:docMk/>
          <pc:sldMk cId="3014928592" sldId="267"/>
        </pc:sldMkLst>
        <pc:spChg chg="mod">
          <ac:chgData name="Ореховский Антон Михайлович" userId="2b0a6326-6327-49dc-bfa9-f2155c4f546e" providerId="ADAL" clId="{CB5A21BF-DEE3-405A-B736-07FD299196F0}" dt="2021-09-30T14:48:13.171" v="35"/>
          <ac:spMkLst>
            <pc:docMk/>
            <pc:sldMk cId="3014928592" sldId="267"/>
            <ac:spMk id="2" creationId="{00000000-0000-0000-0000-000000000000}"/>
          </ac:spMkLst>
        </pc:spChg>
        <pc:spChg chg="mod">
          <ac:chgData name="Ореховский Антон Михайлович" userId="2b0a6326-6327-49dc-bfa9-f2155c4f546e" providerId="ADAL" clId="{CB5A21BF-DEE3-405A-B736-07FD299196F0}" dt="2021-09-30T14:48:18.972" v="37" actId="14100"/>
          <ac:spMkLst>
            <pc:docMk/>
            <pc:sldMk cId="3014928592" sldId="267"/>
            <ac:spMk id="3" creationId="{00000000-0000-0000-0000-000000000000}"/>
          </ac:spMkLst>
        </pc:spChg>
      </pc:sldChg>
      <pc:sldChg chg="del">
        <pc:chgData name="Ореховский Антон Михайлович" userId="2b0a6326-6327-49dc-bfa9-f2155c4f546e" providerId="ADAL" clId="{CB5A21BF-DEE3-405A-B736-07FD299196F0}" dt="2021-09-30T14:47:27.085" v="19" actId="47"/>
        <pc:sldMkLst>
          <pc:docMk/>
          <pc:sldMk cId="2290475877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705749"/>
          </a:xfrm>
        </p:spPr>
        <p:txBody>
          <a:bodyPr>
            <a:noAutofit/>
          </a:bodyPr>
          <a:lstStyle/>
          <a:p>
            <a:r>
              <a:rPr lang="ru-RU" sz="3600" dirty="0"/>
              <a:t>Реализация контрактного тестирования </a:t>
            </a:r>
            <a:r>
              <a:rPr lang="ru-RU" sz="3600" dirty="0" err="1"/>
              <a:t>микросервисов</a:t>
            </a:r>
            <a:endParaRPr lang="en-US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09042" y="3176950"/>
            <a:ext cx="7325915" cy="109195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3200" dirty="0"/>
              <a:t>Ореховский Антон</a:t>
            </a: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Ментор от организации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GS Labs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Громов П., Пешков А., Шахматов А.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Куратор от ИТМО: Маркина Т. А.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такое контрактное тестирование?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Что такое контракт?</a:t>
            </a:r>
          </a:p>
          <a:p>
            <a:r>
              <a:rPr lang="ru-RU" dirty="0"/>
              <a:t>Типы контрактов</a:t>
            </a:r>
          </a:p>
          <a:p>
            <a:r>
              <a:rPr lang="ru-RU" dirty="0"/>
              <a:t>Регистратор контрактов должен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регистрировать контракты поставщиков,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регистрировать контракты потребителей,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поддерживать совместимость между контрактами потребителей и поставщиков,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следить за эволюцией схемы контрактов,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оповещать клиентов об изменениях схемы контракта поставщика,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иметь возможности для мониторинга и настройки.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/>
          </a:bodyPr>
          <a:lstStyle/>
          <a:p>
            <a:r>
              <a:rPr lang="ru-RU" dirty="0"/>
              <a:t>План работ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r>
              <a:rPr lang="ru-RU" dirty="0"/>
              <a:t>Семестр 1 – Исследование</a:t>
            </a:r>
          </a:p>
          <a:p>
            <a:r>
              <a:rPr lang="ru-RU" dirty="0"/>
              <a:t>Семестр 2 – Прототип</a:t>
            </a:r>
          </a:p>
          <a:p>
            <a:r>
              <a:rPr lang="ru-RU" dirty="0"/>
              <a:t>Семестр 3 – Готовое решение</a:t>
            </a:r>
          </a:p>
          <a:p>
            <a:r>
              <a:rPr lang="ru-RU" dirty="0"/>
              <a:t>Семестр 4 – Полировка + диплом</a:t>
            </a:r>
          </a:p>
        </p:txBody>
      </p:sp>
    </p:spTree>
    <p:extLst>
      <p:ext uri="{BB962C8B-B14F-4D97-AF65-F5344CB8AC3E}">
        <p14:creationId xmlns:p14="http://schemas.microsoft.com/office/powerpoint/2010/main" val="233224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/>
          </a:bodyPr>
          <a:lstStyle/>
          <a:p>
            <a:r>
              <a:rPr lang="ru-RU" dirty="0"/>
              <a:t>Курсы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71965"/>
            <a:ext cx="7508081" cy="28484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Программирование и разработка веб-приложений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Курсы по </a:t>
            </a:r>
            <a:r>
              <a:rPr lang="ru-RU" dirty="0" err="1"/>
              <a:t>микросервисной</a:t>
            </a:r>
            <a:r>
              <a:rPr lang="ru-RU" dirty="0"/>
              <a:t> архитектуре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Курсы по</a:t>
            </a:r>
            <a:r>
              <a:rPr lang="en-US" dirty="0"/>
              <a:t> Kubernetes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92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4695</TotalTime>
  <Words>124</Words>
  <Application>Microsoft Office PowerPoint</Application>
  <PresentationFormat>Экран (16:9)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Cover</vt:lpstr>
      <vt:lpstr>1_Cover</vt:lpstr>
      <vt:lpstr>Реализация контрактного тестирования микросервисов</vt:lpstr>
      <vt:lpstr>Что такое контрактное тестирование?</vt:lpstr>
      <vt:lpstr>План работ</vt:lpstr>
      <vt:lpstr>Курсы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Ореховский Антон Михайлович</cp:lastModifiedBy>
  <cp:revision>47</cp:revision>
  <dcterms:created xsi:type="dcterms:W3CDTF">2014-06-27T12:30:22Z</dcterms:created>
  <dcterms:modified xsi:type="dcterms:W3CDTF">2021-09-30T15:15:11Z</dcterms:modified>
</cp:coreProperties>
</file>