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2"/>
  </p:notesMasterIdLst>
  <p:handoutMasterIdLst>
    <p:handoutMasterId r:id="rId13"/>
  </p:handoutMasterIdLst>
  <p:sldIdLst>
    <p:sldId id="265" r:id="rId3"/>
    <p:sldId id="264" r:id="rId4"/>
    <p:sldId id="266" r:id="rId5"/>
    <p:sldId id="268" r:id="rId6"/>
    <p:sldId id="272" r:id="rId7"/>
    <p:sldId id="269" r:id="rId8"/>
    <p:sldId id="271" r:id="rId9"/>
    <p:sldId id="273" r:id="rId10"/>
    <p:sldId id="263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A21BF-DEE3-405A-B736-07FD299196F0}" v="2" dt="2021-09-30T14:47:47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16" y="62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Ореховский Антон Михайлович" userId="2b0a6326-6327-49dc-bfa9-f2155c4f546e" providerId="ADAL" clId="{CB5A21BF-DEE3-405A-B736-07FD299196F0}"/>
    <pc:docChg chg="undo custSel addSld delSld modSld addSection delSection">
      <pc:chgData name="Ореховский Антон Михайлович" userId="2b0a6326-6327-49dc-bfa9-f2155c4f546e" providerId="ADAL" clId="{CB5A21BF-DEE3-405A-B736-07FD299196F0}" dt="2021-09-30T15:15:04.839" v="122" actId="1076"/>
      <pc:docMkLst>
        <pc:docMk/>
      </pc:docMkLst>
      <pc:sldChg chg="del">
        <pc:chgData name="Ореховский Антон Михайлович" userId="2b0a6326-6327-49dc-bfa9-f2155c4f546e" providerId="ADAL" clId="{CB5A21BF-DEE3-405A-B736-07FD299196F0}" dt="2021-09-30T14:47:21.069" v="14" actId="47"/>
        <pc:sldMkLst>
          <pc:docMk/>
          <pc:sldMk cId="3472064595" sldId="25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2.056" v="15" actId="47"/>
        <pc:sldMkLst>
          <pc:docMk/>
          <pc:sldMk cId="1447741309" sldId="258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3.569" v="16" actId="47"/>
        <pc:sldMkLst>
          <pc:docMk/>
          <pc:sldMk cId="238712034" sldId="262"/>
        </pc:sldMkLst>
      </pc:sldChg>
      <pc:sldChg chg="modSp mod">
        <pc:chgData name="Ореховский Антон Михайлович" userId="2b0a6326-6327-49dc-bfa9-f2155c4f546e" providerId="ADAL" clId="{CB5A21BF-DEE3-405A-B736-07FD299196F0}" dt="2021-09-30T14:47:29.522" v="20" actId="20577"/>
        <pc:sldMkLst>
          <pc:docMk/>
          <pc:sldMk cId="1864942597" sldId="263"/>
        </pc:sldMkLst>
        <pc:spChg chg="mod">
          <ac:chgData name="Ореховский Антон Михайлович" userId="2b0a6326-6327-49dc-bfa9-f2155c4f546e" providerId="ADAL" clId="{CB5A21BF-DEE3-405A-B736-07FD299196F0}" dt="2021-09-30T14:47:29.522" v="20" actId="20577"/>
          <ac:spMkLst>
            <pc:docMk/>
            <pc:sldMk cId="1864942597" sldId="263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00:41.107" v="51" actId="20577"/>
        <pc:sldMkLst>
          <pc:docMk/>
          <pc:sldMk cId="1803256121" sldId="264"/>
        </pc:sldMkLst>
        <pc:spChg chg="mod">
          <ac:chgData name="Ореховский Антон Михайлович" userId="2b0a6326-6327-49dc-bfa9-f2155c4f546e" providerId="ADAL" clId="{CB5A21BF-DEE3-405A-B736-07FD299196F0}" dt="2021-09-30T14:47:08.105" v="11" actId="27636"/>
          <ac:spMkLst>
            <pc:docMk/>
            <pc:sldMk cId="1803256121" sldId="264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00:41.107" v="51" actId="20577"/>
          <ac:spMkLst>
            <pc:docMk/>
            <pc:sldMk cId="1803256121" sldId="264"/>
            <ac:spMk id="3" creationId="{00000000-0000-0000-0000-000000000000}"/>
          </ac:spMkLst>
        </pc:spChg>
      </pc:sldChg>
      <pc:sldChg chg="modSp mod">
        <pc:chgData name="Ореховский Антон Михайлович" userId="2b0a6326-6327-49dc-bfa9-f2155c4f546e" providerId="ADAL" clId="{CB5A21BF-DEE3-405A-B736-07FD299196F0}" dt="2021-09-30T15:15:04.839" v="122" actId="1076"/>
        <pc:sldMkLst>
          <pc:docMk/>
          <pc:sldMk cId="87172503" sldId="265"/>
        </pc:sldMkLst>
        <pc:spChg chg="mod">
          <ac:chgData name="Ореховский Антон Михайлович" userId="2b0a6326-6327-49dc-bfa9-f2155c4f546e" providerId="ADAL" clId="{CB5A21BF-DEE3-405A-B736-07FD299196F0}" dt="2021-09-30T14:46:47.994" v="7" actId="404"/>
          <ac:spMkLst>
            <pc:docMk/>
            <pc:sldMk cId="87172503" sldId="265"/>
            <ac:spMk id="5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5:15:04.839" v="122" actId="1076"/>
          <ac:spMkLst>
            <pc:docMk/>
            <pc:sldMk cId="87172503" sldId="265"/>
            <ac:spMk id="7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4.710" v="17" actId="47"/>
        <pc:sldMkLst>
          <pc:docMk/>
          <pc:sldMk cId="2290475877" sldId="266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02.659" v="33" actId="27636"/>
        <pc:sldMkLst>
          <pc:docMk/>
          <pc:sldMk cId="2332242703" sldId="266"/>
        </pc:sldMkLst>
        <pc:spChg chg="mod">
          <ac:chgData name="Ореховский Антон Михайлович" userId="2b0a6326-6327-49dc-bfa9-f2155c4f546e" providerId="ADAL" clId="{CB5A21BF-DEE3-405A-B736-07FD299196F0}" dt="2021-09-30T14:47:58.244" v="31" actId="27636"/>
          <ac:spMkLst>
            <pc:docMk/>
            <pc:sldMk cId="2332242703" sldId="266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02.659" v="33" actId="27636"/>
          <ac:spMkLst>
            <pc:docMk/>
            <pc:sldMk cId="2332242703" sldId="266"/>
            <ac:spMk id="3" creationId="{00000000-0000-0000-0000-000000000000}"/>
          </ac:spMkLst>
        </pc:spChg>
      </pc:sldChg>
      <pc:sldChg chg="add del">
        <pc:chgData name="Ореховский Антон Михайлович" userId="2b0a6326-6327-49dc-bfa9-f2155c4f546e" providerId="ADAL" clId="{CB5A21BF-DEE3-405A-B736-07FD299196F0}" dt="2021-09-30T14:47:47.943" v="25"/>
        <pc:sldMkLst>
          <pc:docMk/>
          <pc:sldMk cId="1545961511" sldId="267"/>
        </pc:sldMkLst>
      </pc:sldChg>
      <pc:sldChg chg="del">
        <pc:chgData name="Ореховский Антон Михайлович" userId="2b0a6326-6327-49dc-bfa9-f2155c4f546e" providerId="ADAL" clId="{CB5A21BF-DEE3-405A-B736-07FD299196F0}" dt="2021-09-30T14:47:25.622" v="18" actId="47"/>
        <pc:sldMkLst>
          <pc:docMk/>
          <pc:sldMk cId="2290475877" sldId="267"/>
        </pc:sldMkLst>
      </pc:sldChg>
      <pc:sldChg chg="modSp add mod">
        <pc:chgData name="Ореховский Антон Михайлович" userId="2b0a6326-6327-49dc-bfa9-f2155c4f546e" providerId="ADAL" clId="{CB5A21BF-DEE3-405A-B736-07FD299196F0}" dt="2021-09-30T14:48:18.972" v="37" actId="14100"/>
        <pc:sldMkLst>
          <pc:docMk/>
          <pc:sldMk cId="3014928592" sldId="267"/>
        </pc:sldMkLst>
        <pc:spChg chg="mod">
          <ac:chgData name="Ореховский Антон Михайлович" userId="2b0a6326-6327-49dc-bfa9-f2155c4f546e" providerId="ADAL" clId="{CB5A21BF-DEE3-405A-B736-07FD299196F0}" dt="2021-09-30T14:48:13.171" v="35"/>
          <ac:spMkLst>
            <pc:docMk/>
            <pc:sldMk cId="3014928592" sldId="267"/>
            <ac:spMk id="2" creationId="{00000000-0000-0000-0000-000000000000}"/>
          </ac:spMkLst>
        </pc:spChg>
        <pc:spChg chg="mod">
          <ac:chgData name="Ореховский Антон Михайлович" userId="2b0a6326-6327-49dc-bfa9-f2155c4f546e" providerId="ADAL" clId="{CB5A21BF-DEE3-405A-B736-07FD299196F0}" dt="2021-09-30T14:48:18.972" v="37" actId="14100"/>
          <ac:spMkLst>
            <pc:docMk/>
            <pc:sldMk cId="3014928592" sldId="267"/>
            <ac:spMk id="3" creationId="{00000000-0000-0000-0000-000000000000}"/>
          </ac:spMkLst>
        </pc:spChg>
      </pc:sldChg>
      <pc:sldChg chg="del">
        <pc:chgData name="Ореховский Антон Михайлович" userId="2b0a6326-6327-49dc-bfa9-f2155c4f546e" providerId="ADAL" clId="{CB5A21BF-DEE3-405A-B736-07FD299196F0}" dt="2021-09-30T14:47:27.085" v="19" actId="47"/>
        <pc:sldMkLst>
          <pc:docMk/>
          <pc:sldMk cId="2290475877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Autofit/>
          </a:bodyPr>
          <a:lstStyle/>
          <a:p>
            <a:r>
              <a:rPr lang="ru-RU" sz="3600" dirty="0"/>
              <a:t>Реализация контрактного тестирования </a:t>
            </a:r>
            <a:r>
              <a:rPr lang="ru-RU" sz="3600" dirty="0" err="1"/>
              <a:t>микросервисов</a:t>
            </a:r>
            <a:endParaRPr lang="en-US" sz="16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909042" y="3176950"/>
            <a:ext cx="7325915" cy="1091958"/>
          </a:xfrm>
        </p:spPr>
        <p:txBody>
          <a:bodyPr>
            <a:normAutofit/>
          </a:bodyPr>
          <a:lstStyle/>
          <a:p>
            <a:r>
              <a:rPr lang="ru-RU" sz="2800" dirty="0"/>
              <a:t>Ореховский Антон</a:t>
            </a: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Эпоха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41336"/>
            <a:ext cx="8548915" cy="2848490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аналогов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в области контрактного тестирования с целью выбора наиболее удачных практик применимых к разрабатываемому РК.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возможностей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составления контрактов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 документирование применимых к разрабатываемому РК возможностей.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возможностей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публикации контрактов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потребителями и поставщиками с целью их дальнейшего сравнения и выбора наиболее применимой к разрабатываемому РК.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Объект 1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82AD0F9-5A2A-4CD2-BB2F-41E10CC73E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3875" y="0"/>
            <a:ext cx="3937004" cy="5138420"/>
          </a:xfrm>
        </p:spPr>
      </p:pic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77D194-8875-41EE-A4A0-93CDAA17B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0CD39FD-7942-4A86-B532-9F548C4A9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- </a:t>
            </a:r>
            <a:r>
              <a:rPr lang="en-US" dirty="0"/>
              <a:t>Pact</a:t>
            </a:r>
            <a:endParaRPr lang="ru-RU" dirty="0"/>
          </a:p>
        </p:txBody>
      </p:sp>
      <p:sp>
        <p:nvSpPr>
          <p:cNvPr id="20" name="Объект 1">
            <a:extLst>
              <a:ext uri="{FF2B5EF4-FFF2-40B4-BE49-F238E27FC236}">
                <a16:creationId xmlns:a16="http://schemas.microsoft.com/office/drawing/2014/main" id="{D4E4F2F3-076B-4DD2-9B4D-C27FEF4C3272}"/>
              </a:ext>
            </a:extLst>
          </p:cNvPr>
          <p:cNvSpPr txBox="1">
            <a:spLocks/>
          </p:cNvSpPr>
          <p:nvPr/>
        </p:nvSpPr>
        <p:spPr>
          <a:xfrm>
            <a:off x="457199" y="1547865"/>
            <a:ext cx="7627257" cy="283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Контракты ориентированные на потребителя</a:t>
            </a: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Автоматическая генерация контрактов </a:t>
            </a:r>
          </a:p>
          <a:p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3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4E91AE50-9DB6-4D47-BB4B-A05C86F83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759937"/>
            <a:ext cx="7627257" cy="2834686"/>
          </a:xfrm>
        </p:spPr>
        <p:txBody>
          <a:bodyPr/>
          <a:lstStyle/>
          <a:p>
            <a:r>
              <a:rPr lang="ru-RU" dirty="0"/>
              <a:t>Имитация поведения поставщика</a:t>
            </a:r>
          </a:p>
          <a:p>
            <a:r>
              <a:rPr lang="ru-RU" dirty="0"/>
              <a:t>Быстро, стабильно, точно</a:t>
            </a:r>
          </a:p>
          <a:p>
            <a:r>
              <a:rPr lang="ru-RU" dirty="0"/>
              <a:t>Контракты локальны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858143-C233-4234-A7FB-692C1EA1F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1C3F369-8554-4CF2-951C-13BF0318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- </a:t>
            </a:r>
            <a:r>
              <a:rPr lang="en-US" dirty="0"/>
              <a:t>VCR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41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61EC063-DC03-40C8-956C-D6B5C75A7B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Spring Cloud Contract</a:t>
            </a:r>
          </a:p>
          <a:p>
            <a:r>
              <a:rPr lang="en-US" dirty="0"/>
              <a:t>Postman Collections</a:t>
            </a:r>
          </a:p>
          <a:p>
            <a:r>
              <a:rPr lang="en-US" dirty="0" err="1"/>
              <a:t>Webmock</a:t>
            </a:r>
            <a:r>
              <a:rPr lang="en-US" dirty="0"/>
              <a:t>, Nock</a:t>
            </a:r>
            <a:r>
              <a:rPr lang="ru-RU" dirty="0"/>
              <a:t>,</a:t>
            </a:r>
            <a:r>
              <a:rPr lang="en-US" dirty="0"/>
              <a:t> etc.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EC317A-FAAC-4714-B67C-4BC0AE8EB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3F46F8-2EBB-4D10-9462-47CF1168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519BA7-3003-44E8-A946-41B29911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768" y="919023"/>
            <a:ext cx="7024479" cy="367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2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9325EC5-A224-4967-A52A-EB246EC7B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759937"/>
            <a:ext cx="8026400" cy="2834686"/>
          </a:xfrm>
        </p:spPr>
        <p:txBody>
          <a:bodyPr/>
          <a:lstStyle/>
          <a:p>
            <a:r>
              <a:rPr lang="ru-RU" dirty="0"/>
              <a:t>Составление схем</a:t>
            </a:r>
          </a:p>
          <a:p>
            <a:pPr lvl="1"/>
            <a:r>
              <a:rPr lang="en-US" dirty="0" err="1"/>
              <a:t>openapi.json</a:t>
            </a:r>
            <a:endParaRPr lang="ru-RU" dirty="0"/>
          </a:p>
          <a:p>
            <a:pPr lvl="1"/>
            <a:r>
              <a:rPr lang="en-US" dirty="0" err="1"/>
              <a:t>FastAPI</a:t>
            </a:r>
            <a:endParaRPr lang="ru-RU" dirty="0"/>
          </a:p>
          <a:p>
            <a:r>
              <a:rPr lang="ru-RU" dirty="0"/>
              <a:t>Составление и публикация контрактов</a:t>
            </a:r>
          </a:p>
          <a:p>
            <a:pPr lvl="1"/>
            <a:r>
              <a:rPr lang="ru-RU" dirty="0"/>
              <a:t>Спец. ПО</a:t>
            </a:r>
          </a:p>
          <a:p>
            <a:pPr lvl="1"/>
            <a:r>
              <a:rPr lang="ru-RU" dirty="0"/>
              <a:t>Вручную</a:t>
            </a:r>
            <a:endParaRPr lang="en-US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A6C879-472A-42CF-B245-6B2ECD7FF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04185DD-6F3D-42C9-8688-1CC2E96C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Схемы и 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390502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DBA603E-B3F3-4643-805E-ED10AF7BA8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Пройдено</a:t>
            </a:r>
          </a:p>
          <a:p>
            <a:r>
              <a:rPr lang="ru-RU" dirty="0"/>
              <a:t>Английский</a:t>
            </a:r>
          </a:p>
          <a:p>
            <a:r>
              <a:rPr lang="en-US" dirty="0"/>
              <a:t>Soft skills (</a:t>
            </a:r>
            <a:r>
              <a:rPr lang="ru-RU" dirty="0"/>
              <a:t>жизнь в науке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Мировоззренческий модуль</a:t>
            </a:r>
          </a:p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F9930-8F6C-4772-BBFC-C1D8916A07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пройти</a:t>
            </a:r>
          </a:p>
          <a:p>
            <a:r>
              <a:rPr lang="ru-RU" dirty="0"/>
              <a:t>Цифровая культура</a:t>
            </a:r>
          </a:p>
          <a:p>
            <a:r>
              <a:rPr lang="ru-RU" dirty="0"/>
              <a:t>Профильный модуль (</a:t>
            </a:r>
            <a:r>
              <a:rPr lang="en-US" dirty="0"/>
              <a:t>PWAD</a:t>
            </a:r>
            <a:r>
              <a:rPr lang="ru-RU" dirty="0"/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8F9D2A-C2C7-43E4-99EE-F458C2078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929D44-8071-417D-BF22-27847303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Курсы</a:t>
            </a:r>
          </a:p>
        </p:txBody>
      </p:sp>
    </p:spTree>
    <p:extLst>
      <p:ext uri="{BB962C8B-B14F-4D97-AF65-F5344CB8AC3E}">
        <p14:creationId xmlns:p14="http://schemas.microsoft.com/office/powerpoint/2010/main" val="25119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2E37780F-88FB-4598-A8B8-6154B64CF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9802"/>
            <a:ext cx="8229600" cy="2834686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возможных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видов запросов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от потребителя к поставщику и их документация.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способов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сопоставления контрактов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поставщика и потребителя и разработка алгоритма, который будет применен в разрабатываемом РК для сопоставления контрактов.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Проектирование 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концепта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DSL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для описания контрактов.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и документирование возможностей интеграции РК с элементами 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CI</a:t>
            </a:r>
            <a:r>
              <a:rPr lang="ru-RU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</a:t>
            </a:r>
            <a:r>
              <a:rPr lang="en-US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CD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на примере 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GitLab Pipeline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Исследование возможностей генераций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OpenAPI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схем.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947DEA-86FD-4D70-9EE5-5D5588D07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ru-RU"/>
              <a:t>Колонтитул</a:t>
            </a:r>
            <a:endParaRPr lang="en-US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2C750DF-AAF3-46BB-9B55-D1D48EC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Эпоха 3</a:t>
            </a:r>
          </a:p>
        </p:txBody>
      </p:sp>
    </p:spTree>
    <p:extLst>
      <p:ext uri="{BB962C8B-B14F-4D97-AF65-F5344CB8AC3E}">
        <p14:creationId xmlns:p14="http://schemas.microsoft.com/office/powerpoint/2010/main" val="7010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204</Words>
  <Application>Microsoft Office PowerPoint</Application>
  <PresentationFormat>Экран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Cover</vt:lpstr>
      <vt:lpstr>1_Cover</vt:lpstr>
      <vt:lpstr>Реализация контрактного тестирования микросервисов</vt:lpstr>
      <vt:lpstr>Эпоха 2</vt:lpstr>
      <vt:lpstr>Аналоги - Pact</vt:lpstr>
      <vt:lpstr>Аналоги - VCR</vt:lpstr>
      <vt:lpstr>Аналоги</vt:lpstr>
      <vt:lpstr>Схемы и контракты</vt:lpstr>
      <vt:lpstr>Курсы</vt:lpstr>
      <vt:lpstr>Эпоха 3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Ореховский Антон Михайлович</cp:lastModifiedBy>
  <cp:revision>52</cp:revision>
  <dcterms:created xsi:type="dcterms:W3CDTF">2014-06-27T12:30:22Z</dcterms:created>
  <dcterms:modified xsi:type="dcterms:W3CDTF">2021-11-23T15:28:17Z</dcterms:modified>
</cp:coreProperties>
</file>