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1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DC71-7D83-4BB1-BB75-A6A1DD79379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ECA51-D3E2-4D2A-A629-0E69328C0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CA51-D3E2-4D2A-A629-0E69328C035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ECA51-D3E2-4D2A-A629-0E69328C035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BB1FEEE-3D5E-4555-A2B4-CFE4B6E583E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06CCAE-E109-4E5B-B9B6-A30D7FAE72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mpedia@gmail.com?subject=Ema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github.com/sempedia" TargetMode="External"/><Relationship Id="rId4" Type="http://schemas.openxmlformats.org/officeDocument/2006/relationships/hyperlink" Target="https://www.linkedin.com/in/alina-bazav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ina-bazavan/" TargetMode="External"/><Relationship Id="rId2" Type="http://schemas.openxmlformats.org/officeDocument/2006/relationships/hyperlink" Target="mailto:sempedia@gmail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hyperlink" Target="https://github.com/semped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304800"/>
            <a:ext cx="4648200" cy="838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ALINA BAZAVAN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895600"/>
            <a:ext cx="6400800" cy="21336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solidFill>
                  <a:srgbClr val="7030A0"/>
                </a:solidFill>
                <a:hlinkClick r:id="rId3"/>
              </a:rPr>
              <a:t>sempedia@gmail.com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b="1" i="1" dirty="0">
                <a:solidFill>
                  <a:schemeClr val="accent6"/>
                </a:solidFill>
              </a:rPr>
              <a:t>+40767.970.718</a:t>
            </a:r>
          </a:p>
          <a:p>
            <a:r>
              <a:rPr lang="en-US" b="1" i="1" u="sng" dirty="0">
                <a:solidFill>
                  <a:srgbClr val="7030A0"/>
                </a:solidFill>
                <a:hlinkClick r:id="rId4" tooltip="LinkedIn"/>
              </a:rPr>
              <a:t>https://www.linkedin.com/in/alina-bazavan/</a:t>
            </a:r>
            <a:endParaRPr lang="en-US" b="1" i="1" dirty="0">
              <a:solidFill>
                <a:srgbClr val="7030A0"/>
              </a:solidFill>
            </a:endParaRPr>
          </a:p>
          <a:p>
            <a:r>
              <a:rPr lang="en-US" b="1" i="1" u="sng" dirty="0">
                <a:solidFill>
                  <a:srgbClr val="7030A0"/>
                </a:solidFill>
                <a:hlinkClick r:id="rId5" tooltip="GitHub"/>
              </a:rPr>
              <a:t>https://</a:t>
            </a:r>
            <a:r>
              <a:rPr lang="en-US" b="1" i="1" u="sng" dirty="0" smtClean="0">
                <a:solidFill>
                  <a:srgbClr val="7030A0"/>
                </a:solidFill>
                <a:hlinkClick r:id="rId5" tooltip="GitHub"/>
              </a:rPr>
              <a:t>github.com/sempedia</a:t>
            </a:r>
            <a:endParaRPr lang="en-US" b="1" i="1" u="sng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9" name="Picture 5" descr="C:\Users\Amalia\ALINA\DJANGO\PORTFOLIO\portfolio_app\static\images\about_me_3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304800"/>
            <a:ext cx="1743075" cy="26193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762000"/>
          </a:xfrm>
        </p:spPr>
        <p:txBody>
          <a:bodyPr/>
          <a:lstStyle/>
          <a:p>
            <a:r>
              <a:rPr lang="en-US" dirty="0" err="1" smtClean="0"/>
              <a:t>Alina</a:t>
            </a:r>
            <a:r>
              <a:rPr lang="en-US" dirty="0" smtClean="0"/>
              <a:t> </a:t>
            </a:r>
            <a:r>
              <a:rPr lang="en-US" dirty="0" err="1" smtClean="0"/>
              <a:t>bazavan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389098" y="2057400"/>
            <a:ext cx="3429000" cy="314647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sz="3100" u="sng" dirty="0" smtClean="0">
                <a:hlinkClick r:id="rId2"/>
              </a:rPr>
              <a:t>sempedia@gmail.com</a:t>
            </a:r>
            <a:endParaRPr lang="en-US" sz="3100" dirty="0" smtClean="0"/>
          </a:p>
          <a:p>
            <a:r>
              <a:rPr lang="en-US" sz="3100" dirty="0" smtClean="0"/>
              <a:t>+40767.970.718</a:t>
            </a:r>
          </a:p>
          <a:p>
            <a:r>
              <a:rPr lang="en-US" sz="3100" u="sng" dirty="0" smtClean="0">
                <a:hlinkClick r:id="rId3"/>
              </a:rPr>
              <a:t>https://www.linkedin.com/in/alina-bazavan/</a:t>
            </a:r>
            <a:endParaRPr lang="en-US" sz="3100" dirty="0" smtClean="0"/>
          </a:p>
          <a:p>
            <a:r>
              <a:rPr lang="en-US" sz="3100" u="sng" dirty="0" smtClean="0">
                <a:hlinkClick r:id="rId4"/>
              </a:rPr>
              <a:t>https://github.com/sempedia</a:t>
            </a:r>
            <a:endParaRPr lang="en-US" sz="3100" dirty="0" smtClean="0"/>
          </a:p>
          <a:p>
            <a:endParaRPr lang="en-US" dirty="0"/>
          </a:p>
        </p:txBody>
      </p:sp>
      <p:pic>
        <p:nvPicPr>
          <p:cNvPr id="5" name="Picture Placeholder 4" descr="FIRST BIGGEST CLOUD COMPUTING TRENDS 2021.jpg"/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24991" r="24991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**</a:t>
            </a:r>
            <a:r>
              <a:rPr lang="en-US" i="1" dirty="0" smtClean="0"/>
              <a:t>Short About**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484632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Programming Languages are really another kind of interesting “Foreign Languages” for me! </a:t>
            </a:r>
            <a:endParaRPr lang="en-US" dirty="0" smtClean="0"/>
          </a:p>
          <a:p>
            <a:r>
              <a:rPr lang="en-US" dirty="0" smtClean="0"/>
              <a:t>    Starting </a:t>
            </a:r>
            <a:r>
              <a:rPr lang="en-US" dirty="0" smtClean="0"/>
              <a:t>my carrier as a French Teacher (2 years), then learning </a:t>
            </a:r>
            <a:r>
              <a:rPr lang="en-US" dirty="0" smtClean="0"/>
              <a:t>and applying </a:t>
            </a:r>
            <a:r>
              <a:rPr lang="en-US" dirty="0" smtClean="0"/>
              <a:t>English and SEO in the IT field (13 years)  and </a:t>
            </a:r>
            <a:r>
              <a:rPr lang="en-US" dirty="0" smtClean="0"/>
              <a:t>now (the past 2 years) learning and </a:t>
            </a:r>
            <a:r>
              <a:rPr lang="en-US" dirty="0" smtClean="0"/>
              <a:t>applying a </a:t>
            </a:r>
            <a:r>
              <a:rPr lang="en-US" dirty="0" smtClean="0"/>
              <a:t>Backend Developer Path</a:t>
            </a:r>
            <a:r>
              <a:rPr lang="en-US" dirty="0" smtClean="0"/>
              <a:t>, showed me that I have a lot of skills that are transferable from one field to another. </a:t>
            </a:r>
            <a:r>
              <a:rPr lang="en-US" dirty="0" smtClean="0"/>
              <a:t>Why </a:t>
            </a:r>
            <a:r>
              <a:rPr lang="en-US" dirty="0" err="1" smtClean="0"/>
              <a:t>Django</a:t>
            </a:r>
            <a:r>
              <a:rPr lang="en-US" dirty="0" smtClean="0"/>
              <a:t>? Because it's like me! Organized! To be continued!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/>
              <a:t>** Tech Stack:**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* Backend </a:t>
            </a:r>
            <a:r>
              <a:rPr lang="en-US" dirty="0" smtClean="0"/>
              <a:t>Languages: Python, SQL </a:t>
            </a:r>
          </a:p>
          <a:p>
            <a:r>
              <a:rPr lang="en-US" dirty="0" smtClean="0"/>
              <a:t>* Backend </a:t>
            </a:r>
            <a:r>
              <a:rPr lang="en-US" dirty="0" smtClean="0"/>
              <a:t>Frameworks: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r>
              <a:rPr lang="en-US" dirty="0" smtClean="0"/>
              <a:t> Rest Framework(DRF), Flask, </a:t>
            </a:r>
            <a:r>
              <a:rPr lang="en-US" dirty="0" err="1" smtClean="0"/>
              <a:t>RESTful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* Frontend </a:t>
            </a:r>
            <a:r>
              <a:rPr lang="en-US" dirty="0" smtClean="0"/>
              <a:t>Technologies:  HTML, CSS, JavaScript, Bootstrap</a:t>
            </a:r>
          </a:p>
          <a:p>
            <a:r>
              <a:rPr lang="en-US" dirty="0" smtClean="0"/>
              <a:t>* Databases</a:t>
            </a:r>
            <a:r>
              <a:rPr lang="en-US" dirty="0" smtClean="0"/>
              <a:t>: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* Version </a:t>
            </a:r>
            <a:r>
              <a:rPr lang="en-US" dirty="0" smtClean="0"/>
              <a:t>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* Deployment</a:t>
            </a:r>
            <a:r>
              <a:rPr lang="en-US" dirty="0" smtClean="0"/>
              <a:t>: Render, </a:t>
            </a:r>
            <a:r>
              <a:rPr lang="en-US" dirty="0" err="1" smtClean="0"/>
              <a:t>Vercel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Digital Ocean</a:t>
            </a:r>
          </a:p>
          <a:p>
            <a:r>
              <a:rPr lang="en-US" dirty="0" smtClean="0"/>
              <a:t>* Problem-Solving </a:t>
            </a:r>
            <a:r>
              <a:rPr lang="en-US" dirty="0" smtClean="0"/>
              <a:t>and Debugging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Python / </a:t>
            </a:r>
            <a:r>
              <a:rPr lang="en-US" b="1" u="sng" dirty="0" err="1" smtClean="0"/>
              <a:t>Django</a:t>
            </a:r>
            <a:r>
              <a:rPr lang="en-US" b="1" u="sng" dirty="0" smtClean="0"/>
              <a:t> </a:t>
            </a:r>
            <a:r>
              <a:rPr lang="en-US" b="1" u="sng" dirty="0" smtClean="0"/>
              <a:t>Developer - </a:t>
            </a:r>
            <a:r>
              <a:rPr lang="en-US" b="1" u="sng" dirty="0" smtClean="0"/>
              <a:t>Freelance · Remote</a:t>
            </a:r>
            <a:endParaRPr lang="en-US" dirty="0" smtClean="0"/>
          </a:p>
          <a:p>
            <a:r>
              <a:rPr lang="en-US" b="1" dirty="0" smtClean="0"/>
              <a:t>2022 - Present · 1 yr 8 </a:t>
            </a:r>
            <a:r>
              <a:rPr lang="en-US" b="1" dirty="0" smtClean="0"/>
              <a:t>months</a:t>
            </a:r>
            <a:endParaRPr lang="en-US" dirty="0" smtClean="0"/>
          </a:p>
          <a:p>
            <a:r>
              <a:rPr lang="en-US" b="1" dirty="0" smtClean="0"/>
              <a:t>    In </a:t>
            </a:r>
            <a:r>
              <a:rPr lang="en-US" b="1" dirty="0" smtClean="0"/>
              <a:t>2021, I started my way in programming with a HTML and CSS course, then a JavaScript course and a Python </a:t>
            </a:r>
            <a:r>
              <a:rPr lang="en-US" b="1" dirty="0" err="1" smtClean="0"/>
              <a:t>vs</a:t>
            </a:r>
            <a:r>
              <a:rPr lang="en-US" b="1" dirty="0" smtClean="0"/>
              <a:t> Java introductory course. </a:t>
            </a:r>
            <a:endParaRPr lang="en-US" dirty="0" smtClean="0"/>
          </a:p>
          <a:p>
            <a:r>
              <a:rPr lang="en-US" b="1" dirty="0" smtClean="0"/>
              <a:t>    I </a:t>
            </a:r>
            <a:r>
              <a:rPr lang="en-US" b="1" dirty="0" smtClean="0"/>
              <a:t>decided that Python would be the first language for me.</a:t>
            </a:r>
            <a:endParaRPr lang="en-US" dirty="0" smtClean="0"/>
          </a:p>
          <a:p>
            <a:r>
              <a:rPr lang="en-US" b="1" dirty="0" smtClean="0"/>
              <a:t>    Resources: </a:t>
            </a:r>
            <a:r>
              <a:rPr lang="en-US" b="1" dirty="0" smtClean="0"/>
              <a:t>PythonInstitute.org, LinkedIn Learning, Udemy.com, Replit.com, W3schools.com, Codecademy.com, Hackerrank.com, EDX.org, </a:t>
            </a:r>
            <a:r>
              <a:rPr lang="en-US" b="1" dirty="0" err="1" smtClean="0"/>
              <a:t>Datacamp.com,Codewars.com</a:t>
            </a:r>
            <a:r>
              <a:rPr lang="en-US" b="1" dirty="0" smtClean="0"/>
              <a:t>, Exercism.org, Youtube.com, </a:t>
            </a:r>
            <a:r>
              <a:rPr lang="en-US" b="1" dirty="0" smtClean="0"/>
              <a:t>Kodekloud.com…</a:t>
            </a:r>
          </a:p>
          <a:p>
            <a:r>
              <a:rPr lang="en-US" b="1" dirty="0" smtClean="0"/>
              <a:t>    Subjects learned: Python</a:t>
            </a:r>
            <a:r>
              <a:rPr lang="en-US" b="1" dirty="0" smtClean="0"/>
              <a:t>, </a:t>
            </a:r>
            <a:r>
              <a:rPr lang="en-US" b="1" dirty="0" err="1" smtClean="0"/>
              <a:t>Django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lang="en-US" b="1" dirty="0" smtClean="0"/>
              <a:t>, SQL, </a:t>
            </a:r>
            <a:r>
              <a:rPr lang="en-US" b="1" dirty="0" err="1" smtClean="0"/>
              <a:t>MySql</a:t>
            </a:r>
            <a:r>
              <a:rPr lang="en-US" b="1" dirty="0" smtClean="0"/>
              <a:t>,  </a:t>
            </a:r>
            <a:r>
              <a:rPr lang="en-US" b="1" dirty="0" err="1" smtClean="0"/>
              <a:t>PostgreSQL</a:t>
            </a:r>
            <a:r>
              <a:rPr lang="en-US" b="1" dirty="0" smtClean="0"/>
              <a:t>, ORMs, Design Patterns, OOD, OOP, App Deployment </a:t>
            </a:r>
            <a:r>
              <a:rPr lang="en-US" b="1" dirty="0" smtClean="0"/>
              <a:t>…</a:t>
            </a:r>
            <a:endParaRPr lang="en-US" dirty="0" smtClean="0"/>
          </a:p>
          <a:p>
            <a:r>
              <a:rPr lang="en-US" b="1" dirty="0" smtClean="0"/>
              <a:t>    I </a:t>
            </a:r>
            <a:r>
              <a:rPr lang="en-US" b="1" dirty="0" smtClean="0"/>
              <a:t>leverage everyday: Programming Newsletters, Articles, Tutorials, Code Questions &amp; Explanations, Code challenges, </a:t>
            </a:r>
            <a:r>
              <a:rPr lang="en-US" b="1" dirty="0" err="1" smtClean="0"/>
              <a:t>Quizes</a:t>
            </a:r>
            <a:r>
              <a:rPr lang="en-US" b="1" dirty="0" smtClean="0"/>
              <a:t>, Tests, Code Debugging, </a:t>
            </a:r>
            <a:r>
              <a:rPr lang="en-US" b="1" dirty="0" err="1" smtClean="0"/>
              <a:t>ChatGPT</a:t>
            </a:r>
            <a:r>
              <a:rPr lang="en-US" b="1" dirty="0" smtClean="0"/>
              <a:t>, Stackoverflow.com, Medium.com and many more web resources to continue learning by doing…</a:t>
            </a:r>
            <a:endParaRPr lang="en-US" dirty="0" smtClean="0"/>
          </a:p>
          <a:p>
            <a:r>
              <a:rPr lang="en-US" b="1" dirty="0" smtClean="0"/>
              <a:t>    In </a:t>
            </a:r>
            <a:r>
              <a:rPr lang="en-US" b="1" dirty="0" smtClean="0"/>
              <a:t>this time I learned by creating small, medium or larger apps and </a:t>
            </a:r>
            <a:r>
              <a:rPr lang="en-US" b="1" dirty="0" smtClean="0"/>
              <a:t>I started </a:t>
            </a:r>
            <a:r>
              <a:rPr lang="en-US" b="1" dirty="0" smtClean="0"/>
              <a:t>to offer my </a:t>
            </a:r>
            <a:r>
              <a:rPr lang="en-US" b="1" dirty="0" smtClean="0"/>
              <a:t>services in the field of </a:t>
            </a:r>
            <a:r>
              <a:rPr lang="en-US" b="1" dirty="0" smtClean="0"/>
              <a:t>B</a:t>
            </a:r>
            <a:r>
              <a:rPr lang="en-US" b="1" dirty="0" smtClean="0"/>
              <a:t>ackend Development.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59436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**Work History:**</a:t>
            </a:r>
            <a:endParaRPr 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</TotalTime>
  <Words>371</Words>
  <Application>Microsoft Office PowerPoint</Application>
  <PresentationFormat>On-screen Show (4:3)</PresentationFormat>
  <Paragraphs>32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ALINA BAZAVAN</vt:lpstr>
      <vt:lpstr>Alina bazavan</vt:lpstr>
      <vt:lpstr>**Short About**</vt:lpstr>
      <vt:lpstr>** Tech Stack:**</vt:lpstr>
      <vt:lpstr>**Work History:**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ALINA BAZAVAN</dc:title>
  <dc:creator>Amalia</dc:creator>
  <cp:lastModifiedBy>Amalia</cp:lastModifiedBy>
  <cp:revision>19</cp:revision>
  <dcterms:created xsi:type="dcterms:W3CDTF">2023-08-30T10:51:04Z</dcterms:created>
  <dcterms:modified xsi:type="dcterms:W3CDTF">2023-08-30T12:05:21Z</dcterms:modified>
</cp:coreProperties>
</file>