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7" r:id="rId6"/>
    <p:sldLayoutId id="2147483882" r:id="rId7"/>
    <p:sldLayoutId id="2147483883" r:id="rId8"/>
    <p:sldLayoutId id="2147483884" r:id="rId9"/>
    <p:sldLayoutId id="2147483886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8" name="Right Triangle 18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B3213C-F3C3-6941-A521-276D4A96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i="1">
                <a:solidFill>
                  <a:schemeClr val="tx2"/>
                </a:solidFill>
              </a:rPr>
              <a:t>Multi-way Characterization of US States and Cities</a:t>
            </a:r>
            <a:endParaRPr lang="en-US" sz="37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29DC2-0917-4046-B53F-89F3E938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IBM </a:t>
            </a:r>
            <a:r>
              <a:rPr lang="en-US" sz="2000" dirty="0">
                <a:solidFill>
                  <a:schemeClr val="tx2"/>
                </a:solidFill>
              </a:rPr>
              <a:t>Applied Data Science Capstone</a:t>
            </a:r>
          </a:p>
          <a:p>
            <a:pPr algn="r"/>
            <a:endParaRPr lang="en-US" sz="1800" dirty="0">
              <a:solidFill>
                <a:schemeClr val="tx2"/>
              </a:solidFill>
            </a:endParaRPr>
          </a:p>
          <a:p>
            <a:pPr algn="r"/>
            <a:r>
              <a:rPr lang="en-US" sz="1800" dirty="0">
                <a:solidFill>
                  <a:schemeClr val="tx2"/>
                </a:solidFill>
              </a:rPr>
              <a:t>Young Won Kim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C70FF-B5EF-4738-A2EC-AFB7238AD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7" r="-2" b="-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31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4" name="Right Triangle 22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49B606-3C4D-C046-897A-00B253C3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Moving to a new location (whether for a new job or for new business) can be a daunting task… 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CE8D9E0-1EE6-4B56-A5D2-050646F20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6" r="4840" b="-1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8" name="Rectangle 247">
            <a:extLst>
              <a:ext uri="{FF2B5EF4-FFF2-40B4-BE49-F238E27FC236}">
                <a16:creationId xmlns:a16="http://schemas.microsoft.com/office/drawing/2014/main" id="{AE48DA02-E241-4947-810D-D50F143A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2" name="Right Triangle 25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6AFF3735-7999-4181-8D28-8B7A6520D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77594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7CC415D0-B82F-4FA1-9253-C6293E3D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8899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26643-EBC5-EA40-AFA9-76997D10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282655"/>
            <a:ext cx="10999331" cy="44540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/>
              <a:t>A city can be characterized in numerous ways, including but not limited to size, population, ethnic diversity, political orientation, types of venues and amenities available, </a:t>
            </a:r>
            <a:r>
              <a:rPr lang="en-US" sz="3800" dirty="0" err="1"/>
              <a:t>etc</a:t>
            </a:r>
            <a:r>
              <a:rPr lang="en-US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11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E48DA02-E241-4947-810D-D50F143A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AFF3735-7999-4181-8D28-8B7A6520D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77594" y="-1"/>
            <a:ext cx="4343876" cy="1319545"/>
          </a:xfrm>
          <a:custGeom>
            <a:avLst/>
            <a:gdLst>
              <a:gd name="connsiteX0" fmla="*/ 0 w 4343876"/>
              <a:gd name="connsiteY0" fmla="*/ 0 h 1319545"/>
              <a:gd name="connsiteX1" fmla="*/ 998131 w 4343876"/>
              <a:gd name="connsiteY1" fmla="*/ 0 h 1319545"/>
              <a:gd name="connsiteX2" fmla="*/ 1019043 w 4343876"/>
              <a:gd name="connsiteY2" fmla="*/ 23009 h 1319545"/>
              <a:gd name="connsiteX3" fmla="*/ 2171937 w 4343876"/>
              <a:gd name="connsiteY3" fmla="*/ 500553 h 1319545"/>
              <a:gd name="connsiteX4" fmla="*/ 3324831 w 4343876"/>
              <a:gd name="connsiteY4" fmla="*/ 23009 h 1319545"/>
              <a:gd name="connsiteX5" fmla="*/ 3345743 w 4343876"/>
              <a:gd name="connsiteY5" fmla="*/ 0 h 1319545"/>
              <a:gd name="connsiteX6" fmla="*/ 4343876 w 4343876"/>
              <a:gd name="connsiteY6" fmla="*/ 0 h 1319545"/>
              <a:gd name="connsiteX7" fmla="*/ 4325735 w 4343876"/>
              <a:gd name="connsiteY7" fmla="*/ 37659 h 1319545"/>
              <a:gd name="connsiteX8" fmla="*/ 2171938 w 4343876"/>
              <a:gd name="connsiteY8" fmla="*/ 1319545 h 1319545"/>
              <a:gd name="connsiteX9" fmla="*/ 18141 w 4343876"/>
              <a:gd name="connsiteY9" fmla="*/ 37659 h 13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3876" h="1319545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CC415D0-B82F-4FA1-9253-C6293E3D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8899" y="5113576"/>
            <a:ext cx="2863499" cy="1744424"/>
          </a:xfrm>
          <a:custGeom>
            <a:avLst/>
            <a:gdLst>
              <a:gd name="connsiteX0" fmla="*/ 518179 w 2863499"/>
              <a:gd name="connsiteY0" fmla="*/ 0 h 1744424"/>
              <a:gd name="connsiteX1" fmla="*/ 2857488 w 2863499"/>
              <a:gd name="connsiteY1" fmla="*/ 1721045 h 1744424"/>
              <a:gd name="connsiteX2" fmla="*/ 2863499 w 2863499"/>
              <a:gd name="connsiteY2" fmla="*/ 1744424 h 1744424"/>
              <a:gd name="connsiteX3" fmla="*/ 1986591 w 2863499"/>
              <a:gd name="connsiteY3" fmla="*/ 1744424 h 1744424"/>
              <a:gd name="connsiteX4" fmla="*/ 1951831 w 2863499"/>
              <a:gd name="connsiteY4" fmla="*/ 1672267 h 1744424"/>
              <a:gd name="connsiteX5" fmla="*/ 518178 w 2863499"/>
              <a:gd name="connsiteY5" fmla="*/ 818992 h 1744424"/>
              <a:gd name="connsiteX6" fmla="*/ 33336 w 2863499"/>
              <a:gd name="connsiteY6" fmla="*/ 892293 h 1744424"/>
              <a:gd name="connsiteX7" fmla="*/ 0 w 2863499"/>
              <a:gd name="connsiteY7" fmla="*/ 904495 h 1744424"/>
              <a:gd name="connsiteX8" fmla="*/ 0 w 2863499"/>
              <a:gd name="connsiteY8" fmla="*/ 56072 h 1744424"/>
              <a:gd name="connsiteX9" fmla="*/ 24534 w 2863499"/>
              <a:gd name="connsiteY9" fmla="*/ 49764 h 1744424"/>
              <a:gd name="connsiteX10" fmla="*/ 518179 w 2863499"/>
              <a:gd name="connsiteY10" fmla="*/ 0 h 17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3499" h="1744424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F645F6-05DB-674A-8098-E91C06F8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282655"/>
            <a:ext cx="9926291" cy="44540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Here, we will explore political aspects of cities and states in the US and how two example cities differ in the type of venues available.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78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1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2" name="Group 1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Freeform: Shape 1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5" name="Freeform: Shape 1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Rectangle 19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7" name="Group 19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Freeform: Shape 22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9" name="Group 22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0" name="Rectangle 2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9D620-8B82-D44A-A1D6-1D86FDEB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6" y="-556542"/>
            <a:ext cx="10204861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 map annotated with the location of </a:t>
            </a:r>
            <a:r>
              <a:rPr lang="en-US" sz="3200" dirty="0" err="1">
                <a:solidFill>
                  <a:schemeClr val="tx2"/>
                </a:solidFill>
              </a:rPr>
              <a:t>Parler</a:t>
            </a:r>
            <a:r>
              <a:rPr lang="en-US" sz="3200" dirty="0">
                <a:solidFill>
                  <a:schemeClr val="tx2"/>
                </a:solidFill>
              </a:rPr>
              <a:t> videos</a:t>
            </a:r>
          </a:p>
        </p:txBody>
      </p:sp>
      <p:pic>
        <p:nvPicPr>
          <p:cNvPr id="4" name="Content Placeholder 3" descr="../../Desktop/Screen%20Shot%202021-01-18%20at%204.23.43%20PM.">
            <a:extLst>
              <a:ext uri="{FF2B5EF4-FFF2-40B4-BE49-F238E27FC236}">
                <a16:creationId xmlns:a16="http://schemas.microsoft.com/office/drawing/2014/main" id="{EE423F0A-6337-B749-A5D6-AFC2E5516B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7958" y="1445699"/>
            <a:ext cx="8565465" cy="5182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39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8" name="Rectangle 40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2" name="Right Triangle 41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9D620-8B82-D44A-A1D6-1D86FDEB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68" y="-529754"/>
            <a:ext cx="9541237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Each dot was colored to represent the political orientation of each state </a:t>
            </a:r>
          </a:p>
        </p:txBody>
      </p:sp>
      <p:pic>
        <p:nvPicPr>
          <p:cNvPr id="135" name="Content Placeholder 134" descr="../../Desktop/Screen%20Shot%202021-01-18%20at%202.12.10%20PM.">
            <a:extLst>
              <a:ext uri="{FF2B5EF4-FFF2-40B4-BE49-F238E27FC236}">
                <a16:creationId xmlns:a16="http://schemas.microsoft.com/office/drawing/2014/main" id="{D98511AB-9289-9542-94FA-A5BAEBA52C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47" y="1521916"/>
            <a:ext cx="8536670" cy="5143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154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../../Desktop/Screen%20Shot%202021-01-18%20at%204.36.05%20PM.">
            <a:extLst>
              <a:ext uri="{FF2B5EF4-FFF2-40B4-BE49-F238E27FC236}">
                <a16:creationId xmlns:a16="http://schemas.microsoft.com/office/drawing/2014/main" id="{CE7BEB85-8029-BC40-9CC7-3830D7A88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390" y="1978328"/>
            <a:ext cx="3457619" cy="3737968"/>
          </a:xfrm>
          <a:prstGeom prst="rect">
            <a:avLst/>
          </a:prstGeom>
          <a:noFill/>
        </p:spPr>
      </p:pic>
      <p:pic>
        <p:nvPicPr>
          <p:cNvPr id="5" name="Picture 4" descr="../../Desktop/Screen%20Shot%202021-01-18%20at%204.39.42%20PM.">
            <a:extLst>
              <a:ext uri="{FF2B5EF4-FFF2-40B4-BE49-F238E27FC236}">
                <a16:creationId xmlns:a16="http://schemas.microsoft.com/office/drawing/2014/main" id="{A1BE334E-8E51-2142-B7F0-EBF258E53A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3920" y="1978328"/>
            <a:ext cx="6586729" cy="373796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A34A81-3B56-664F-8BCC-11CE21814BDA}"/>
              </a:ext>
            </a:extLst>
          </p:cNvPr>
          <p:cNvSpPr txBox="1"/>
          <p:nvPr/>
        </p:nvSpPr>
        <p:spPr>
          <a:xfrm>
            <a:off x="223872" y="1436501"/>
            <a:ext cx="39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10 states with </a:t>
            </a:r>
            <a:r>
              <a:rPr lang="en-US" dirty="0" err="1"/>
              <a:t>Parler</a:t>
            </a:r>
            <a:r>
              <a:rPr lang="en-US" dirty="0"/>
              <a:t> videos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74E62E-5C39-D649-970B-5FC2B7F0D7F6}"/>
              </a:ext>
            </a:extLst>
          </p:cNvPr>
          <p:cNvSpPr txBox="1"/>
          <p:nvPr/>
        </p:nvSpPr>
        <p:spPr>
          <a:xfrm>
            <a:off x="4798738" y="1425551"/>
            <a:ext cx="676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10 states with </a:t>
            </a:r>
            <a:r>
              <a:rPr lang="en-US" dirty="0" err="1"/>
              <a:t>Parler</a:t>
            </a:r>
            <a:r>
              <a:rPr lang="en-US" dirty="0"/>
              <a:t> videos normalized by population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7DE691-3D8D-DA49-B3AC-6A2D7338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10 most populous cities: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0242-6FD6-6D4F-8635-7D22586A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19" y="3201779"/>
            <a:ext cx="4955351" cy="20108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We will compare NYC and Houston!</a:t>
            </a:r>
          </a:p>
        </p:txBody>
      </p:sp>
      <p:pic>
        <p:nvPicPr>
          <p:cNvPr id="4" name="Picture 3" descr="../../Desktop/Screen%20Shot%202021-01-18%20at%204.50.54%20PM.">
            <a:extLst>
              <a:ext uri="{FF2B5EF4-FFF2-40B4-BE49-F238E27FC236}">
                <a16:creationId xmlns:a16="http://schemas.microsoft.com/office/drawing/2014/main" id="{F9DFD236-24AB-6C4D-8D61-E3C9D77164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39" y="2593973"/>
            <a:ext cx="4291833" cy="3293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32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1" name="Right Triangle 260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Document 262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AC996D-26F6-0946-BDA6-F3B73E2E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52" y="2233164"/>
            <a:ext cx="6660366" cy="22321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Only 35 unique venues overlap between the two cities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6A0BD-A8AF-734D-B771-BA8ED360B4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0703" y="1723979"/>
            <a:ext cx="4148805" cy="3507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419181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Posterama</vt:lpstr>
      <vt:lpstr>SineVTI</vt:lpstr>
      <vt:lpstr>Multi-way Characterization of US States and Cities</vt:lpstr>
      <vt:lpstr>Moving to a new location (whether for a new job or for new business) can be a daunting task… </vt:lpstr>
      <vt:lpstr>A city can be characterized in numerous ways, including but not limited to size, population, ethnic diversity, political orientation, types of venues and amenities available, etc </vt:lpstr>
      <vt:lpstr>Here, we will explore political aspects of cities and states in the US and how two example cities differ in the type of venues available. </vt:lpstr>
      <vt:lpstr>US map annotated with the location of Parler videos</vt:lpstr>
      <vt:lpstr>Each dot was colored to represent the political orientation of each state </vt:lpstr>
      <vt:lpstr>PowerPoint Presentation</vt:lpstr>
      <vt:lpstr>10 most populous cities:</vt:lpstr>
      <vt:lpstr>Only 35 unique venues overlap between the two cities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Multi-way Characterization of US States and Cities</dc:title>
  <dc:creator>KIM, Young Won</dc:creator>
  <cp:lastModifiedBy>KIM, Young Won</cp:lastModifiedBy>
  <cp:revision>2</cp:revision>
  <dcterms:created xsi:type="dcterms:W3CDTF">2021-01-19T01:14:41Z</dcterms:created>
  <dcterms:modified xsi:type="dcterms:W3CDTF">2021-01-19T01:58:49Z</dcterms:modified>
</cp:coreProperties>
</file>