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0E5B-F7A4-438F-9E7B-7FDDB7D922A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E6E7-6EB2-402D-8014-9BA3895D0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Attrition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Proof-Of-Concept</a:t>
            </a:r>
          </a:p>
          <a:p>
            <a:endParaRPr lang="en-US" dirty="0"/>
          </a:p>
          <a:p>
            <a:r>
              <a:rPr lang="en-US" smtClean="0"/>
              <a:t>BY: SEMPIIRA ISAAC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Methodology/Technique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1.Creating two datasets of existing and left employees from the provided excel workbook.</a:t>
            </a:r>
          </a:p>
          <a:p>
            <a:pPr marL="0" indent="0">
              <a:buNone/>
            </a:pPr>
            <a:r>
              <a:rPr lang="en-US" dirty="0" smtClean="0"/>
              <a:t>2.Loading them in </a:t>
            </a:r>
            <a:r>
              <a:rPr lang="en-US" dirty="0" err="1" smtClean="0"/>
              <a:t>Jupyter</a:t>
            </a:r>
            <a:r>
              <a:rPr lang="en-US" dirty="0" smtClean="0"/>
              <a:t> Note Book</a:t>
            </a:r>
          </a:p>
          <a:p>
            <a:pPr marL="0" indent="0">
              <a:buNone/>
            </a:pPr>
            <a:r>
              <a:rPr lang="en-US" dirty="0" smtClean="0"/>
              <a:t>3.Adding a new status column on each to tag employees in each dataset as left or existing.</a:t>
            </a:r>
          </a:p>
          <a:p>
            <a:pPr marL="0" indent="0">
              <a:buNone/>
            </a:pPr>
            <a:r>
              <a:rPr lang="en-US" dirty="0" smtClean="0"/>
              <a:t>4.Creating one dataset  out of them</a:t>
            </a:r>
          </a:p>
          <a:p>
            <a:pPr marL="0" indent="0">
              <a:buNone/>
            </a:pPr>
            <a:r>
              <a:rPr lang="en-US" dirty="0" smtClean="0"/>
              <a:t>5.Cleaning the dataset of any duplicates, null values and any identified anomaly.</a:t>
            </a:r>
          </a:p>
          <a:p>
            <a:pPr marL="0" indent="0">
              <a:buNone/>
            </a:pPr>
            <a:r>
              <a:rPr lang="en-US" dirty="0" smtClean="0"/>
              <a:t>6.Exploring the dataset features using the visualization libraries in matplotlib and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6.1 Exploring is aimed at identifying the frequency of leaving employees from each department and the possible features likely to cause the attrition.</a:t>
            </a:r>
          </a:p>
          <a:p>
            <a:pPr marL="0" indent="0">
              <a:buNone/>
            </a:pPr>
            <a:r>
              <a:rPr lang="en-US" dirty="0" smtClean="0"/>
              <a:t>6.2 Standardizing the data will be required.</a:t>
            </a:r>
          </a:p>
          <a:p>
            <a:pPr marL="0" indent="0">
              <a:buNone/>
            </a:pPr>
            <a:r>
              <a:rPr lang="en-US" dirty="0" smtClean="0"/>
              <a:t>7. Then preparing the data for modeling, depending on its identified variations in the visualizations.</a:t>
            </a:r>
          </a:p>
          <a:p>
            <a:pPr marL="0" indent="0">
              <a:buNone/>
            </a:pPr>
            <a:r>
              <a:rPr lang="en-US" dirty="0" smtClean="0"/>
              <a:t>7.1. This will involve creating a standardized numerical dataset for training data.</a:t>
            </a:r>
          </a:p>
          <a:p>
            <a:pPr marL="0" indent="0">
              <a:buNone/>
            </a:pPr>
            <a:r>
              <a:rPr lang="en-US" dirty="0" smtClean="0"/>
              <a:t>7.2. Creating Numerical dataset for target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7.3.  Testing accuracy of the model</a:t>
            </a:r>
          </a:p>
          <a:p>
            <a:pPr marL="0" indent="0">
              <a:buNone/>
            </a:pPr>
            <a:r>
              <a:rPr lang="en-US" dirty="0" smtClean="0"/>
              <a:t>7.4. Identifying features that strongly contribute towards employee attrition.</a:t>
            </a:r>
          </a:p>
          <a:p>
            <a:pPr marL="0" indent="0">
              <a:buNone/>
            </a:pPr>
            <a:r>
              <a:rPr lang="en-US" dirty="0" smtClean="0"/>
              <a:t>8. Preparing datasets for deep learning by creating three datasets:</a:t>
            </a:r>
          </a:p>
          <a:p>
            <a:pPr marL="0" indent="0">
              <a:buNone/>
            </a:pPr>
            <a:r>
              <a:rPr lang="en-US" dirty="0" smtClean="0"/>
              <a:t>-The balanced dataset for building the neural network made up of the left and a portion of the existing datasets</a:t>
            </a:r>
          </a:p>
          <a:p>
            <a:pPr marL="0" indent="0">
              <a:buNone/>
            </a:pPr>
            <a:r>
              <a:rPr lang="en-US" dirty="0" smtClean="0"/>
              <a:t>-The remaining portion to be used as a new dataset to be fed into the model for predicting employees likely to leave.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6919" y="1805049"/>
            <a:ext cx="908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1491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Employee Attrition Case</vt:lpstr>
      <vt:lpstr>Methodology/Technique Applied</vt:lpstr>
      <vt:lpstr>Continuation</vt:lpstr>
      <vt:lpstr>Continuation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Case</dc:title>
  <dc:creator>Windows User</dc:creator>
  <cp:lastModifiedBy>Windows User</cp:lastModifiedBy>
  <cp:revision>6</cp:revision>
  <dcterms:created xsi:type="dcterms:W3CDTF">2021-07-28T20:01:35Z</dcterms:created>
  <dcterms:modified xsi:type="dcterms:W3CDTF">2021-07-28T20:36:22Z</dcterms:modified>
</cp:coreProperties>
</file>