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8EA5-AEAB-4857-8FC3-0E928966396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01E7-09EA-4C10-AC33-120D0FBA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Attrition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Project-Report</a:t>
            </a:r>
          </a:p>
          <a:p>
            <a:r>
              <a:rPr lang="en-US" dirty="0" smtClean="0"/>
              <a:t>BY: SEMPIIRA ISAAC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27" y="1555668"/>
            <a:ext cx="8008236" cy="3562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4427" y="688769"/>
            <a:ext cx="69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Network 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938212"/>
            <a:ext cx="95345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6348" y="2529445"/>
            <a:ext cx="46076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END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191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01" y="1128155"/>
            <a:ext cx="7248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96" y="991465"/>
            <a:ext cx="7038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262062"/>
            <a:ext cx="9286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1724025"/>
            <a:ext cx="8028276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733550"/>
            <a:ext cx="76485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67875" cy="344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9" y="3555484"/>
            <a:ext cx="8267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3" y="869743"/>
            <a:ext cx="92773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91" y="2027959"/>
            <a:ext cx="9467850" cy="2199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1283" y="997527"/>
            <a:ext cx="877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Deep learning with a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Employee Attrition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Case</dc:title>
  <dc:creator>Windows User</dc:creator>
  <cp:lastModifiedBy>Windows User</cp:lastModifiedBy>
  <cp:revision>4</cp:revision>
  <dcterms:created xsi:type="dcterms:W3CDTF">2021-07-28T20:46:35Z</dcterms:created>
  <dcterms:modified xsi:type="dcterms:W3CDTF">2021-07-28T21:31:18Z</dcterms:modified>
</cp:coreProperties>
</file>