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92" r:id="rId2"/>
    <p:sldMasterId id="2147483804" r:id="rId3"/>
    <p:sldMasterId id="2147483816" r:id="rId4"/>
  </p:sldMasterIdLst>
  <p:notesMasterIdLst>
    <p:notesMasterId r:id="rId12"/>
  </p:notesMasterIdLst>
  <p:sldIdLst>
    <p:sldId id="256" r:id="rId5"/>
    <p:sldId id="261" r:id="rId6"/>
    <p:sldId id="257" r:id="rId7"/>
    <p:sldId id="258" r:id="rId8"/>
    <p:sldId id="259" r:id="rId9"/>
    <p:sldId id="260" r:id="rId10"/>
    <p:sldId id="262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66" d="100"/>
          <a:sy n="66" d="100"/>
        </p:scale>
        <p:origin x="-150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ndara" pitchFamily="34" charset="0"/>
              </a:defRPr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ndara" pitchFamily="34" charset="0"/>
              </a:defRPr>
            </a:lvl1pPr>
          </a:lstStyle>
          <a:p>
            <a:fld id="{7C6EF97C-96EF-413F-AA00-DAC93FA84E0F}" type="datetimeFigureOut">
              <a:rPr lang="tr-TR" smtClean="0"/>
              <a:pPr/>
              <a:t>19.09.2022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ndara" pitchFamily="34" charset="0"/>
              </a:defRPr>
            </a:lvl1pPr>
          </a:lstStyle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ndara" pitchFamily="34" charset="0"/>
              </a:defRPr>
            </a:lvl1pPr>
          </a:lstStyle>
          <a:p>
            <a:fld id="{427D10BB-F4B2-4685-BD89-A5B2FBFB7AA0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3537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ndara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ndara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ndara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ndara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ndar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D10BB-F4B2-4685-BD89-A5B2FBFB7AA0}" type="slidenum">
              <a:rPr lang="tr-TR" smtClean="0"/>
              <a:pPr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8144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D10BB-F4B2-4685-BD89-A5B2FBFB7AA0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455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F5C8-2044-463B-A491-A626C1A019C1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F409-DA9B-4992-AB65-7EE004C95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3278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F5C8-2044-463B-A491-A626C1A019C1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F409-DA9B-4992-AB65-7EE004C95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7704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F5C8-2044-463B-A491-A626C1A019C1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F409-DA9B-4992-AB65-7EE004C95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9554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F5C8-2044-463B-A491-A626C1A019C1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F409-DA9B-4992-AB65-7EE004C95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9019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F5C8-2044-463B-A491-A626C1A019C1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F409-DA9B-4992-AB65-7EE004C95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8794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F5C8-2044-463B-A491-A626C1A019C1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F409-DA9B-4992-AB65-7EE004C95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0259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F5C8-2044-463B-A491-A626C1A019C1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F409-DA9B-4992-AB65-7EE004C95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7496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F5C8-2044-463B-A491-A626C1A019C1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F409-DA9B-4992-AB65-7EE004C95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390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F5C8-2044-463B-A491-A626C1A019C1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F409-DA9B-4992-AB65-7EE004C95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8985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F5C8-2044-463B-A491-A626C1A019C1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F409-DA9B-4992-AB65-7EE004C95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8465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F5C8-2044-463B-A491-A626C1A019C1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3F409-DA9B-4992-AB65-7EE004C95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9988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5CDEA-EF43-4B1C-B629-3B9F688172B7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9819-A5EB-45C9-B5D1-DB99548371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65339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5CDEA-EF43-4B1C-B629-3B9F688172B7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9819-A5EB-45C9-B5D1-DB99548371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62435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5CDEA-EF43-4B1C-B629-3B9F688172B7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9819-A5EB-45C9-B5D1-DB99548371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56771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5CDEA-EF43-4B1C-B629-3B9F688172B7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9819-A5EB-45C9-B5D1-DB99548371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71763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5CDEA-EF43-4B1C-B629-3B9F688172B7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9819-A5EB-45C9-B5D1-DB99548371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99369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5CDEA-EF43-4B1C-B629-3B9F688172B7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9819-A5EB-45C9-B5D1-DB99548371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88220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5CDEA-EF43-4B1C-B629-3B9F688172B7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9819-A5EB-45C9-B5D1-DB99548371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511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5CDEA-EF43-4B1C-B629-3B9F688172B7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9819-A5EB-45C9-B5D1-DB99548371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22601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5CDEA-EF43-4B1C-B629-3B9F688172B7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9819-A5EB-45C9-B5D1-DB99548371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43672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5CDEA-EF43-4B1C-B629-3B9F688172B7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9819-A5EB-45C9-B5D1-DB99548371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86697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5CDEA-EF43-4B1C-B629-3B9F688172B7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9819-A5EB-45C9-B5D1-DB99548371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10376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F3DF-EF3A-4D6D-8D8F-12187D19019A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25CA-8ECD-4C73-91FD-A6A26B5037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25315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F3DF-EF3A-4D6D-8D8F-12187D19019A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25CA-8ECD-4C73-91FD-A6A26B5037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46230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F3DF-EF3A-4D6D-8D8F-12187D19019A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25CA-8ECD-4C73-91FD-A6A26B5037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3685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F3DF-EF3A-4D6D-8D8F-12187D19019A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25CA-8ECD-4C73-91FD-A6A26B5037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58022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F3DF-EF3A-4D6D-8D8F-12187D19019A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25CA-8ECD-4C73-91FD-A6A26B5037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3140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F3DF-EF3A-4D6D-8D8F-12187D19019A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25CA-8ECD-4C73-91FD-A6A26B5037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292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F3DF-EF3A-4D6D-8D8F-12187D19019A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25CA-8ECD-4C73-91FD-A6A26B5037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0632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F3DF-EF3A-4D6D-8D8F-12187D19019A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25CA-8ECD-4C73-91FD-A6A26B5037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6470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F3DF-EF3A-4D6D-8D8F-12187D19019A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25CA-8ECD-4C73-91FD-A6A26B5037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05267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F3DF-EF3A-4D6D-8D8F-12187D19019A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25CA-8ECD-4C73-91FD-A6A26B5037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13962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F3DF-EF3A-4D6D-8D8F-12187D19019A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25CA-8ECD-4C73-91FD-A6A26B5037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82982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F3DF-EF3A-4D6D-8D8F-12187D19019A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25CA-8ECD-4C73-91FD-A6A26B5037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82220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F3DF-EF3A-4D6D-8D8F-12187D19019A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25CA-8ECD-4C73-91FD-A6A26B5037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624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DF5C8-2044-463B-A491-A626C1A019C1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F409-DA9B-4992-AB65-7EE004C95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120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5CDEA-EF43-4B1C-B629-3B9F688172B7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F9819-A5EB-45C9-B5D1-DB99548371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124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BF3DF-EF3A-4D6D-8D8F-12187D19019A}" type="datetimeFigureOut">
              <a:rPr lang="tr-TR" smtClean="0"/>
              <a:t>19.09.2022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525CA-8ECD-4C73-91FD-A6A26B5037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294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/index.php?title=Yer_kabu%C4%9Fu&amp;action=edit&amp;redlink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hyperlink" Target="https://tr.wikipedia.org/wiki/Kaya%C3%A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.wikipedia.org/wiki/Karbon" TargetMode="External"/><Relationship Id="rId5" Type="http://schemas.openxmlformats.org/officeDocument/2006/relationships/hyperlink" Target="https://tr.wikipedia.org/wiki/Tortul_kaya%C3%A7" TargetMode="Externa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.wikipedia.org/wiki/Ta%C5%9F" TargetMode="External"/><Relationship Id="rId5" Type="http://schemas.openxmlformats.org/officeDocument/2006/relationships/hyperlink" Target="https://tr.wikipedia.org/wiki/Latince" TargetMode="External"/><Relationship Id="rId4" Type="http://schemas.openxmlformats.org/officeDocument/2006/relationships/hyperlink" Target="https://tr.wikipedia.org/wiki/Hidrokarbonla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.wikipedia.org/wiki/De%C4%9Ferli_ta%C5%9F" TargetMode="External"/><Relationship Id="rId5" Type="http://schemas.openxmlformats.org/officeDocument/2006/relationships/hyperlink" Target="https://tr.wikipedia.org/wiki/Oltu" TargetMode="External"/><Relationship Id="rId4" Type="http://schemas.openxmlformats.org/officeDocument/2006/relationships/hyperlink" Target="https://tr.wikipedia.org/wiki/Erzuru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hyperlink" Target="https://tr.wikipedia.org/w/index.php?title=Hidrat&amp;action=edit&amp;redlink=1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.wikipedia.org/w/index.php?title=Hidrotermal&amp;action=edit&amp;redlink=1" TargetMode="External"/><Relationship Id="rId5" Type="http://schemas.openxmlformats.org/officeDocument/2006/relationships/hyperlink" Target="https://tr.wikipedia.org/wiki/Silisyum" TargetMode="External"/><Relationship Id="rId4" Type="http://schemas.openxmlformats.org/officeDocument/2006/relationships/hyperlink" Target="https://tr.wikipedia.org/wiki/Magnezyu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076056" y="836712"/>
            <a:ext cx="3456384" cy="1772816"/>
          </a:xfrm>
        </p:spPr>
        <p:txBody>
          <a:bodyPr>
            <a:normAutofit fontScale="90000"/>
          </a:bodyPr>
          <a:lstStyle/>
          <a:p>
            <a:r>
              <a:rPr lang="tr-TR" dirty="0" err="1" smtClean="0">
                <a:solidFill>
                  <a:srgbClr val="FF00FF"/>
                </a:solidFill>
              </a:rPr>
              <a:t>AslI</a:t>
            </a:r>
            <a:r>
              <a:rPr lang="tr-TR" dirty="0" smtClean="0">
                <a:solidFill>
                  <a:srgbClr val="FF00FF"/>
                </a:solidFill>
              </a:rPr>
              <a:t> </a:t>
            </a:r>
            <a:r>
              <a:rPr lang="tr-TR" dirty="0" err="1" smtClean="0">
                <a:solidFill>
                  <a:srgbClr val="FF00FF"/>
                </a:solidFill>
              </a:rPr>
              <a:t>Elİf</a:t>
            </a:r>
            <a:r>
              <a:rPr lang="tr-TR" dirty="0" smtClean="0">
                <a:solidFill>
                  <a:srgbClr val="FF00FF"/>
                </a:solidFill>
              </a:rPr>
              <a:t> Uçmaz </a:t>
            </a:r>
            <a:br>
              <a:rPr lang="tr-TR" dirty="0" smtClean="0">
                <a:solidFill>
                  <a:srgbClr val="FF00FF"/>
                </a:solidFill>
              </a:rPr>
            </a:br>
            <a:r>
              <a:rPr lang="tr-TR" dirty="0" smtClean="0">
                <a:solidFill>
                  <a:srgbClr val="FF00FF"/>
                </a:solidFill>
              </a:rPr>
              <a:t>4/D 171</a:t>
            </a:r>
            <a:endParaRPr lang="tr-TR" dirty="0">
              <a:solidFill>
                <a:srgbClr val="FF00FF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644008" y="2564904"/>
            <a:ext cx="4392488" cy="3816424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r>
              <a:rPr lang="tr-TR" sz="4400" dirty="0" smtClean="0"/>
              <a:t>Türkiye’deki Önemli Madenler ve Yerleri  </a:t>
            </a:r>
            <a:endParaRPr lang="tr-TR" sz="4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5" y="1844824"/>
            <a:ext cx="4392488" cy="41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4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7751">
        <p:circle/>
      </p:transition>
    </mc:Choice>
    <mc:Fallback xmlns="">
      <p:transition spd="slow" advTm="7751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125669" y="2852936"/>
            <a:ext cx="885698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400" b="1" dirty="0"/>
              <a:t>Maden cevheri</a:t>
            </a:r>
            <a:r>
              <a:rPr lang="tr-TR" sz="4400" dirty="0"/>
              <a:t> ya da kısaca </a:t>
            </a:r>
            <a:r>
              <a:rPr lang="tr-TR" sz="4400" b="1" dirty="0"/>
              <a:t>maden</a:t>
            </a:r>
            <a:r>
              <a:rPr lang="tr-TR" sz="4400" dirty="0"/>
              <a:t> ya da </a:t>
            </a:r>
            <a:r>
              <a:rPr lang="tr-TR" sz="4400" b="1" dirty="0"/>
              <a:t>cevher</a:t>
            </a:r>
            <a:r>
              <a:rPr lang="tr-TR" sz="4400" dirty="0"/>
              <a:t>, </a:t>
            </a:r>
            <a:r>
              <a:rPr lang="tr-TR" sz="4400" dirty="0">
                <a:hlinkClick r:id="rId3" tooltip="Yer kabuğu (sayfa mevcut değil)"/>
              </a:rPr>
              <a:t>yer kabuğunda</a:t>
            </a:r>
            <a:r>
              <a:rPr lang="tr-TR" sz="4400" dirty="0"/>
              <a:t> iç ve dış doğal etkenlerle oluşan, ekonomik yönden değer taşıyan </a:t>
            </a:r>
            <a:r>
              <a:rPr lang="tr-TR" sz="4400" dirty="0" smtClean="0"/>
              <a:t>mineraller demektir.</a:t>
            </a:r>
            <a:endParaRPr lang="tr-TR" sz="4400" dirty="0"/>
          </a:p>
        </p:txBody>
      </p:sp>
      <p:sp>
        <p:nvSpPr>
          <p:cNvPr id="8" name="Dikdörtgen 7"/>
          <p:cNvSpPr/>
          <p:nvPr/>
        </p:nvSpPr>
        <p:spPr>
          <a:xfrm>
            <a:off x="125669" y="1213010"/>
            <a:ext cx="90183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8000" dirty="0" smtClean="0"/>
              <a:t>Öncelikle maden;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1400117324"/>
      </p:ext>
    </p:extLst>
  </p:cSld>
  <p:clrMapOvr>
    <a:masterClrMapping/>
  </p:clrMapOvr>
  <p:transition spd="slow" advTm="11721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024744" cy="1143000"/>
          </a:xfrm>
        </p:spPr>
        <p:txBody>
          <a:bodyPr/>
          <a:lstStyle/>
          <a:p>
            <a:r>
              <a:rPr lang="tr-TR" sz="4800" dirty="0" smtClean="0">
                <a:solidFill>
                  <a:schemeClr val="tx1"/>
                </a:solidFill>
              </a:rPr>
              <a:t>Zonguldak Kömürü </a:t>
            </a:r>
            <a:endParaRPr lang="tr-TR" sz="4800" dirty="0">
              <a:solidFill>
                <a:schemeClr val="tx1"/>
              </a:solidFill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37526"/>
            <a:ext cx="4320480" cy="2952328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929" y="2045538"/>
            <a:ext cx="3413512" cy="2736304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251520" y="5301208"/>
            <a:ext cx="8568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Kömür</a:t>
            </a:r>
            <a:r>
              <a:rPr lang="tr-TR" sz="2400" dirty="0"/>
              <a:t>, katmanlı </a:t>
            </a:r>
            <a:r>
              <a:rPr lang="tr-TR" sz="2400" dirty="0">
                <a:hlinkClick r:id="rId5" tooltip="Tortul kayaç"/>
              </a:rPr>
              <a:t>tortul</a:t>
            </a:r>
            <a:r>
              <a:rPr lang="tr-TR" sz="2400" dirty="0"/>
              <a:t> çökellerin arasında bulunan katı, koyu renkli, </a:t>
            </a:r>
            <a:r>
              <a:rPr lang="tr-TR" sz="2400" dirty="0">
                <a:hlinkClick r:id="rId6" tooltip="Karbon"/>
              </a:rPr>
              <a:t>karbon</a:t>
            </a:r>
            <a:r>
              <a:rPr lang="tr-TR" sz="2400" dirty="0"/>
              <a:t> ve yanıcı gazlar bakımından zengin </a:t>
            </a:r>
            <a:r>
              <a:rPr lang="tr-TR" sz="2400" dirty="0">
                <a:hlinkClick r:id="rId7" tooltip="Kayaç"/>
              </a:rPr>
              <a:t>kayaçtır</a:t>
            </a:r>
            <a:r>
              <a:rPr lang="tr-TR" sz="2400" dirty="0"/>
              <a:t>. taşkömürü torkugillerden oluşur. Kömür çoğunlukla diğer elementlerin değişken miktarlarda bulunmasıyla oluşur.</a:t>
            </a:r>
          </a:p>
        </p:txBody>
      </p:sp>
    </p:spTree>
    <p:extLst>
      <p:ext uri="{BB962C8B-B14F-4D97-AF65-F5344CB8AC3E}">
        <p14:creationId xmlns:p14="http://schemas.microsoft.com/office/powerpoint/2010/main" val="2551298218"/>
      </p:ext>
    </p:extLst>
  </p:cSld>
  <p:clrMapOvr>
    <a:masterClrMapping/>
  </p:clrMapOvr>
  <p:transition spd="slow" advTm="28815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6781800" cy="1008112"/>
          </a:xfrm>
        </p:spPr>
        <p:txBody>
          <a:bodyPr/>
          <a:lstStyle/>
          <a:p>
            <a:r>
              <a:rPr lang="tr-TR" sz="4400" dirty="0" smtClean="0">
                <a:solidFill>
                  <a:schemeClr val="tx1"/>
                </a:solidFill>
              </a:rPr>
              <a:t>Batman Petrolü </a:t>
            </a:r>
            <a:endParaRPr lang="tr-TR" sz="4400" dirty="0">
              <a:solidFill>
                <a:schemeClr val="tx1"/>
              </a:solidFill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2564905"/>
            <a:ext cx="3791153" cy="2123046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703" y="2564905"/>
            <a:ext cx="3791156" cy="2123047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240386" y="5013176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Petrol</a:t>
            </a:r>
            <a:r>
              <a:rPr lang="tr-TR" sz="2400" dirty="0"/>
              <a:t>, </a:t>
            </a:r>
            <a:r>
              <a:rPr lang="tr-TR" sz="2400" b="1" dirty="0"/>
              <a:t>neft</a:t>
            </a:r>
            <a:r>
              <a:rPr lang="tr-TR" sz="2400" dirty="0"/>
              <a:t> ya da </a:t>
            </a:r>
            <a:r>
              <a:rPr lang="tr-TR" sz="2400" b="1" dirty="0"/>
              <a:t>yer yağı</a:t>
            </a:r>
            <a:r>
              <a:rPr lang="tr-TR" sz="2400" dirty="0"/>
              <a:t>, </a:t>
            </a:r>
            <a:r>
              <a:rPr lang="tr-TR" sz="2400" dirty="0">
                <a:hlinkClick r:id="rId4" tooltip="Hidrokarbonlar"/>
              </a:rPr>
              <a:t>hidrokarbonlardan</a:t>
            </a:r>
            <a:r>
              <a:rPr lang="tr-TR" sz="2400" dirty="0"/>
              <a:t> oluşmuş, sudan yoğun kıvamda, koyu renkli, arıtılmamış, kendisine özgü kokusu olan, yer altından çıkarılmış doğal yanıcı mineral yağı. </a:t>
            </a:r>
            <a:r>
              <a:rPr lang="tr-TR" sz="2400" dirty="0">
                <a:hlinkClick r:id="rId5" tooltip="Latince"/>
              </a:rPr>
              <a:t>Latincede</a:t>
            </a:r>
            <a:r>
              <a:rPr lang="tr-TR" sz="2400" dirty="0"/>
              <a:t> </a:t>
            </a:r>
            <a:r>
              <a:rPr lang="tr-TR" sz="2400" dirty="0">
                <a:hlinkClick r:id="rId6" tooltip="Taş"/>
              </a:rPr>
              <a:t>taş</a:t>
            </a:r>
            <a:r>
              <a:rPr lang="tr-TR" sz="2400" dirty="0"/>
              <a:t> anlamına gelen "</a:t>
            </a:r>
            <a:r>
              <a:rPr lang="tr-TR" sz="2400" dirty="0" err="1"/>
              <a:t>petra</a:t>
            </a:r>
            <a:r>
              <a:rPr lang="tr-TR" sz="2400" dirty="0"/>
              <a:t>" ile yağ anlamına gelen "</a:t>
            </a:r>
            <a:r>
              <a:rPr lang="tr-TR" sz="2400" dirty="0" err="1"/>
              <a:t>oleum</a:t>
            </a:r>
            <a:r>
              <a:rPr lang="tr-TR" sz="2400" dirty="0"/>
              <a:t>" sözcüklerinden </a:t>
            </a:r>
            <a:r>
              <a:rPr lang="tr-TR" sz="2400" dirty="0" smtClean="0"/>
              <a:t>oluşmuştur.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91558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339">
        <p:fade/>
      </p:transition>
    </mc:Choice>
    <mc:Fallback xmlns="">
      <p:transition spd="med" advTm="32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6781800" cy="1080120"/>
          </a:xfrm>
        </p:spPr>
        <p:txBody>
          <a:bodyPr/>
          <a:lstStyle/>
          <a:p>
            <a:r>
              <a:rPr lang="tr-TR" sz="4400" dirty="0" smtClean="0">
                <a:solidFill>
                  <a:schemeClr val="tx1"/>
                </a:solidFill>
              </a:rPr>
              <a:t>Erzurum Oltu Taşı</a:t>
            </a:r>
            <a:endParaRPr lang="tr-TR" sz="4400" dirty="0">
              <a:solidFill>
                <a:schemeClr val="tx1"/>
              </a:solidFill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93" y="2545916"/>
            <a:ext cx="3319367" cy="2266884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276872"/>
            <a:ext cx="3007221" cy="2232248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30719" y="508518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Oltu taşı</a:t>
            </a:r>
            <a:r>
              <a:rPr lang="tr-TR" sz="2400" dirty="0"/>
              <a:t>, Türkiye’de </a:t>
            </a:r>
            <a:r>
              <a:rPr lang="tr-TR" sz="2400" dirty="0">
                <a:hlinkClick r:id="rId4" tooltip="Erzurum"/>
              </a:rPr>
              <a:t>Erzurum</a:t>
            </a:r>
            <a:r>
              <a:rPr lang="tr-TR" sz="2400" dirty="0"/>
              <a:t>'un </a:t>
            </a:r>
            <a:r>
              <a:rPr lang="tr-TR" sz="2400" dirty="0">
                <a:hlinkClick r:id="rId5" tooltip="Oltu"/>
              </a:rPr>
              <a:t>Oltu</a:t>
            </a:r>
            <a:r>
              <a:rPr lang="tr-TR" sz="2400" dirty="0"/>
              <a:t> ilçesinin kuzeydoğu kesiminden çıkarılmakta olan </a:t>
            </a:r>
            <a:r>
              <a:rPr lang="tr-TR" sz="2400" dirty="0">
                <a:hlinkClick r:id="rId6" tooltip="Değerli taş"/>
              </a:rPr>
              <a:t>yarı değerli bir taştır</a:t>
            </a:r>
            <a:r>
              <a:rPr lang="tr-TR" sz="2400" dirty="0"/>
              <a:t>. Dünyada ise özellikle Fransa ve Kuzey Amerika’da bulunmaktadır. Kolay işlenebilme özelliğinden dolayı takı ve ziynet eşyası yapımında kullanılır.</a:t>
            </a:r>
          </a:p>
        </p:txBody>
      </p:sp>
    </p:spTree>
    <p:extLst>
      <p:ext uri="{BB962C8B-B14F-4D97-AF65-F5344CB8AC3E}">
        <p14:creationId xmlns:p14="http://schemas.microsoft.com/office/powerpoint/2010/main" val="2062495157"/>
      </p:ext>
    </p:extLst>
  </p:cSld>
  <p:clrMapOvr>
    <a:masterClrMapping/>
  </p:clrMapOvr>
  <p:transition spd="slow" advTm="27202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024744" cy="1143000"/>
          </a:xfrm>
        </p:spPr>
        <p:txBody>
          <a:bodyPr/>
          <a:lstStyle/>
          <a:p>
            <a:r>
              <a:rPr lang="tr-TR" sz="4400" dirty="0" smtClean="0">
                <a:solidFill>
                  <a:schemeClr val="tx1"/>
                </a:solidFill>
              </a:rPr>
              <a:t>Eskişehir Lüle </a:t>
            </a:r>
            <a:r>
              <a:rPr lang="tr-TR" sz="4400" dirty="0" err="1" smtClean="0">
                <a:solidFill>
                  <a:schemeClr val="tx1"/>
                </a:solidFill>
              </a:rPr>
              <a:t>TaşI</a:t>
            </a:r>
            <a:endParaRPr lang="tr-TR" sz="4400" dirty="0">
              <a:solidFill>
                <a:schemeClr val="tx1"/>
              </a:solidFill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70200"/>
            <a:ext cx="3312368" cy="2319269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329" y="2343232"/>
            <a:ext cx="3421004" cy="2373206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0" y="4919008"/>
            <a:ext cx="9143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Lületaşı</a:t>
            </a:r>
            <a:r>
              <a:rPr lang="tr-TR" sz="2400" dirty="0"/>
              <a:t>, </a:t>
            </a:r>
            <a:r>
              <a:rPr lang="tr-TR" sz="2400" dirty="0">
                <a:hlinkClick r:id="rId4" tooltip="Magnezyum"/>
              </a:rPr>
              <a:t>magnezyum</a:t>
            </a:r>
            <a:r>
              <a:rPr lang="tr-TR" sz="2400" dirty="0"/>
              <a:t> ve </a:t>
            </a:r>
            <a:r>
              <a:rPr lang="tr-TR" sz="2400" dirty="0">
                <a:hlinkClick r:id="rId5" tooltip="Silisyum"/>
              </a:rPr>
              <a:t>silisyum</a:t>
            </a:r>
            <a:r>
              <a:rPr lang="tr-TR" sz="2400" dirty="0"/>
              <a:t> esaslı ana kaya parçalarının yerin muhtelif derinliklerindeki başkalaşım katmanları içinde, </a:t>
            </a:r>
            <a:r>
              <a:rPr lang="tr-TR" sz="2400" dirty="0" err="1">
                <a:hlinkClick r:id="rId6" tooltip="Hidrotermal (sayfa mevcut değil)"/>
              </a:rPr>
              <a:t>hidrotermal</a:t>
            </a:r>
            <a:r>
              <a:rPr lang="tr-TR" sz="2400" dirty="0"/>
              <a:t> etkilerle </a:t>
            </a:r>
            <a:r>
              <a:rPr lang="tr-TR" sz="2400" dirty="0" err="1">
                <a:hlinkClick r:id="rId7" tooltip="Hidrat (sayfa mevcut değil)"/>
              </a:rPr>
              <a:t>hidratlaşması</a:t>
            </a:r>
            <a:r>
              <a:rPr lang="tr-TR" sz="2400" dirty="0"/>
              <a:t> sonucunda oluşmuş kayaçtır. Bu kayacı fark eden bir alman mineralog (E. F. </a:t>
            </a:r>
            <a:r>
              <a:rPr lang="tr-TR" sz="2400" dirty="0" err="1"/>
              <a:t>Glocker</a:t>
            </a:r>
            <a:r>
              <a:rPr lang="tr-TR" sz="2400" dirty="0"/>
              <a:t>) tarafından 19. yüzyıl ortalarında </a:t>
            </a:r>
            <a:r>
              <a:rPr lang="tr-TR" sz="2400" dirty="0" err="1"/>
              <a:t>sepiolit</a:t>
            </a:r>
            <a:r>
              <a:rPr lang="tr-TR" sz="2400" dirty="0"/>
              <a:t> olarak adlandırılmıştır.</a:t>
            </a:r>
          </a:p>
        </p:txBody>
      </p:sp>
    </p:spTree>
    <p:extLst>
      <p:ext uri="{BB962C8B-B14F-4D97-AF65-F5344CB8AC3E}">
        <p14:creationId xmlns:p14="http://schemas.microsoft.com/office/powerpoint/2010/main" val="414051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4600">
        <p14:reveal/>
      </p:transition>
    </mc:Choice>
    <mc:Fallback xmlns="">
      <p:transition spd="slow" advTm="446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2896" y="3140968"/>
            <a:ext cx="2143125" cy="2143125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43490" y="1027665"/>
            <a:ext cx="7272927" cy="2113304"/>
          </a:xfrm>
        </p:spPr>
        <p:txBody>
          <a:bodyPr>
            <a:noAutofit/>
          </a:bodyPr>
          <a:lstStyle/>
          <a:p>
            <a:r>
              <a:rPr lang="tr-TR" sz="5400" dirty="0" smtClean="0">
                <a:solidFill>
                  <a:srgbClr val="FF0000"/>
                </a:solidFill>
              </a:rPr>
              <a:t>Dinlediğiniz için teşekkür ederim arkadaşlar</a:t>
            </a:r>
            <a:endParaRPr lang="tr-TR" sz="5400" dirty="0">
              <a:solidFill>
                <a:srgbClr val="FF0000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306491"/>
            <a:ext cx="2592288" cy="253611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297307"/>
            <a:ext cx="3419872" cy="254529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659955"/>
            <a:ext cx="2627784" cy="15525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33153908"/>
      </p:ext>
    </p:extLst>
  </p:cSld>
  <p:clrMapOvr>
    <a:masterClrMapping/>
  </p:clrMapOvr>
  <p:transition spd="slow" advTm="5744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Özel Tasarım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Özel Tasarım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Özel Tasarım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130</TotalTime>
  <Words>41</Words>
  <Application>Microsoft Office PowerPoint</Application>
  <PresentationFormat>Ekran Gösterisi (4:3)</PresentationFormat>
  <Paragraphs>16</Paragraphs>
  <Slides>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Akış</vt:lpstr>
      <vt:lpstr>Özel Tasarım</vt:lpstr>
      <vt:lpstr>1_Özel Tasarım</vt:lpstr>
      <vt:lpstr>2_Özel Tasarım</vt:lpstr>
      <vt:lpstr>AslI Elİf Uçmaz  4/D 171</vt:lpstr>
      <vt:lpstr>PowerPoint Sunusu</vt:lpstr>
      <vt:lpstr>Zonguldak Kömürü </vt:lpstr>
      <vt:lpstr>Batman Petrolü </vt:lpstr>
      <vt:lpstr>Erzurum Oltu Taşı</vt:lpstr>
      <vt:lpstr>Eskişehir Lüle TaşI</vt:lpstr>
      <vt:lpstr>Dinlediğiniz için teşekkür ederim arkadaşlar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Aslı Elif Uçmaz  4/D</dc:title>
  <dc:creator>exper</dc:creator>
  <cp:lastModifiedBy>exper</cp:lastModifiedBy>
  <cp:revision>14</cp:revision>
  <dcterms:created xsi:type="dcterms:W3CDTF">2022-09-18T16:33:14Z</dcterms:created>
  <dcterms:modified xsi:type="dcterms:W3CDTF">2022-09-19T14:53:22Z</dcterms:modified>
</cp:coreProperties>
</file>