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684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488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0753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51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649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147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372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3273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9046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2CA474-DA03-8BE9-7A07-C3A12CBA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F6D527-4C2A-E4D1-9AFE-E0D1BD11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D06B1D-8127-535F-D116-D7C2458E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2C66BB-443A-5ED5-DD5E-BA007C39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3015A4-59C0-73B8-1FC8-E7347531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4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299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777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70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52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312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480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81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16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F08BD50-CDE7-4F33-8CAC-A044733F16B1}" type="datetimeFigureOut">
              <a:rPr lang="tr-TR" smtClean="0"/>
              <a:t>9.07.2024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F40F01-9224-48DE-858E-B14AE7378C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22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FC1F55-93DD-C99A-6934-5FC0D6D74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373" y="2470824"/>
            <a:ext cx="8689976" cy="2509213"/>
          </a:xfrm>
        </p:spPr>
        <p:txBody>
          <a:bodyPr>
            <a:normAutofit fontScale="90000"/>
          </a:bodyPr>
          <a:lstStyle/>
          <a:p>
            <a:r>
              <a:rPr lang="tr-TR" dirty="0"/>
              <a:t>SORU ÇÖZME uygulaması</a:t>
            </a:r>
            <a:br>
              <a:rPr lang="tr-TR" dirty="0"/>
            </a:br>
            <a:br>
              <a:rPr lang="tr-TR" dirty="0"/>
            </a:br>
            <a:r>
              <a:rPr lang="tr-TR" dirty="0" err="1"/>
              <a:t>selman</a:t>
            </a:r>
            <a:r>
              <a:rPr lang="tr-TR" dirty="0"/>
              <a:t> emre </a:t>
            </a:r>
            <a:r>
              <a:rPr lang="tr-TR" dirty="0" err="1"/>
              <a:t>erol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1211602048 </a:t>
            </a:r>
          </a:p>
        </p:txBody>
      </p:sp>
    </p:spTree>
    <p:extLst>
      <p:ext uri="{BB962C8B-B14F-4D97-AF65-F5344CB8AC3E}">
        <p14:creationId xmlns:p14="http://schemas.microsoft.com/office/powerpoint/2010/main" val="412281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17EFC5-EC94-E734-FA6D-17BFB2E0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GEREKLİ MADDELER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BCAF30-C68D-1246-863A-6BD1CB40AC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 Profil oluşturma (10 Puan) </a:t>
            </a:r>
          </a:p>
          <a:p>
            <a:r>
              <a:rPr lang="tr-TR" dirty="0"/>
              <a:t> Login, </a:t>
            </a:r>
            <a:r>
              <a:rPr lang="tr-TR" dirty="0" err="1"/>
              <a:t>Logout</a:t>
            </a:r>
            <a:r>
              <a:rPr lang="tr-TR" dirty="0"/>
              <a:t> (10 Puan) </a:t>
            </a:r>
          </a:p>
          <a:p>
            <a:r>
              <a:rPr lang="tr-TR" dirty="0"/>
              <a:t> Öğrenciler girip soruları çözecek en sonra puanı hesaplanacak ve ekrana basılacak (10 Puan) </a:t>
            </a:r>
          </a:p>
          <a:p>
            <a:r>
              <a:rPr lang="tr-TR" dirty="0"/>
              <a:t>Her sınavın sınav kodu </a:t>
            </a:r>
            <a:r>
              <a:rPr lang="tr-TR" dirty="0" err="1"/>
              <a:t>olucak</a:t>
            </a:r>
            <a:r>
              <a:rPr lang="tr-TR" dirty="0"/>
              <a:t> o kod ile veriler kaydedilecek (10 Puan) </a:t>
            </a:r>
          </a:p>
          <a:p>
            <a:r>
              <a:rPr lang="tr-TR" dirty="0"/>
              <a:t>Sorularda süre kısıtlaması </a:t>
            </a:r>
            <a:r>
              <a:rPr lang="tr-TR" dirty="0" err="1"/>
              <a:t>olucak</a:t>
            </a:r>
            <a:r>
              <a:rPr lang="tr-TR" dirty="0"/>
              <a:t> (10 Puan) </a:t>
            </a:r>
          </a:p>
          <a:p>
            <a:r>
              <a:rPr lang="tr-TR" dirty="0"/>
              <a:t>Geri dönüp soruyu yapamayacak , Her sayfada bir soru </a:t>
            </a:r>
            <a:r>
              <a:rPr lang="tr-TR" dirty="0" err="1"/>
              <a:t>olucak</a:t>
            </a:r>
            <a:r>
              <a:rPr lang="tr-TR" dirty="0"/>
              <a:t> (10 Puan) </a:t>
            </a:r>
          </a:p>
          <a:p>
            <a:r>
              <a:rPr lang="tr-TR" dirty="0"/>
              <a:t>4 yanlış 1 doğruyu götürecek (10 Puan) </a:t>
            </a:r>
          </a:p>
          <a:p>
            <a:r>
              <a:rPr lang="tr-TR" dirty="0"/>
              <a:t>Her öğrenci her sınava yalnızca bir kez girebilecek (10 Puan)</a:t>
            </a:r>
          </a:p>
        </p:txBody>
      </p:sp>
    </p:spTree>
    <p:extLst>
      <p:ext uri="{BB962C8B-B14F-4D97-AF65-F5344CB8AC3E}">
        <p14:creationId xmlns:p14="http://schemas.microsoft.com/office/powerpoint/2010/main" val="399864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191553-7005-0138-E4DC-1A81D4FD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GİRİŞ SAYFASI </a:t>
            </a:r>
          </a:p>
        </p:txBody>
      </p:sp>
      <p:pic>
        <p:nvPicPr>
          <p:cNvPr id="6" name="İçerik Yer Tutucusu 5" descr="metin, ekran görüntüsü, dikdörtgen, tasarım içeren bir resim&#10;&#10;Açıklama otomatik olarak oluşturuldu">
            <a:extLst>
              <a:ext uri="{FF2B5EF4-FFF2-40B4-BE49-F238E27FC236}">
                <a16:creationId xmlns:a16="http://schemas.microsoft.com/office/drawing/2014/main" id="{53457DD2-DB36-B93A-620F-97B6D27EB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35" y="1769806"/>
            <a:ext cx="10486401" cy="4699819"/>
          </a:xfrm>
        </p:spPr>
      </p:pic>
    </p:spTree>
    <p:extLst>
      <p:ext uri="{BB962C8B-B14F-4D97-AF65-F5344CB8AC3E}">
        <p14:creationId xmlns:p14="http://schemas.microsoft.com/office/powerpoint/2010/main" val="91041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26D9AA-89C6-1B2C-1A10-8915D5C3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KAYIT OLMA</a:t>
            </a:r>
          </a:p>
        </p:txBody>
      </p:sp>
      <p:pic>
        <p:nvPicPr>
          <p:cNvPr id="7" name="İçerik Yer Tutucusu 6" descr="metin, ekran görüntüsü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91A14F4B-8CBC-8404-47B0-C446ABA01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66" y="1691148"/>
            <a:ext cx="10454710" cy="4758813"/>
          </a:xfrm>
        </p:spPr>
      </p:pic>
    </p:spTree>
    <p:extLst>
      <p:ext uri="{BB962C8B-B14F-4D97-AF65-F5344CB8AC3E}">
        <p14:creationId xmlns:p14="http://schemas.microsoft.com/office/powerpoint/2010/main" val="85584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11BC7C-2E18-F48C-5BA4-6618133D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GİRİŞ BAŞARILI </a:t>
            </a:r>
          </a:p>
        </p:txBody>
      </p:sp>
      <p:pic>
        <p:nvPicPr>
          <p:cNvPr id="6" name="İçerik Yer Tutucusu 5" descr="ekran görüntüsü, metin, yazılım, işletim sistemi içeren bir resim&#10;&#10;Açıklama otomatik olarak oluşturuldu">
            <a:extLst>
              <a:ext uri="{FF2B5EF4-FFF2-40B4-BE49-F238E27FC236}">
                <a16:creationId xmlns:a16="http://schemas.microsoft.com/office/drawing/2014/main" id="{FE5F5440-0675-CA6C-09B1-CBA4A0D55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0" y="1789471"/>
            <a:ext cx="10570713" cy="4758813"/>
          </a:xfrm>
        </p:spPr>
      </p:pic>
    </p:spTree>
    <p:extLst>
      <p:ext uri="{BB962C8B-B14F-4D97-AF65-F5344CB8AC3E}">
        <p14:creationId xmlns:p14="http://schemas.microsoft.com/office/powerpoint/2010/main" val="269467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199EC6-2B83-FA7E-2E99-B8EBC694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SINAV </a:t>
            </a:r>
          </a:p>
        </p:txBody>
      </p:sp>
      <p:pic>
        <p:nvPicPr>
          <p:cNvPr id="7" name="İçerik Yer Tutucusu 6" descr="metin, ekran görüntüsü, dikdörtgen, yazı tipi içeren bir resim&#10;&#10;Açıklama otomatik olarak oluşturuldu">
            <a:extLst>
              <a:ext uri="{FF2B5EF4-FFF2-40B4-BE49-F238E27FC236}">
                <a16:creationId xmlns:a16="http://schemas.microsoft.com/office/drawing/2014/main" id="{0858B92C-561B-1FA5-FF7E-79FDF7114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66" y="1858297"/>
            <a:ext cx="9744696" cy="4473677"/>
          </a:xfrm>
        </p:spPr>
      </p:pic>
    </p:spTree>
    <p:extLst>
      <p:ext uri="{BB962C8B-B14F-4D97-AF65-F5344CB8AC3E}">
        <p14:creationId xmlns:p14="http://schemas.microsoft.com/office/powerpoint/2010/main" val="35329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541A27-8465-69C0-612B-F62C2102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</a:p>
        </p:txBody>
      </p:sp>
      <p:pic>
        <p:nvPicPr>
          <p:cNvPr id="7" name="İçerik Yer Tutucusu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1970AFAE-CFD8-836C-184F-E91EE977E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88" y="2366963"/>
            <a:ext cx="7277023" cy="3424237"/>
          </a:xfrm>
        </p:spPr>
      </p:pic>
    </p:spTree>
    <p:extLst>
      <p:ext uri="{BB962C8B-B14F-4D97-AF65-F5344CB8AC3E}">
        <p14:creationId xmlns:p14="http://schemas.microsoft.com/office/powerpoint/2010/main" val="221381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D5A1A8-1208-5C2B-7A19-29E4063E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DİĞER SINAV SONUÇLARI</a:t>
            </a:r>
          </a:p>
        </p:txBody>
      </p:sp>
      <p:pic>
        <p:nvPicPr>
          <p:cNvPr id="7" name="İçerik Yer Tutucusu 6" descr="ekran görüntüsü, metin, tasarım içeren bir resim&#10;&#10;Açıklama otomatik olarak oluşturuldu">
            <a:extLst>
              <a:ext uri="{FF2B5EF4-FFF2-40B4-BE49-F238E27FC236}">
                <a16:creationId xmlns:a16="http://schemas.microsoft.com/office/drawing/2014/main" id="{A30DB9E9-EC3F-EE3D-8CF3-347145EC6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8" y="1925917"/>
            <a:ext cx="10222744" cy="4504380"/>
          </a:xfrm>
        </p:spPr>
      </p:pic>
    </p:spTree>
    <p:extLst>
      <p:ext uri="{BB962C8B-B14F-4D97-AF65-F5344CB8AC3E}">
        <p14:creationId xmlns:p14="http://schemas.microsoft.com/office/powerpoint/2010/main" val="291298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59F8C7-EFC3-DA3A-D5D7-FDF496DD5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852" y="2954220"/>
            <a:ext cx="10364452" cy="3424107"/>
          </a:xfrm>
        </p:spPr>
        <p:txBody>
          <a:bodyPr>
            <a:normAutofit/>
          </a:bodyPr>
          <a:lstStyle/>
          <a:p>
            <a:r>
              <a:rPr lang="tr-TR" sz="3200" dirty="0"/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3468138412"/>
      </p:ext>
    </p:extLst>
  </p:cSld>
  <p:clrMapOvr>
    <a:masterClrMapping/>
  </p:clrMapOvr>
</p:sld>
</file>

<file path=ppt/theme/theme1.xml><?xml version="1.0" encoding="utf-8"?>
<a:theme xmlns:a="http://schemas.openxmlformats.org/drawingml/2006/main" name="Damla">
  <a:themeElements>
    <a:clrScheme name="Dam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am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TM04033925[[fn=Damla]]</Template>
  <TotalTime>11</TotalTime>
  <Words>112</Words>
  <Application>Microsoft Office PowerPoint</Application>
  <PresentationFormat>Geniş ekran</PresentationFormat>
  <Paragraphs>17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2" baseType="lpstr">
      <vt:lpstr>Arial</vt:lpstr>
      <vt:lpstr>Tw Cen MT</vt:lpstr>
      <vt:lpstr>Damla</vt:lpstr>
      <vt:lpstr>SORU ÇÖZME uygulaması  selman emre erol  1211602048 </vt:lpstr>
      <vt:lpstr>GEREKLİ MADDELER</vt:lpstr>
      <vt:lpstr>GİRİŞ SAYFASI </vt:lpstr>
      <vt:lpstr>KAYIT OLMA</vt:lpstr>
      <vt:lpstr>GİRİŞ BAŞARILI </vt:lpstr>
      <vt:lpstr>SINAV </vt:lpstr>
      <vt:lpstr>SONUÇ</vt:lpstr>
      <vt:lpstr>DİĞER SINAV SONUÇLARI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Selman Emre  Erol</dc:creator>
  <cp:lastModifiedBy>Selman Emre  Erol</cp:lastModifiedBy>
  <cp:revision>3</cp:revision>
  <dcterms:created xsi:type="dcterms:W3CDTF">2024-06-27T06:09:08Z</dcterms:created>
  <dcterms:modified xsi:type="dcterms:W3CDTF">2024-07-09T14:21:21Z</dcterms:modified>
</cp:coreProperties>
</file>