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1080144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diff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revert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5" y="4846083"/>
            <a:ext cx="8308457" cy="1211818"/>
          </a:xfrm>
        </p:spPr>
        <p:txBody>
          <a:bodyPr anchor="b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컴퓨터과학전공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2212675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 err="1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홍세민</a:t>
            </a:r>
            <a:endParaRPr lang="ko-KR" altLang="en-US" sz="3200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diff  2. git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홍세민</cp:lastModifiedBy>
  <cp:revision>2</cp:revision>
  <dcterms:created xsi:type="dcterms:W3CDTF">2024-03-24T03:26:20Z</dcterms:created>
  <dcterms:modified xsi:type="dcterms:W3CDTF">2025-05-04T10:40:07Z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