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charts/chart7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hart17.xml" ContentType="application/vnd.openxmlformats-officedocument.drawingml.chart+xml"/>
  <Override PartName="/ppt/charts/chart19.xml" ContentType="application/vnd.openxmlformats-officedocument.drawingml.chart+xml"/>
  <Override PartName="/ppt/charts/chart21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4" Type="http://schemas.openxmlformats.org/officeDocument/2006/relationships/custom-properties" Target="docProps/custom.xml"/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2.gif"/>
  <Relationship Id="rId3" Type="http://schemas.openxmlformats.org/officeDocument/2006/relationships/chart" Target="../charts/chart3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20.gif"/>
  <Relationship Id="rId3" Type="http://schemas.openxmlformats.org/officeDocument/2006/relationships/chart" Target="../charts/chart2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4.gif"/>
  <Relationship Id="rId3" Type="http://schemas.openxmlformats.org/officeDocument/2006/relationships/chart" Target="../charts/chart5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6.gif"/>
  <Relationship Id="rId3" Type="http://schemas.openxmlformats.org/officeDocument/2006/relationships/chart" Target="../charts/chart7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8.gif"/>
  <Relationship Id="rId3" Type="http://schemas.openxmlformats.org/officeDocument/2006/relationships/chart" Target="../charts/chart9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10.gif"/>
  <Relationship Id="rId3" Type="http://schemas.openxmlformats.org/officeDocument/2006/relationships/chart" Target="../charts/chart1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12.gif"/>
  <Relationship Id="rId3" Type="http://schemas.openxmlformats.org/officeDocument/2006/relationships/chart" Target="../charts/chart13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14.gif"/>
  <Relationship Id="rId3" Type="http://schemas.openxmlformats.org/officeDocument/2006/relationships/chart" Target="../charts/chart15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16.gif"/>
  <Relationship Id="rId3" Type="http://schemas.openxmlformats.org/officeDocument/2006/relationships/chart" Target="../charts/chart17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18.gif"/>
  <Relationship Id="rId3" Type="http://schemas.openxmlformats.org/officeDocument/2006/relationships/chart" Target="../charts/chart19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Dai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Daily Download Distribution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Month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Month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Month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Month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Month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Month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Dai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resentation Dai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2016-03-06T20:17:37Z</dcterms:created>
  <dcterms:modified xsi:type="dcterms:W3CDTF">2016-03-06T20:17:37Z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